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1" r:id="rId5"/>
  </p:sldMasterIdLst>
  <p:notesMasterIdLst>
    <p:notesMasterId r:id="rId8"/>
  </p:notesMasterIdLst>
  <p:sldIdLst>
    <p:sldId id="339" r:id="rId6"/>
    <p:sldId id="340" r:id="rId7"/>
  </p:sldIdLst>
  <p:sldSz cx="12192000" cy="6858000"/>
  <p:notesSz cx="6875463" cy="100028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505C"/>
    <a:srgbClr val="415644"/>
    <a:srgbClr val="C2B693"/>
    <a:srgbClr val="5F8661"/>
    <a:srgbClr val="FFFFFF"/>
    <a:srgbClr val="E3E3E1"/>
    <a:srgbClr val="DED6BF"/>
    <a:srgbClr val="232323"/>
    <a:srgbClr val="729D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just format 3 - Dekorfärg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516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my Persson" userId="85914840-5128-4f47-b7df-e2cf45b4d9b6" providerId="ADAL" clId="{E262D616-B709-4F65-AE7D-3953C5443F9A}"/>
    <pc:docChg chg="modSld">
      <pc:chgData name="Jimmy Persson" userId="85914840-5128-4f47-b7df-e2cf45b4d9b6" providerId="ADAL" clId="{E262D616-B709-4F65-AE7D-3953C5443F9A}" dt="2024-11-20T11:41:29.909" v="7" actId="1076"/>
      <pc:docMkLst>
        <pc:docMk/>
      </pc:docMkLst>
      <pc:sldChg chg="modSp mod">
        <pc:chgData name="Jimmy Persson" userId="85914840-5128-4f47-b7df-e2cf45b4d9b6" providerId="ADAL" clId="{E262D616-B709-4F65-AE7D-3953C5443F9A}" dt="2024-11-20T11:41:29.909" v="7" actId="1076"/>
        <pc:sldMkLst>
          <pc:docMk/>
          <pc:sldMk cId="3834277708" sldId="339"/>
        </pc:sldMkLst>
        <pc:spChg chg="mod">
          <ac:chgData name="Jimmy Persson" userId="85914840-5128-4f47-b7df-e2cf45b4d9b6" providerId="ADAL" clId="{E262D616-B709-4F65-AE7D-3953C5443F9A}" dt="2024-11-20T11:41:29.909" v="7" actId="1076"/>
          <ac:spMkLst>
            <pc:docMk/>
            <pc:sldMk cId="3834277708" sldId="339"/>
            <ac:spMk id="8" creationId="{00000000-0000-0000-0000-000000000000}"/>
          </ac:spMkLst>
        </pc:spChg>
        <pc:spChg chg="mod">
          <ac:chgData name="Jimmy Persson" userId="85914840-5128-4f47-b7df-e2cf45b4d9b6" providerId="ADAL" clId="{E262D616-B709-4F65-AE7D-3953C5443F9A}" dt="2024-11-20T11:41:09.256" v="0" actId="207"/>
          <ac:spMkLst>
            <pc:docMk/>
            <pc:sldMk cId="3834277708" sldId="339"/>
            <ac:spMk id="64" creationId="{00000000-0000-0000-0000-000000000000}"/>
          </ac:spMkLst>
        </pc:spChg>
        <pc:spChg chg="mod">
          <ac:chgData name="Jimmy Persson" userId="85914840-5128-4f47-b7df-e2cf45b4d9b6" providerId="ADAL" clId="{E262D616-B709-4F65-AE7D-3953C5443F9A}" dt="2024-11-20T11:41:19.775" v="6" actId="20577"/>
          <ac:spMkLst>
            <pc:docMk/>
            <pc:sldMk cId="3834277708" sldId="339"/>
            <ac:spMk id="221" creationId="{00000000-0000-0000-0000-000000000000}"/>
          </ac:spMkLst>
        </pc:spChg>
      </pc:sldChg>
    </pc:docChg>
  </pc:docChgLst>
  <pc:docChgLst>
    <pc:chgData name="Lars Björkman" userId="10049411-c5d5-42b6-93f4-7d56d5eee647" providerId="ADAL" clId="{D8801CEE-2ED3-4B39-B2A4-239C98553D0C}"/>
    <pc:docChg chg="modSld">
      <pc:chgData name="Lars Björkman" userId="10049411-c5d5-42b6-93f4-7d56d5eee647" providerId="ADAL" clId="{D8801CEE-2ED3-4B39-B2A4-239C98553D0C}" dt="2024-11-26T17:56:11.667" v="23" actId="20577"/>
      <pc:docMkLst>
        <pc:docMk/>
      </pc:docMkLst>
      <pc:sldChg chg="modSp mod">
        <pc:chgData name="Lars Björkman" userId="10049411-c5d5-42b6-93f4-7d56d5eee647" providerId="ADAL" clId="{D8801CEE-2ED3-4B39-B2A4-239C98553D0C}" dt="2024-11-26T17:55:58.448" v="13" actId="20577"/>
        <pc:sldMkLst>
          <pc:docMk/>
          <pc:sldMk cId="3834277708" sldId="339"/>
        </pc:sldMkLst>
        <pc:spChg chg="mod">
          <ac:chgData name="Lars Björkman" userId="10049411-c5d5-42b6-93f4-7d56d5eee647" providerId="ADAL" clId="{D8801CEE-2ED3-4B39-B2A4-239C98553D0C}" dt="2024-11-26T17:55:58.448" v="13" actId="20577"/>
          <ac:spMkLst>
            <pc:docMk/>
            <pc:sldMk cId="3834277708" sldId="339"/>
            <ac:spMk id="221" creationId="{00000000-0000-0000-0000-000000000000}"/>
          </ac:spMkLst>
        </pc:spChg>
      </pc:sldChg>
      <pc:sldChg chg="modSp mod">
        <pc:chgData name="Lars Björkman" userId="10049411-c5d5-42b6-93f4-7d56d5eee647" providerId="ADAL" clId="{D8801CEE-2ED3-4B39-B2A4-239C98553D0C}" dt="2024-11-26T17:56:11.667" v="23" actId="20577"/>
        <pc:sldMkLst>
          <pc:docMk/>
          <pc:sldMk cId="2145781027" sldId="340"/>
        </pc:sldMkLst>
        <pc:spChg chg="mod">
          <ac:chgData name="Lars Björkman" userId="10049411-c5d5-42b6-93f4-7d56d5eee647" providerId="ADAL" clId="{D8801CEE-2ED3-4B39-B2A4-239C98553D0C}" dt="2024-11-26T17:56:11.667" v="23" actId="20577"/>
          <ac:spMkLst>
            <pc:docMk/>
            <pc:sldMk cId="2145781027" sldId="340"/>
            <ac:spMk id="2" creationId="{8E5F7C2B-DBBB-247A-FD3D-ACA171558758}"/>
          </ac:spMkLst>
        </pc:spChg>
      </pc:sldChg>
    </pc:docChg>
  </pc:docChgLst>
  <pc:docChgLst>
    <pc:chgData name="Jerker Ardnor" userId="S::jerker.ardnor_rejlers.se#ext#@stadsnatsforeningen.onmicrosoft.com::c8331ea7-c2f3-4b4c-a50c-f773d779fde4" providerId="AD" clId="Web-{22B36976-4624-D4EA-1F78-A3A0D0449448}"/>
    <pc:docChg chg="addSld delSld modSld">
      <pc:chgData name="Jerker Ardnor" userId="S::jerker.ardnor_rejlers.se#ext#@stadsnatsforeningen.onmicrosoft.com::c8331ea7-c2f3-4b4c-a50c-f773d779fde4" providerId="AD" clId="Web-{22B36976-4624-D4EA-1F78-A3A0D0449448}" dt="2024-10-03T12:13:21.662" v="8"/>
      <pc:docMkLst>
        <pc:docMk/>
      </pc:docMkLst>
      <pc:sldChg chg="add">
        <pc:chgData name="Jerker Ardnor" userId="S::jerker.ardnor_rejlers.se#ext#@stadsnatsforeningen.onmicrosoft.com::c8331ea7-c2f3-4b4c-a50c-f773d779fde4" providerId="AD" clId="Web-{22B36976-4624-D4EA-1F78-A3A0D0449448}" dt="2024-10-03T12:12:59.146" v="7"/>
        <pc:sldMkLst>
          <pc:docMk/>
          <pc:sldMk cId="2372823294" sldId="1500"/>
        </pc:sldMkLst>
      </pc:sldChg>
      <pc:sldChg chg="addSp delSp modSp new del mod modClrScheme chgLayout">
        <pc:chgData name="Jerker Ardnor" userId="S::jerker.ardnor_rejlers.se#ext#@stadsnatsforeningen.onmicrosoft.com::c8331ea7-c2f3-4b4c-a50c-f773d779fde4" providerId="AD" clId="Web-{22B36976-4624-D4EA-1F78-A3A0D0449448}" dt="2024-10-03T12:13:21.662" v="8"/>
        <pc:sldMkLst>
          <pc:docMk/>
          <pc:sldMk cId="1002652875" sldId="1943"/>
        </pc:sldMkLst>
        <pc:spChg chg="del mod ord">
          <ac:chgData name="Jerker Ardnor" userId="S::jerker.ardnor_rejlers.se#ext#@stadsnatsforeningen.onmicrosoft.com::c8331ea7-c2f3-4b4c-a50c-f773d779fde4" providerId="AD" clId="Web-{22B36976-4624-D4EA-1F78-A3A0D0449448}" dt="2024-10-03T12:12:17.394" v="4"/>
          <ac:spMkLst>
            <pc:docMk/>
            <pc:sldMk cId="1002652875" sldId="1943"/>
            <ac:spMk id="2" creationId="{D4D7ECC2-F1DC-EB87-5829-D46C1993EA9F}"/>
          </ac:spMkLst>
        </pc:spChg>
        <pc:spChg chg="del mod ord">
          <ac:chgData name="Jerker Ardnor" userId="S::jerker.ardnor_rejlers.se#ext#@stadsnatsforeningen.onmicrosoft.com::c8331ea7-c2f3-4b4c-a50c-f773d779fde4" providerId="AD" clId="Web-{22B36976-4624-D4EA-1F78-A3A0D0449448}" dt="2024-10-03T12:12:07.503" v="3"/>
          <ac:spMkLst>
            <pc:docMk/>
            <pc:sldMk cId="1002652875" sldId="1943"/>
            <ac:spMk id="3" creationId="{815469DC-0836-5243-AE8E-F1543948EAD4}"/>
          </ac:spMkLst>
        </pc:spChg>
        <pc:spChg chg="add mod">
          <ac:chgData name="Jerker Ardnor" userId="S::jerker.ardnor_rejlers.se#ext#@stadsnatsforeningen.onmicrosoft.com::c8331ea7-c2f3-4b4c-a50c-f773d779fde4" providerId="AD" clId="Web-{22B36976-4624-D4EA-1F78-A3A0D0449448}" dt="2024-10-03T12:12:22.895" v="6"/>
          <ac:spMkLst>
            <pc:docMk/>
            <pc:sldMk cId="1002652875" sldId="1943"/>
            <ac:spMk id="6" creationId="{4FDBB0E4-7B72-1A9F-76CA-A3904AB6D82A}"/>
          </ac:spMkLst>
        </pc:spChg>
        <pc:picChg chg="add del mod ord">
          <ac:chgData name="Jerker Ardnor" userId="S::jerker.ardnor_rejlers.se#ext#@stadsnatsforeningen.onmicrosoft.com::c8331ea7-c2f3-4b4c-a50c-f773d779fde4" providerId="AD" clId="Web-{22B36976-4624-D4EA-1F78-A3A0D0449448}" dt="2024-10-03T12:12:22.895" v="6"/>
          <ac:picMkLst>
            <pc:docMk/>
            <pc:sldMk cId="1002652875" sldId="1943"/>
            <ac:picMk id="4" creationId="{36D69D8A-3FAF-5FB1-9B86-EC26F13FF8DA}"/>
          </ac:picMkLst>
        </pc:picChg>
      </pc:sldChg>
      <pc:sldMasterChg chg="addSldLayout">
        <pc:chgData name="Jerker Ardnor" userId="S::jerker.ardnor_rejlers.se#ext#@stadsnatsforeningen.onmicrosoft.com::c8331ea7-c2f3-4b4c-a50c-f773d779fde4" providerId="AD" clId="Web-{22B36976-4624-D4EA-1F78-A3A0D0449448}" dt="2024-10-03T12:12:59.146" v="7"/>
        <pc:sldMasterMkLst>
          <pc:docMk/>
          <pc:sldMasterMk cId="2638553267" sldId="2147483648"/>
        </pc:sldMasterMkLst>
        <pc:sldLayoutChg chg="add">
          <pc:chgData name="Jerker Ardnor" userId="S::jerker.ardnor_rejlers.se#ext#@stadsnatsforeningen.onmicrosoft.com::c8331ea7-c2f3-4b4c-a50c-f773d779fde4" providerId="AD" clId="Web-{22B36976-4624-D4EA-1F78-A3A0D0449448}" dt="2024-10-03T12:12:59.146" v="7"/>
          <pc:sldLayoutMkLst>
            <pc:docMk/>
            <pc:sldMasterMk cId="2638553267" sldId="2147483648"/>
            <pc:sldLayoutMk cId="1221071023" sldId="2147483688"/>
          </pc:sldLayoutMkLst>
        </pc:sldLayoutChg>
      </pc:sldMasterChg>
    </pc:docChg>
  </pc:docChgLst>
  <pc:docChgLst>
    <pc:chgData name="Lars Björkman" userId="10049411-c5d5-42b6-93f4-7d56d5eee647" providerId="ADAL" clId="{6D9B9E70-D918-409D-872B-002307AC9D7F}"/>
    <pc:docChg chg="undo redo custSel addSld delSld modSld modNotesMaster">
      <pc:chgData name="Lars Björkman" userId="10049411-c5d5-42b6-93f4-7d56d5eee647" providerId="ADAL" clId="{6D9B9E70-D918-409D-872B-002307AC9D7F}" dt="2024-10-31T12:10:52.882" v="1978" actId="1038"/>
      <pc:docMkLst>
        <pc:docMk/>
      </pc:docMkLst>
      <pc:sldChg chg="del">
        <pc:chgData name="Lars Björkman" userId="10049411-c5d5-42b6-93f4-7d56d5eee647" providerId="ADAL" clId="{6D9B9E70-D918-409D-872B-002307AC9D7F}" dt="2024-10-04T08:35:59.970" v="3" actId="47"/>
        <pc:sldMkLst>
          <pc:docMk/>
          <pc:sldMk cId="1169691364" sldId="256"/>
        </pc:sldMkLst>
      </pc:sldChg>
      <pc:sldChg chg="add del">
        <pc:chgData name="Lars Björkman" userId="10049411-c5d5-42b6-93f4-7d56d5eee647" providerId="ADAL" clId="{6D9B9E70-D918-409D-872B-002307AC9D7F}" dt="2024-10-04T08:36:07.928" v="4" actId="47"/>
        <pc:sldMkLst>
          <pc:docMk/>
          <pc:sldMk cId="370608747" sldId="257"/>
        </pc:sldMkLst>
      </pc:sldChg>
      <pc:sldChg chg="del">
        <pc:chgData name="Lars Björkman" userId="10049411-c5d5-42b6-93f4-7d56d5eee647" providerId="ADAL" clId="{6D9B9E70-D918-409D-872B-002307AC9D7F}" dt="2024-10-04T08:35:59.970" v="3" actId="47"/>
        <pc:sldMkLst>
          <pc:docMk/>
          <pc:sldMk cId="589407322" sldId="266"/>
        </pc:sldMkLst>
      </pc:sldChg>
      <pc:sldChg chg="del">
        <pc:chgData name="Lars Björkman" userId="10049411-c5d5-42b6-93f4-7d56d5eee647" providerId="ADAL" clId="{6D9B9E70-D918-409D-872B-002307AC9D7F}" dt="2024-10-04T08:35:59.970" v="3" actId="47"/>
        <pc:sldMkLst>
          <pc:docMk/>
          <pc:sldMk cId="4002762183" sldId="267"/>
        </pc:sldMkLst>
      </pc:sldChg>
      <pc:sldChg chg="del">
        <pc:chgData name="Lars Björkman" userId="10049411-c5d5-42b6-93f4-7d56d5eee647" providerId="ADAL" clId="{6D9B9E70-D918-409D-872B-002307AC9D7F}" dt="2024-10-04T08:35:59.970" v="3" actId="47"/>
        <pc:sldMkLst>
          <pc:docMk/>
          <pc:sldMk cId="403830664" sldId="268"/>
        </pc:sldMkLst>
      </pc:sldChg>
      <pc:sldChg chg="del">
        <pc:chgData name="Lars Björkman" userId="10049411-c5d5-42b6-93f4-7d56d5eee647" providerId="ADAL" clId="{6D9B9E70-D918-409D-872B-002307AC9D7F}" dt="2024-10-04T08:35:59.970" v="3" actId="47"/>
        <pc:sldMkLst>
          <pc:docMk/>
          <pc:sldMk cId="1137298284" sldId="271"/>
        </pc:sldMkLst>
      </pc:sldChg>
      <pc:sldChg chg="del">
        <pc:chgData name="Lars Björkman" userId="10049411-c5d5-42b6-93f4-7d56d5eee647" providerId="ADAL" clId="{6D9B9E70-D918-409D-872B-002307AC9D7F}" dt="2024-10-04T08:35:59.970" v="3" actId="47"/>
        <pc:sldMkLst>
          <pc:docMk/>
          <pc:sldMk cId="2581789318" sldId="278"/>
        </pc:sldMkLst>
      </pc:sldChg>
      <pc:sldChg chg="del">
        <pc:chgData name="Lars Björkman" userId="10049411-c5d5-42b6-93f4-7d56d5eee647" providerId="ADAL" clId="{6D9B9E70-D918-409D-872B-002307AC9D7F}" dt="2024-10-04T08:35:59.970" v="3" actId="47"/>
        <pc:sldMkLst>
          <pc:docMk/>
          <pc:sldMk cId="3581656479" sldId="279"/>
        </pc:sldMkLst>
      </pc:sldChg>
      <pc:sldChg chg="del">
        <pc:chgData name="Lars Björkman" userId="10049411-c5d5-42b6-93f4-7d56d5eee647" providerId="ADAL" clId="{6D9B9E70-D918-409D-872B-002307AC9D7F}" dt="2024-10-04T08:35:59.970" v="3" actId="47"/>
        <pc:sldMkLst>
          <pc:docMk/>
          <pc:sldMk cId="2677031635" sldId="280"/>
        </pc:sldMkLst>
      </pc:sldChg>
      <pc:sldChg chg="del">
        <pc:chgData name="Lars Björkman" userId="10049411-c5d5-42b6-93f4-7d56d5eee647" providerId="ADAL" clId="{6D9B9E70-D918-409D-872B-002307AC9D7F}" dt="2024-10-04T08:35:59.970" v="3" actId="47"/>
        <pc:sldMkLst>
          <pc:docMk/>
          <pc:sldMk cId="1518821111" sldId="285"/>
        </pc:sldMkLst>
      </pc:sldChg>
      <pc:sldChg chg="del">
        <pc:chgData name="Lars Björkman" userId="10049411-c5d5-42b6-93f4-7d56d5eee647" providerId="ADAL" clId="{6D9B9E70-D918-409D-872B-002307AC9D7F}" dt="2024-10-04T08:35:59.970" v="3" actId="47"/>
        <pc:sldMkLst>
          <pc:docMk/>
          <pc:sldMk cId="3521484618" sldId="298"/>
        </pc:sldMkLst>
      </pc:sldChg>
      <pc:sldChg chg="del">
        <pc:chgData name="Lars Björkman" userId="10049411-c5d5-42b6-93f4-7d56d5eee647" providerId="ADAL" clId="{6D9B9E70-D918-409D-872B-002307AC9D7F}" dt="2024-10-04T08:35:59.970" v="3" actId="47"/>
        <pc:sldMkLst>
          <pc:docMk/>
          <pc:sldMk cId="2470898784" sldId="303"/>
        </pc:sldMkLst>
      </pc:sldChg>
      <pc:sldChg chg="del">
        <pc:chgData name="Lars Björkman" userId="10049411-c5d5-42b6-93f4-7d56d5eee647" providerId="ADAL" clId="{6D9B9E70-D918-409D-872B-002307AC9D7F}" dt="2024-10-04T08:35:59.970" v="3" actId="47"/>
        <pc:sldMkLst>
          <pc:docMk/>
          <pc:sldMk cId="665680301" sldId="308"/>
        </pc:sldMkLst>
      </pc:sldChg>
      <pc:sldChg chg="del">
        <pc:chgData name="Lars Björkman" userId="10049411-c5d5-42b6-93f4-7d56d5eee647" providerId="ADAL" clId="{6D9B9E70-D918-409D-872B-002307AC9D7F}" dt="2024-10-04T08:35:59.970" v="3" actId="47"/>
        <pc:sldMkLst>
          <pc:docMk/>
          <pc:sldMk cId="938103167" sldId="309"/>
        </pc:sldMkLst>
      </pc:sldChg>
      <pc:sldChg chg="del">
        <pc:chgData name="Lars Björkman" userId="10049411-c5d5-42b6-93f4-7d56d5eee647" providerId="ADAL" clId="{6D9B9E70-D918-409D-872B-002307AC9D7F}" dt="2024-10-04T08:35:59.970" v="3" actId="47"/>
        <pc:sldMkLst>
          <pc:docMk/>
          <pc:sldMk cId="1835481362" sldId="312"/>
        </pc:sldMkLst>
      </pc:sldChg>
      <pc:sldChg chg="del">
        <pc:chgData name="Lars Björkman" userId="10049411-c5d5-42b6-93f4-7d56d5eee647" providerId="ADAL" clId="{6D9B9E70-D918-409D-872B-002307AC9D7F}" dt="2024-10-04T08:35:59.970" v="3" actId="47"/>
        <pc:sldMkLst>
          <pc:docMk/>
          <pc:sldMk cId="525706207" sldId="318"/>
        </pc:sldMkLst>
      </pc:sldChg>
      <pc:sldChg chg="del">
        <pc:chgData name="Lars Björkman" userId="10049411-c5d5-42b6-93f4-7d56d5eee647" providerId="ADAL" clId="{6D9B9E70-D918-409D-872B-002307AC9D7F}" dt="2024-10-04T08:35:59.970" v="3" actId="47"/>
        <pc:sldMkLst>
          <pc:docMk/>
          <pc:sldMk cId="1129659682" sldId="323"/>
        </pc:sldMkLst>
      </pc:sldChg>
      <pc:sldChg chg="addSp delSp modSp mod">
        <pc:chgData name="Lars Björkman" userId="10049411-c5d5-42b6-93f4-7d56d5eee647" providerId="ADAL" clId="{6D9B9E70-D918-409D-872B-002307AC9D7F}" dt="2024-10-31T11:41:39.971" v="1394" actId="20577"/>
        <pc:sldMkLst>
          <pc:docMk/>
          <pc:sldMk cId="3834277708" sldId="339"/>
        </pc:sldMkLst>
        <pc:spChg chg="mod">
          <ac:chgData name="Lars Björkman" userId="10049411-c5d5-42b6-93f4-7d56d5eee647" providerId="ADAL" clId="{6D9B9E70-D918-409D-872B-002307AC9D7F}" dt="2024-10-31T10:24:09.253" v="1337" actId="1037"/>
          <ac:spMkLst>
            <pc:docMk/>
            <pc:sldMk cId="3834277708" sldId="339"/>
            <ac:spMk id="2" creationId="{00000000-0000-0000-0000-000000000000}"/>
          </ac:spMkLst>
        </pc:spChg>
        <pc:spChg chg="mod">
          <ac:chgData name="Lars Björkman" userId="10049411-c5d5-42b6-93f4-7d56d5eee647" providerId="ADAL" clId="{6D9B9E70-D918-409D-872B-002307AC9D7F}" dt="2024-10-04T10:06:55.891" v="907" actId="1037"/>
          <ac:spMkLst>
            <pc:docMk/>
            <pc:sldMk cId="3834277708" sldId="339"/>
            <ac:spMk id="3" creationId="{00000000-0000-0000-0000-000000000000}"/>
          </ac:spMkLst>
        </pc:spChg>
        <pc:spChg chg="mod">
          <ac:chgData name="Lars Björkman" userId="10049411-c5d5-42b6-93f4-7d56d5eee647" providerId="ADAL" clId="{6D9B9E70-D918-409D-872B-002307AC9D7F}" dt="2024-10-04T10:06:55.891" v="907" actId="1037"/>
          <ac:spMkLst>
            <pc:docMk/>
            <pc:sldMk cId="3834277708" sldId="339"/>
            <ac:spMk id="4" creationId="{00000000-0000-0000-0000-000000000000}"/>
          </ac:spMkLst>
        </pc:spChg>
        <pc:spChg chg="del mod">
          <ac:chgData name="Lars Björkman" userId="10049411-c5d5-42b6-93f4-7d56d5eee647" providerId="ADAL" clId="{6D9B9E70-D918-409D-872B-002307AC9D7F}" dt="2024-10-31T09:18:43.485" v="1103" actId="478"/>
          <ac:spMkLst>
            <pc:docMk/>
            <pc:sldMk cId="3834277708" sldId="339"/>
            <ac:spMk id="5" creationId="{92023E73-6FA6-146C-AEF4-F4E08A5257D3}"/>
          </ac:spMkLst>
        </pc:spChg>
        <pc:spChg chg="mod">
          <ac:chgData name="Lars Björkman" userId="10049411-c5d5-42b6-93f4-7d56d5eee647" providerId="ADAL" clId="{6D9B9E70-D918-409D-872B-002307AC9D7F}" dt="2024-10-04T10:06:55.891" v="907" actId="1037"/>
          <ac:spMkLst>
            <pc:docMk/>
            <pc:sldMk cId="3834277708" sldId="339"/>
            <ac:spMk id="8" creationId="{00000000-0000-0000-0000-000000000000}"/>
          </ac:spMkLst>
        </pc:spChg>
        <pc:spChg chg="mod">
          <ac:chgData name="Lars Björkman" userId="10049411-c5d5-42b6-93f4-7d56d5eee647" providerId="ADAL" clId="{6D9B9E70-D918-409D-872B-002307AC9D7F}" dt="2024-10-04T10:06:55.891" v="907" actId="1037"/>
          <ac:spMkLst>
            <pc:docMk/>
            <pc:sldMk cId="3834277708" sldId="339"/>
            <ac:spMk id="15" creationId="{00000000-0000-0000-0000-000000000000}"/>
          </ac:spMkLst>
        </pc:spChg>
        <pc:spChg chg="mod">
          <ac:chgData name="Lars Björkman" userId="10049411-c5d5-42b6-93f4-7d56d5eee647" providerId="ADAL" clId="{6D9B9E70-D918-409D-872B-002307AC9D7F}" dt="2024-10-31T10:24:09.253" v="1337" actId="1037"/>
          <ac:spMkLst>
            <pc:docMk/>
            <pc:sldMk cId="3834277708" sldId="339"/>
            <ac:spMk id="29" creationId="{00000000-0000-0000-0000-000000000000}"/>
          </ac:spMkLst>
        </pc:spChg>
        <pc:spChg chg="mod">
          <ac:chgData name="Lars Björkman" userId="10049411-c5d5-42b6-93f4-7d56d5eee647" providerId="ADAL" clId="{6D9B9E70-D918-409D-872B-002307AC9D7F}" dt="2024-10-04T10:09:04.986" v="969" actId="20577"/>
          <ac:spMkLst>
            <pc:docMk/>
            <pc:sldMk cId="3834277708" sldId="339"/>
            <ac:spMk id="64" creationId="{00000000-0000-0000-0000-000000000000}"/>
          </ac:spMkLst>
        </pc:spChg>
        <pc:spChg chg="mod">
          <ac:chgData name="Lars Björkman" userId="10049411-c5d5-42b6-93f4-7d56d5eee647" providerId="ADAL" clId="{6D9B9E70-D918-409D-872B-002307AC9D7F}" dt="2024-10-31T10:24:32.569" v="1339" actId="1037"/>
          <ac:spMkLst>
            <pc:docMk/>
            <pc:sldMk cId="3834277708" sldId="339"/>
            <ac:spMk id="80" creationId="{00000000-0000-0000-0000-000000000000}"/>
          </ac:spMkLst>
        </pc:spChg>
        <pc:spChg chg="mod">
          <ac:chgData name="Lars Björkman" userId="10049411-c5d5-42b6-93f4-7d56d5eee647" providerId="ADAL" clId="{6D9B9E70-D918-409D-872B-002307AC9D7F}" dt="2024-10-31T10:24:43.642" v="1343" actId="1035"/>
          <ac:spMkLst>
            <pc:docMk/>
            <pc:sldMk cId="3834277708" sldId="339"/>
            <ac:spMk id="83" creationId="{00000000-0000-0000-0000-000000000000}"/>
          </ac:spMkLst>
        </pc:spChg>
        <pc:spChg chg="mod">
          <ac:chgData name="Lars Björkman" userId="10049411-c5d5-42b6-93f4-7d56d5eee647" providerId="ADAL" clId="{6D9B9E70-D918-409D-872B-002307AC9D7F}" dt="2024-10-31T10:24:32.569" v="1339" actId="1037"/>
          <ac:spMkLst>
            <pc:docMk/>
            <pc:sldMk cId="3834277708" sldId="339"/>
            <ac:spMk id="85" creationId="{00000000-0000-0000-0000-000000000000}"/>
          </ac:spMkLst>
        </pc:spChg>
        <pc:spChg chg="mod">
          <ac:chgData name="Lars Björkman" userId="10049411-c5d5-42b6-93f4-7d56d5eee647" providerId="ADAL" clId="{6D9B9E70-D918-409D-872B-002307AC9D7F}" dt="2024-10-31T10:23:41.470" v="1286" actId="1038"/>
          <ac:spMkLst>
            <pc:docMk/>
            <pc:sldMk cId="3834277708" sldId="339"/>
            <ac:spMk id="86" creationId="{00000000-0000-0000-0000-000000000000}"/>
          </ac:spMkLst>
        </pc:spChg>
        <pc:spChg chg="mod">
          <ac:chgData name="Lars Björkman" userId="10049411-c5d5-42b6-93f4-7d56d5eee647" providerId="ADAL" clId="{6D9B9E70-D918-409D-872B-002307AC9D7F}" dt="2024-10-31T10:24:32.569" v="1339" actId="1037"/>
          <ac:spMkLst>
            <pc:docMk/>
            <pc:sldMk cId="3834277708" sldId="339"/>
            <ac:spMk id="88" creationId="{00000000-0000-0000-0000-000000000000}"/>
          </ac:spMkLst>
        </pc:spChg>
        <pc:spChg chg="mod">
          <ac:chgData name="Lars Björkman" userId="10049411-c5d5-42b6-93f4-7d56d5eee647" providerId="ADAL" clId="{6D9B9E70-D918-409D-872B-002307AC9D7F}" dt="2024-10-04T10:06:55.891" v="907" actId="1037"/>
          <ac:spMkLst>
            <pc:docMk/>
            <pc:sldMk cId="3834277708" sldId="339"/>
            <ac:spMk id="90" creationId="{00000000-0000-0000-0000-000000000000}"/>
          </ac:spMkLst>
        </pc:spChg>
        <pc:spChg chg="mod">
          <ac:chgData name="Lars Björkman" userId="10049411-c5d5-42b6-93f4-7d56d5eee647" providerId="ADAL" clId="{6D9B9E70-D918-409D-872B-002307AC9D7F}" dt="2024-10-31T10:24:09.253" v="1337" actId="1037"/>
          <ac:spMkLst>
            <pc:docMk/>
            <pc:sldMk cId="3834277708" sldId="339"/>
            <ac:spMk id="93" creationId="{00000000-0000-0000-0000-000000000000}"/>
          </ac:spMkLst>
        </pc:spChg>
        <pc:spChg chg="mod">
          <ac:chgData name="Lars Björkman" userId="10049411-c5d5-42b6-93f4-7d56d5eee647" providerId="ADAL" clId="{6D9B9E70-D918-409D-872B-002307AC9D7F}" dt="2024-10-31T10:24:09.253" v="1337" actId="1037"/>
          <ac:spMkLst>
            <pc:docMk/>
            <pc:sldMk cId="3834277708" sldId="339"/>
            <ac:spMk id="95" creationId="{00000000-0000-0000-0000-000000000000}"/>
          </ac:spMkLst>
        </pc:spChg>
        <pc:spChg chg="mod">
          <ac:chgData name="Lars Björkman" userId="10049411-c5d5-42b6-93f4-7d56d5eee647" providerId="ADAL" clId="{6D9B9E70-D918-409D-872B-002307AC9D7F}" dt="2024-10-31T10:24:09.253" v="1337" actId="1037"/>
          <ac:spMkLst>
            <pc:docMk/>
            <pc:sldMk cId="3834277708" sldId="339"/>
            <ac:spMk id="96" creationId="{00000000-0000-0000-0000-000000000000}"/>
          </ac:spMkLst>
        </pc:spChg>
        <pc:spChg chg="mod">
          <ac:chgData name="Lars Björkman" userId="10049411-c5d5-42b6-93f4-7d56d5eee647" providerId="ADAL" clId="{6D9B9E70-D918-409D-872B-002307AC9D7F}" dt="2024-10-31T10:24:09.253" v="1337" actId="1037"/>
          <ac:spMkLst>
            <pc:docMk/>
            <pc:sldMk cId="3834277708" sldId="339"/>
            <ac:spMk id="97" creationId="{00000000-0000-0000-0000-000000000000}"/>
          </ac:spMkLst>
        </pc:spChg>
        <pc:spChg chg="mod">
          <ac:chgData name="Lars Björkman" userId="10049411-c5d5-42b6-93f4-7d56d5eee647" providerId="ADAL" clId="{6D9B9E70-D918-409D-872B-002307AC9D7F}" dt="2024-10-04T10:06:55.891" v="907" actId="1037"/>
          <ac:spMkLst>
            <pc:docMk/>
            <pc:sldMk cId="3834277708" sldId="339"/>
            <ac:spMk id="103" creationId="{00000000-0000-0000-0000-000000000000}"/>
          </ac:spMkLst>
        </pc:spChg>
        <pc:spChg chg="mod">
          <ac:chgData name="Lars Björkman" userId="10049411-c5d5-42b6-93f4-7d56d5eee647" providerId="ADAL" clId="{6D9B9E70-D918-409D-872B-002307AC9D7F}" dt="2024-10-04T10:06:55.891" v="907" actId="1037"/>
          <ac:spMkLst>
            <pc:docMk/>
            <pc:sldMk cId="3834277708" sldId="339"/>
            <ac:spMk id="104" creationId="{00000000-0000-0000-0000-000000000000}"/>
          </ac:spMkLst>
        </pc:spChg>
        <pc:spChg chg="mod">
          <ac:chgData name="Lars Björkman" userId="10049411-c5d5-42b6-93f4-7d56d5eee647" providerId="ADAL" clId="{6D9B9E70-D918-409D-872B-002307AC9D7F}" dt="2024-10-04T10:06:55.891" v="907" actId="1037"/>
          <ac:spMkLst>
            <pc:docMk/>
            <pc:sldMk cId="3834277708" sldId="339"/>
            <ac:spMk id="105" creationId="{00000000-0000-0000-0000-000000000000}"/>
          </ac:spMkLst>
        </pc:spChg>
        <pc:spChg chg="mod">
          <ac:chgData name="Lars Björkman" userId="10049411-c5d5-42b6-93f4-7d56d5eee647" providerId="ADAL" clId="{6D9B9E70-D918-409D-872B-002307AC9D7F}" dt="2024-10-04T10:06:55.891" v="907" actId="1037"/>
          <ac:spMkLst>
            <pc:docMk/>
            <pc:sldMk cId="3834277708" sldId="339"/>
            <ac:spMk id="106" creationId="{00000000-0000-0000-0000-000000000000}"/>
          </ac:spMkLst>
        </pc:spChg>
        <pc:spChg chg="mod">
          <ac:chgData name="Lars Björkman" userId="10049411-c5d5-42b6-93f4-7d56d5eee647" providerId="ADAL" clId="{6D9B9E70-D918-409D-872B-002307AC9D7F}" dt="2024-10-04T10:06:55.891" v="907" actId="1037"/>
          <ac:spMkLst>
            <pc:docMk/>
            <pc:sldMk cId="3834277708" sldId="339"/>
            <ac:spMk id="108" creationId="{00000000-0000-0000-0000-000000000000}"/>
          </ac:spMkLst>
        </pc:spChg>
        <pc:spChg chg="mod">
          <ac:chgData name="Lars Björkman" userId="10049411-c5d5-42b6-93f4-7d56d5eee647" providerId="ADAL" clId="{6D9B9E70-D918-409D-872B-002307AC9D7F}" dt="2024-10-04T10:06:55.891" v="907" actId="1037"/>
          <ac:spMkLst>
            <pc:docMk/>
            <pc:sldMk cId="3834277708" sldId="339"/>
            <ac:spMk id="112" creationId="{00000000-0000-0000-0000-000000000000}"/>
          </ac:spMkLst>
        </pc:spChg>
        <pc:spChg chg="mod">
          <ac:chgData name="Lars Björkman" userId="10049411-c5d5-42b6-93f4-7d56d5eee647" providerId="ADAL" clId="{6D9B9E70-D918-409D-872B-002307AC9D7F}" dt="2024-10-04T10:06:55.891" v="907" actId="1037"/>
          <ac:spMkLst>
            <pc:docMk/>
            <pc:sldMk cId="3834277708" sldId="339"/>
            <ac:spMk id="117" creationId="{00000000-0000-0000-0000-000000000000}"/>
          </ac:spMkLst>
        </pc:spChg>
        <pc:spChg chg="mod">
          <ac:chgData name="Lars Björkman" userId="10049411-c5d5-42b6-93f4-7d56d5eee647" providerId="ADAL" clId="{6D9B9E70-D918-409D-872B-002307AC9D7F}" dt="2024-10-04T10:06:55.891" v="907" actId="1037"/>
          <ac:spMkLst>
            <pc:docMk/>
            <pc:sldMk cId="3834277708" sldId="339"/>
            <ac:spMk id="118" creationId="{00000000-0000-0000-0000-000000000000}"/>
          </ac:spMkLst>
        </pc:spChg>
        <pc:spChg chg="mod">
          <ac:chgData name="Lars Björkman" userId="10049411-c5d5-42b6-93f4-7d56d5eee647" providerId="ADAL" clId="{6D9B9E70-D918-409D-872B-002307AC9D7F}" dt="2024-10-04T10:06:55.891" v="907" actId="1037"/>
          <ac:spMkLst>
            <pc:docMk/>
            <pc:sldMk cId="3834277708" sldId="339"/>
            <ac:spMk id="119" creationId="{00000000-0000-0000-0000-000000000000}"/>
          </ac:spMkLst>
        </pc:spChg>
        <pc:spChg chg="mod">
          <ac:chgData name="Lars Björkman" userId="10049411-c5d5-42b6-93f4-7d56d5eee647" providerId="ADAL" clId="{6D9B9E70-D918-409D-872B-002307AC9D7F}" dt="2024-10-31T11:41:39.971" v="1394" actId="20577"/>
          <ac:spMkLst>
            <pc:docMk/>
            <pc:sldMk cId="3834277708" sldId="339"/>
            <ac:spMk id="120" creationId="{00000000-0000-0000-0000-000000000000}"/>
          </ac:spMkLst>
        </pc:spChg>
        <pc:spChg chg="mod">
          <ac:chgData name="Lars Björkman" userId="10049411-c5d5-42b6-93f4-7d56d5eee647" providerId="ADAL" clId="{6D9B9E70-D918-409D-872B-002307AC9D7F}" dt="2024-10-04T10:06:55.891" v="907" actId="1037"/>
          <ac:spMkLst>
            <pc:docMk/>
            <pc:sldMk cId="3834277708" sldId="339"/>
            <ac:spMk id="121" creationId="{00000000-0000-0000-0000-000000000000}"/>
          </ac:spMkLst>
        </pc:spChg>
        <pc:spChg chg="del mod">
          <ac:chgData name="Lars Björkman" userId="10049411-c5d5-42b6-93f4-7d56d5eee647" providerId="ADAL" clId="{6D9B9E70-D918-409D-872B-002307AC9D7F}" dt="2024-10-04T09:58:50.793" v="772" actId="478"/>
          <ac:spMkLst>
            <pc:docMk/>
            <pc:sldMk cId="3834277708" sldId="339"/>
            <ac:spMk id="122" creationId="{00000000-0000-0000-0000-000000000000}"/>
          </ac:spMkLst>
        </pc:spChg>
        <pc:spChg chg="mod">
          <ac:chgData name="Lars Björkman" userId="10049411-c5d5-42b6-93f4-7d56d5eee647" providerId="ADAL" clId="{6D9B9E70-D918-409D-872B-002307AC9D7F}" dt="2024-10-04T10:06:55.891" v="907" actId="1037"/>
          <ac:spMkLst>
            <pc:docMk/>
            <pc:sldMk cId="3834277708" sldId="339"/>
            <ac:spMk id="123" creationId="{00000000-0000-0000-0000-000000000000}"/>
          </ac:spMkLst>
        </pc:spChg>
        <pc:spChg chg="mod">
          <ac:chgData name="Lars Björkman" userId="10049411-c5d5-42b6-93f4-7d56d5eee647" providerId="ADAL" clId="{6D9B9E70-D918-409D-872B-002307AC9D7F}" dt="2024-10-04T10:06:55.891" v="907" actId="1037"/>
          <ac:spMkLst>
            <pc:docMk/>
            <pc:sldMk cId="3834277708" sldId="339"/>
            <ac:spMk id="124" creationId="{00000000-0000-0000-0000-000000000000}"/>
          </ac:spMkLst>
        </pc:spChg>
        <pc:spChg chg="mod">
          <ac:chgData name="Lars Björkman" userId="10049411-c5d5-42b6-93f4-7d56d5eee647" providerId="ADAL" clId="{6D9B9E70-D918-409D-872B-002307AC9D7F}" dt="2024-10-04T10:06:55.891" v="907" actId="1037"/>
          <ac:spMkLst>
            <pc:docMk/>
            <pc:sldMk cId="3834277708" sldId="339"/>
            <ac:spMk id="142" creationId="{00000000-0000-0000-0000-000000000000}"/>
          </ac:spMkLst>
        </pc:spChg>
        <pc:spChg chg="mod">
          <ac:chgData name="Lars Björkman" userId="10049411-c5d5-42b6-93f4-7d56d5eee647" providerId="ADAL" clId="{6D9B9E70-D918-409D-872B-002307AC9D7F}" dt="2024-10-04T10:06:55.891" v="907" actId="1037"/>
          <ac:spMkLst>
            <pc:docMk/>
            <pc:sldMk cId="3834277708" sldId="339"/>
            <ac:spMk id="143" creationId="{00000000-0000-0000-0000-000000000000}"/>
          </ac:spMkLst>
        </pc:spChg>
        <pc:spChg chg="mod">
          <ac:chgData name="Lars Björkman" userId="10049411-c5d5-42b6-93f4-7d56d5eee647" providerId="ADAL" clId="{6D9B9E70-D918-409D-872B-002307AC9D7F}" dt="2024-10-04T10:06:55.891" v="907" actId="1037"/>
          <ac:spMkLst>
            <pc:docMk/>
            <pc:sldMk cId="3834277708" sldId="339"/>
            <ac:spMk id="144" creationId="{00000000-0000-0000-0000-000000000000}"/>
          </ac:spMkLst>
        </pc:spChg>
        <pc:spChg chg="mod">
          <ac:chgData name="Lars Björkman" userId="10049411-c5d5-42b6-93f4-7d56d5eee647" providerId="ADAL" clId="{6D9B9E70-D918-409D-872B-002307AC9D7F}" dt="2024-10-04T10:06:55.891" v="907" actId="1037"/>
          <ac:spMkLst>
            <pc:docMk/>
            <pc:sldMk cId="3834277708" sldId="339"/>
            <ac:spMk id="149" creationId="{00000000-0000-0000-0000-000000000000}"/>
          </ac:spMkLst>
        </pc:spChg>
        <pc:spChg chg="mod">
          <ac:chgData name="Lars Björkman" userId="10049411-c5d5-42b6-93f4-7d56d5eee647" providerId="ADAL" clId="{6D9B9E70-D918-409D-872B-002307AC9D7F}" dt="2024-10-04T10:06:55.891" v="907" actId="1037"/>
          <ac:spMkLst>
            <pc:docMk/>
            <pc:sldMk cId="3834277708" sldId="339"/>
            <ac:spMk id="150" creationId="{00000000-0000-0000-0000-000000000000}"/>
          </ac:spMkLst>
        </pc:spChg>
        <pc:spChg chg="mod">
          <ac:chgData name="Lars Björkman" userId="10049411-c5d5-42b6-93f4-7d56d5eee647" providerId="ADAL" clId="{6D9B9E70-D918-409D-872B-002307AC9D7F}" dt="2024-10-04T10:06:55.891" v="907" actId="1037"/>
          <ac:spMkLst>
            <pc:docMk/>
            <pc:sldMk cId="3834277708" sldId="339"/>
            <ac:spMk id="151" creationId="{00000000-0000-0000-0000-000000000000}"/>
          </ac:spMkLst>
        </pc:spChg>
        <pc:spChg chg="mod">
          <ac:chgData name="Lars Björkman" userId="10049411-c5d5-42b6-93f4-7d56d5eee647" providerId="ADAL" clId="{6D9B9E70-D918-409D-872B-002307AC9D7F}" dt="2024-10-04T10:06:55.891" v="907" actId="1037"/>
          <ac:spMkLst>
            <pc:docMk/>
            <pc:sldMk cId="3834277708" sldId="339"/>
            <ac:spMk id="152" creationId="{00000000-0000-0000-0000-000000000000}"/>
          </ac:spMkLst>
        </pc:spChg>
        <pc:spChg chg="mod">
          <ac:chgData name="Lars Björkman" userId="10049411-c5d5-42b6-93f4-7d56d5eee647" providerId="ADAL" clId="{6D9B9E70-D918-409D-872B-002307AC9D7F}" dt="2024-10-04T10:06:55.891" v="907" actId="1037"/>
          <ac:spMkLst>
            <pc:docMk/>
            <pc:sldMk cId="3834277708" sldId="339"/>
            <ac:spMk id="157" creationId="{00000000-0000-0000-0000-000000000000}"/>
          </ac:spMkLst>
        </pc:spChg>
        <pc:spChg chg="mod">
          <ac:chgData name="Lars Björkman" userId="10049411-c5d5-42b6-93f4-7d56d5eee647" providerId="ADAL" clId="{6D9B9E70-D918-409D-872B-002307AC9D7F}" dt="2024-10-31T11:04:12.591" v="1348" actId="1037"/>
          <ac:spMkLst>
            <pc:docMk/>
            <pc:sldMk cId="3834277708" sldId="339"/>
            <ac:spMk id="165" creationId="{00000000-0000-0000-0000-000000000000}"/>
          </ac:spMkLst>
        </pc:spChg>
        <pc:spChg chg="mod">
          <ac:chgData name="Lars Björkman" userId="10049411-c5d5-42b6-93f4-7d56d5eee647" providerId="ADAL" clId="{6D9B9E70-D918-409D-872B-002307AC9D7F}" dt="2024-10-04T10:06:55.891" v="907" actId="1037"/>
          <ac:spMkLst>
            <pc:docMk/>
            <pc:sldMk cId="3834277708" sldId="339"/>
            <ac:spMk id="166" creationId="{00000000-0000-0000-0000-000000000000}"/>
          </ac:spMkLst>
        </pc:spChg>
        <pc:spChg chg="mod">
          <ac:chgData name="Lars Björkman" userId="10049411-c5d5-42b6-93f4-7d56d5eee647" providerId="ADAL" clId="{6D9B9E70-D918-409D-872B-002307AC9D7F}" dt="2024-10-31T09:18:02.660" v="1102" actId="20577"/>
          <ac:spMkLst>
            <pc:docMk/>
            <pc:sldMk cId="3834277708" sldId="339"/>
            <ac:spMk id="221" creationId="{00000000-0000-0000-0000-000000000000}"/>
          </ac:spMkLst>
        </pc:spChg>
        <pc:cxnChg chg="add mod">
          <ac:chgData name="Lars Björkman" userId="10049411-c5d5-42b6-93f4-7d56d5eee647" providerId="ADAL" clId="{6D9B9E70-D918-409D-872B-002307AC9D7F}" dt="2024-10-04T10:06:55.891" v="907" actId="1037"/>
          <ac:cxnSpMkLst>
            <pc:docMk/>
            <pc:sldMk cId="3834277708" sldId="339"/>
            <ac:cxnSpMk id="12" creationId="{E2381DEB-4718-E8E2-77E1-C0DDE39258B7}"/>
          </ac:cxnSpMkLst>
        </pc:cxnChg>
        <pc:cxnChg chg="add mod">
          <ac:chgData name="Lars Björkman" userId="10049411-c5d5-42b6-93f4-7d56d5eee647" providerId="ADAL" clId="{6D9B9E70-D918-409D-872B-002307AC9D7F}" dt="2024-10-04T10:06:55.891" v="907" actId="1037"/>
          <ac:cxnSpMkLst>
            <pc:docMk/>
            <pc:sldMk cId="3834277708" sldId="339"/>
            <ac:cxnSpMk id="14" creationId="{22C46FF0-2244-74DA-A065-F7E9E7C5B3EB}"/>
          </ac:cxnSpMkLst>
        </pc:cxnChg>
        <pc:cxnChg chg="add mod">
          <ac:chgData name="Lars Björkman" userId="10049411-c5d5-42b6-93f4-7d56d5eee647" providerId="ADAL" clId="{6D9B9E70-D918-409D-872B-002307AC9D7F}" dt="2024-10-04T10:06:55.891" v="907" actId="1037"/>
          <ac:cxnSpMkLst>
            <pc:docMk/>
            <pc:sldMk cId="3834277708" sldId="339"/>
            <ac:cxnSpMk id="17" creationId="{C3FD030A-CBDD-735E-276F-E9065C53A5B1}"/>
          </ac:cxnSpMkLst>
        </pc:cxnChg>
        <pc:cxnChg chg="mod">
          <ac:chgData name="Lars Björkman" userId="10049411-c5d5-42b6-93f4-7d56d5eee647" providerId="ADAL" clId="{6D9B9E70-D918-409D-872B-002307AC9D7F}" dt="2024-10-04T10:06:55.891" v="907" actId="1037"/>
          <ac:cxnSpMkLst>
            <pc:docMk/>
            <pc:sldMk cId="3834277708" sldId="339"/>
            <ac:cxnSpMk id="24" creationId="{00000000-0000-0000-0000-000000000000}"/>
          </ac:cxnSpMkLst>
        </pc:cxnChg>
        <pc:cxnChg chg="mod">
          <ac:chgData name="Lars Björkman" userId="10049411-c5d5-42b6-93f4-7d56d5eee647" providerId="ADAL" clId="{6D9B9E70-D918-409D-872B-002307AC9D7F}" dt="2024-10-31T09:19:24.805" v="1106" actId="1582"/>
          <ac:cxnSpMkLst>
            <pc:docMk/>
            <pc:sldMk cId="3834277708" sldId="339"/>
            <ac:cxnSpMk id="28" creationId="{00000000-0000-0000-0000-000000000000}"/>
          </ac:cxnSpMkLst>
        </pc:cxnChg>
        <pc:cxnChg chg="mod">
          <ac:chgData name="Lars Björkman" userId="10049411-c5d5-42b6-93f4-7d56d5eee647" providerId="ADAL" clId="{6D9B9E70-D918-409D-872B-002307AC9D7F}" dt="2024-10-31T10:24:09.253" v="1337" actId="1037"/>
          <ac:cxnSpMkLst>
            <pc:docMk/>
            <pc:sldMk cId="3834277708" sldId="339"/>
            <ac:cxnSpMk id="65" creationId="{00000000-0000-0000-0000-000000000000}"/>
          </ac:cxnSpMkLst>
        </pc:cxnChg>
        <pc:cxnChg chg="mod">
          <ac:chgData name="Lars Björkman" userId="10049411-c5d5-42b6-93f4-7d56d5eee647" providerId="ADAL" clId="{6D9B9E70-D918-409D-872B-002307AC9D7F}" dt="2024-10-31T10:24:32.569" v="1339" actId="1037"/>
          <ac:cxnSpMkLst>
            <pc:docMk/>
            <pc:sldMk cId="3834277708" sldId="339"/>
            <ac:cxnSpMk id="76" creationId="{00000000-0000-0000-0000-000000000000}"/>
          </ac:cxnSpMkLst>
        </pc:cxnChg>
        <pc:cxnChg chg="del mod">
          <ac:chgData name="Lars Björkman" userId="10049411-c5d5-42b6-93f4-7d56d5eee647" providerId="ADAL" clId="{6D9B9E70-D918-409D-872B-002307AC9D7F}" dt="2024-10-04T10:04:47.529" v="891" actId="478"/>
          <ac:cxnSpMkLst>
            <pc:docMk/>
            <pc:sldMk cId="3834277708" sldId="339"/>
            <ac:cxnSpMk id="78" creationId="{00000000-0000-0000-0000-000000000000}"/>
          </ac:cxnSpMkLst>
        </pc:cxnChg>
        <pc:cxnChg chg="mod">
          <ac:chgData name="Lars Björkman" userId="10049411-c5d5-42b6-93f4-7d56d5eee647" providerId="ADAL" clId="{6D9B9E70-D918-409D-872B-002307AC9D7F}" dt="2024-10-31T10:24:43.642" v="1343" actId="1035"/>
          <ac:cxnSpMkLst>
            <pc:docMk/>
            <pc:sldMk cId="3834277708" sldId="339"/>
            <ac:cxnSpMk id="84" creationId="{00000000-0000-0000-0000-000000000000}"/>
          </ac:cxnSpMkLst>
        </pc:cxnChg>
        <pc:cxnChg chg="mod">
          <ac:chgData name="Lars Björkman" userId="10049411-c5d5-42b6-93f4-7d56d5eee647" providerId="ADAL" clId="{6D9B9E70-D918-409D-872B-002307AC9D7F}" dt="2024-10-31T10:23:57.045" v="1328" actId="1037"/>
          <ac:cxnSpMkLst>
            <pc:docMk/>
            <pc:sldMk cId="3834277708" sldId="339"/>
            <ac:cxnSpMk id="87" creationId="{00000000-0000-0000-0000-000000000000}"/>
          </ac:cxnSpMkLst>
        </pc:cxnChg>
        <pc:cxnChg chg="mod">
          <ac:chgData name="Lars Björkman" userId="10049411-c5d5-42b6-93f4-7d56d5eee647" providerId="ADAL" clId="{6D9B9E70-D918-409D-872B-002307AC9D7F}" dt="2024-10-31T10:24:09.253" v="1337" actId="1037"/>
          <ac:cxnSpMkLst>
            <pc:docMk/>
            <pc:sldMk cId="3834277708" sldId="339"/>
            <ac:cxnSpMk id="98" creationId="{00000000-0000-0000-0000-000000000000}"/>
          </ac:cxnSpMkLst>
        </pc:cxnChg>
        <pc:cxnChg chg="mod">
          <ac:chgData name="Lars Björkman" userId="10049411-c5d5-42b6-93f4-7d56d5eee647" providerId="ADAL" clId="{6D9B9E70-D918-409D-872B-002307AC9D7F}" dt="2024-10-31T10:24:09.253" v="1337" actId="1037"/>
          <ac:cxnSpMkLst>
            <pc:docMk/>
            <pc:sldMk cId="3834277708" sldId="339"/>
            <ac:cxnSpMk id="99" creationId="{00000000-0000-0000-0000-000000000000}"/>
          </ac:cxnSpMkLst>
        </pc:cxnChg>
        <pc:cxnChg chg="mod">
          <ac:chgData name="Lars Björkman" userId="10049411-c5d5-42b6-93f4-7d56d5eee647" providerId="ADAL" clId="{6D9B9E70-D918-409D-872B-002307AC9D7F}" dt="2024-10-31T10:24:09.253" v="1337" actId="1037"/>
          <ac:cxnSpMkLst>
            <pc:docMk/>
            <pc:sldMk cId="3834277708" sldId="339"/>
            <ac:cxnSpMk id="100" creationId="{00000000-0000-0000-0000-000000000000}"/>
          </ac:cxnSpMkLst>
        </pc:cxnChg>
        <pc:cxnChg chg="mod">
          <ac:chgData name="Lars Björkman" userId="10049411-c5d5-42b6-93f4-7d56d5eee647" providerId="ADAL" clId="{6D9B9E70-D918-409D-872B-002307AC9D7F}" dt="2024-10-31T10:24:09.253" v="1337" actId="1037"/>
          <ac:cxnSpMkLst>
            <pc:docMk/>
            <pc:sldMk cId="3834277708" sldId="339"/>
            <ac:cxnSpMk id="101" creationId="{00000000-0000-0000-0000-000000000000}"/>
          </ac:cxnSpMkLst>
        </pc:cxnChg>
        <pc:cxnChg chg="mod">
          <ac:chgData name="Lars Björkman" userId="10049411-c5d5-42b6-93f4-7d56d5eee647" providerId="ADAL" clId="{6D9B9E70-D918-409D-872B-002307AC9D7F}" dt="2024-10-04T10:06:55.891" v="907" actId="1037"/>
          <ac:cxnSpMkLst>
            <pc:docMk/>
            <pc:sldMk cId="3834277708" sldId="339"/>
            <ac:cxnSpMk id="125" creationId="{00000000-0000-0000-0000-000000000000}"/>
          </ac:cxnSpMkLst>
        </pc:cxnChg>
        <pc:cxnChg chg="mod">
          <ac:chgData name="Lars Björkman" userId="10049411-c5d5-42b6-93f4-7d56d5eee647" providerId="ADAL" clId="{6D9B9E70-D918-409D-872B-002307AC9D7F}" dt="2024-10-04T10:06:55.891" v="907" actId="1037"/>
          <ac:cxnSpMkLst>
            <pc:docMk/>
            <pc:sldMk cId="3834277708" sldId="339"/>
            <ac:cxnSpMk id="128" creationId="{00000000-0000-0000-0000-000000000000}"/>
          </ac:cxnSpMkLst>
        </pc:cxnChg>
        <pc:cxnChg chg="mod">
          <ac:chgData name="Lars Björkman" userId="10049411-c5d5-42b6-93f4-7d56d5eee647" providerId="ADAL" clId="{6D9B9E70-D918-409D-872B-002307AC9D7F}" dt="2024-10-04T10:06:55.891" v="907" actId="1037"/>
          <ac:cxnSpMkLst>
            <pc:docMk/>
            <pc:sldMk cId="3834277708" sldId="339"/>
            <ac:cxnSpMk id="129" creationId="{00000000-0000-0000-0000-000000000000}"/>
          </ac:cxnSpMkLst>
        </pc:cxnChg>
        <pc:cxnChg chg="mod">
          <ac:chgData name="Lars Björkman" userId="10049411-c5d5-42b6-93f4-7d56d5eee647" providerId="ADAL" clId="{6D9B9E70-D918-409D-872B-002307AC9D7F}" dt="2024-10-04T10:06:55.891" v="907" actId="1037"/>
          <ac:cxnSpMkLst>
            <pc:docMk/>
            <pc:sldMk cId="3834277708" sldId="339"/>
            <ac:cxnSpMk id="130" creationId="{00000000-0000-0000-0000-000000000000}"/>
          </ac:cxnSpMkLst>
        </pc:cxnChg>
        <pc:cxnChg chg="mod">
          <ac:chgData name="Lars Björkman" userId="10049411-c5d5-42b6-93f4-7d56d5eee647" providerId="ADAL" clId="{6D9B9E70-D918-409D-872B-002307AC9D7F}" dt="2024-10-04T10:06:55.891" v="907" actId="1037"/>
          <ac:cxnSpMkLst>
            <pc:docMk/>
            <pc:sldMk cId="3834277708" sldId="339"/>
            <ac:cxnSpMk id="131" creationId="{00000000-0000-0000-0000-000000000000}"/>
          </ac:cxnSpMkLst>
        </pc:cxnChg>
        <pc:cxnChg chg="del mod">
          <ac:chgData name="Lars Björkman" userId="10049411-c5d5-42b6-93f4-7d56d5eee647" providerId="ADAL" clId="{6D9B9E70-D918-409D-872B-002307AC9D7F}" dt="2024-10-04T09:57:36.023" v="756" actId="478"/>
          <ac:cxnSpMkLst>
            <pc:docMk/>
            <pc:sldMk cId="3834277708" sldId="339"/>
            <ac:cxnSpMk id="132" creationId="{00000000-0000-0000-0000-000000000000}"/>
          </ac:cxnSpMkLst>
        </pc:cxnChg>
        <pc:cxnChg chg="mod">
          <ac:chgData name="Lars Björkman" userId="10049411-c5d5-42b6-93f4-7d56d5eee647" providerId="ADAL" clId="{6D9B9E70-D918-409D-872B-002307AC9D7F}" dt="2024-10-04T10:06:55.891" v="907" actId="1037"/>
          <ac:cxnSpMkLst>
            <pc:docMk/>
            <pc:sldMk cId="3834277708" sldId="339"/>
            <ac:cxnSpMk id="133" creationId="{00000000-0000-0000-0000-000000000000}"/>
          </ac:cxnSpMkLst>
        </pc:cxnChg>
        <pc:cxnChg chg="mod">
          <ac:chgData name="Lars Björkman" userId="10049411-c5d5-42b6-93f4-7d56d5eee647" providerId="ADAL" clId="{6D9B9E70-D918-409D-872B-002307AC9D7F}" dt="2024-10-04T10:06:55.891" v="907" actId="1037"/>
          <ac:cxnSpMkLst>
            <pc:docMk/>
            <pc:sldMk cId="3834277708" sldId="339"/>
            <ac:cxnSpMk id="134" creationId="{00000000-0000-0000-0000-000000000000}"/>
          </ac:cxnSpMkLst>
        </pc:cxnChg>
        <pc:cxnChg chg="mod">
          <ac:chgData name="Lars Björkman" userId="10049411-c5d5-42b6-93f4-7d56d5eee647" providerId="ADAL" clId="{6D9B9E70-D918-409D-872B-002307AC9D7F}" dt="2024-10-04T10:06:55.891" v="907" actId="1037"/>
          <ac:cxnSpMkLst>
            <pc:docMk/>
            <pc:sldMk cId="3834277708" sldId="339"/>
            <ac:cxnSpMk id="135" creationId="{00000000-0000-0000-0000-000000000000}"/>
          </ac:cxnSpMkLst>
        </pc:cxnChg>
        <pc:cxnChg chg="mod">
          <ac:chgData name="Lars Björkman" userId="10049411-c5d5-42b6-93f4-7d56d5eee647" providerId="ADAL" clId="{6D9B9E70-D918-409D-872B-002307AC9D7F}" dt="2024-10-04T10:06:55.891" v="907" actId="1037"/>
          <ac:cxnSpMkLst>
            <pc:docMk/>
            <pc:sldMk cId="3834277708" sldId="339"/>
            <ac:cxnSpMk id="136" creationId="{00000000-0000-0000-0000-000000000000}"/>
          </ac:cxnSpMkLst>
        </pc:cxnChg>
        <pc:cxnChg chg="del mod">
          <ac:chgData name="Lars Björkman" userId="10049411-c5d5-42b6-93f4-7d56d5eee647" providerId="ADAL" clId="{6D9B9E70-D918-409D-872B-002307AC9D7F}" dt="2024-10-04T09:58:52.396" v="773" actId="478"/>
          <ac:cxnSpMkLst>
            <pc:docMk/>
            <pc:sldMk cId="3834277708" sldId="339"/>
            <ac:cxnSpMk id="137" creationId="{00000000-0000-0000-0000-000000000000}"/>
          </ac:cxnSpMkLst>
        </pc:cxnChg>
        <pc:cxnChg chg="mod">
          <ac:chgData name="Lars Björkman" userId="10049411-c5d5-42b6-93f4-7d56d5eee647" providerId="ADAL" clId="{6D9B9E70-D918-409D-872B-002307AC9D7F}" dt="2024-10-04T10:06:55.891" v="907" actId="1037"/>
          <ac:cxnSpMkLst>
            <pc:docMk/>
            <pc:sldMk cId="3834277708" sldId="339"/>
            <ac:cxnSpMk id="146" creationId="{00000000-0000-0000-0000-000000000000}"/>
          </ac:cxnSpMkLst>
        </pc:cxnChg>
        <pc:cxnChg chg="mod">
          <ac:chgData name="Lars Björkman" userId="10049411-c5d5-42b6-93f4-7d56d5eee647" providerId="ADAL" clId="{6D9B9E70-D918-409D-872B-002307AC9D7F}" dt="2024-10-04T10:06:55.891" v="907" actId="1037"/>
          <ac:cxnSpMkLst>
            <pc:docMk/>
            <pc:sldMk cId="3834277708" sldId="339"/>
            <ac:cxnSpMk id="147" creationId="{00000000-0000-0000-0000-000000000000}"/>
          </ac:cxnSpMkLst>
        </pc:cxnChg>
        <pc:cxnChg chg="mod">
          <ac:chgData name="Lars Björkman" userId="10049411-c5d5-42b6-93f4-7d56d5eee647" providerId="ADAL" clId="{6D9B9E70-D918-409D-872B-002307AC9D7F}" dt="2024-10-04T10:06:55.891" v="907" actId="1037"/>
          <ac:cxnSpMkLst>
            <pc:docMk/>
            <pc:sldMk cId="3834277708" sldId="339"/>
            <ac:cxnSpMk id="148" creationId="{00000000-0000-0000-0000-000000000000}"/>
          </ac:cxnSpMkLst>
        </pc:cxnChg>
        <pc:cxnChg chg="mod">
          <ac:chgData name="Lars Björkman" userId="10049411-c5d5-42b6-93f4-7d56d5eee647" providerId="ADAL" clId="{6D9B9E70-D918-409D-872B-002307AC9D7F}" dt="2024-10-04T10:06:55.891" v="907" actId="1037"/>
          <ac:cxnSpMkLst>
            <pc:docMk/>
            <pc:sldMk cId="3834277708" sldId="339"/>
            <ac:cxnSpMk id="153" creationId="{00000000-0000-0000-0000-000000000000}"/>
          </ac:cxnSpMkLst>
        </pc:cxnChg>
        <pc:cxnChg chg="mod">
          <ac:chgData name="Lars Björkman" userId="10049411-c5d5-42b6-93f4-7d56d5eee647" providerId="ADAL" clId="{6D9B9E70-D918-409D-872B-002307AC9D7F}" dt="2024-10-04T10:06:55.891" v="907" actId="1037"/>
          <ac:cxnSpMkLst>
            <pc:docMk/>
            <pc:sldMk cId="3834277708" sldId="339"/>
            <ac:cxnSpMk id="154" creationId="{00000000-0000-0000-0000-000000000000}"/>
          </ac:cxnSpMkLst>
        </pc:cxnChg>
        <pc:cxnChg chg="mod">
          <ac:chgData name="Lars Björkman" userId="10049411-c5d5-42b6-93f4-7d56d5eee647" providerId="ADAL" clId="{6D9B9E70-D918-409D-872B-002307AC9D7F}" dt="2024-10-04T10:06:55.891" v="907" actId="1037"/>
          <ac:cxnSpMkLst>
            <pc:docMk/>
            <pc:sldMk cId="3834277708" sldId="339"/>
            <ac:cxnSpMk id="155" creationId="{00000000-0000-0000-0000-000000000000}"/>
          </ac:cxnSpMkLst>
        </pc:cxnChg>
        <pc:cxnChg chg="mod">
          <ac:chgData name="Lars Björkman" userId="10049411-c5d5-42b6-93f4-7d56d5eee647" providerId="ADAL" clId="{6D9B9E70-D918-409D-872B-002307AC9D7F}" dt="2024-10-04T10:06:55.891" v="907" actId="1037"/>
          <ac:cxnSpMkLst>
            <pc:docMk/>
            <pc:sldMk cId="3834277708" sldId="339"/>
            <ac:cxnSpMk id="156" creationId="{00000000-0000-0000-0000-000000000000}"/>
          </ac:cxnSpMkLst>
        </pc:cxnChg>
        <pc:cxnChg chg="mod">
          <ac:chgData name="Lars Björkman" userId="10049411-c5d5-42b6-93f4-7d56d5eee647" providerId="ADAL" clId="{6D9B9E70-D918-409D-872B-002307AC9D7F}" dt="2024-10-31T09:21:44.349" v="1113" actId="1582"/>
          <ac:cxnSpMkLst>
            <pc:docMk/>
            <pc:sldMk cId="3834277708" sldId="339"/>
            <ac:cxnSpMk id="160" creationId="{00000000-0000-0000-0000-000000000000}"/>
          </ac:cxnSpMkLst>
        </pc:cxnChg>
        <pc:cxnChg chg="mod">
          <ac:chgData name="Lars Björkman" userId="10049411-c5d5-42b6-93f4-7d56d5eee647" providerId="ADAL" clId="{6D9B9E70-D918-409D-872B-002307AC9D7F}" dt="2024-10-31T09:20:32.958" v="1112" actId="1582"/>
          <ac:cxnSpMkLst>
            <pc:docMk/>
            <pc:sldMk cId="3834277708" sldId="339"/>
            <ac:cxnSpMk id="168" creationId="{00000000-0000-0000-0000-000000000000}"/>
          </ac:cxnSpMkLst>
        </pc:cxnChg>
        <pc:cxnChg chg="mod">
          <ac:chgData name="Lars Björkman" userId="10049411-c5d5-42b6-93f4-7d56d5eee647" providerId="ADAL" clId="{6D9B9E70-D918-409D-872B-002307AC9D7F}" dt="2024-10-31T09:20:32.384" v="1111" actId="1582"/>
          <ac:cxnSpMkLst>
            <pc:docMk/>
            <pc:sldMk cId="3834277708" sldId="339"/>
            <ac:cxnSpMk id="185" creationId="{00000000-0000-0000-0000-000000000000}"/>
          </ac:cxnSpMkLst>
        </pc:cxnChg>
      </pc:sldChg>
      <pc:sldChg chg="addSp delSp modSp mod">
        <pc:chgData name="Lars Björkman" userId="10049411-c5d5-42b6-93f4-7d56d5eee647" providerId="ADAL" clId="{6D9B9E70-D918-409D-872B-002307AC9D7F}" dt="2024-10-31T12:10:52.882" v="1978" actId="1038"/>
        <pc:sldMkLst>
          <pc:docMk/>
          <pc:sldMk cId="2145781027" sldId="340"/>
        </pc:sldMkLst>
        <pc:spChg chg="add mod">
          <ac:chgData name="Lars Björkman" userId="10049411-c5d5-42b6-93f4-7d56d5eee647" providerId="ADAL" clId="{6D9B9E70-D918-409D-872B-002307AC9D7F}" dt="2024-10-24T12:21:45.573" v="1075" actId="1037"/>
          <ac:spMkLst>
            <pc:docMk/>
            <pc:sldMk cId="2145781027" sldId="340"/>
            <ac:spMk id="2" creationId="{8E5F7C2B-DBBB-247A-FD3D-ACA171558758}"/>
          </ac:spMkLst>
        </pc:spChg>
        <pc:spChg chg="mod">
          <ac:chgData name="Lars Björkman" userId="10049411-c5d5-42b6-93f4-7d56d5eee647" providerId="ADAL" clId="{6D9B9E70-D918-409D-872B-002307AC9D7F}" dt="2024-10-31T12:10:52.882" v="1978" actId="1038"/>
          <ac:spMkLst>
            <pc:docMk/>
            <pc:sldMk cId="2145781027" sldId="340"/>
            <ac:spMk id="3" creationId="{00000000-0000-0000-0000-000000000000}"/>
          </ac:spMkLst>
        </pc:spChg>
        <pc:spChg chg="mod">
          <ac:chgData name="Lars Björkman" userId="10049411-c5d5-42b6-93f4-7d56d5eee647" providerId="ADAL" clId="{6D9B9E70-D918-409D-872B-002307AC9D7F}" dt="2024-10-31T12:10:52.882" v="1978" actId="1038"/>
          <ac:spMkLst>
            <pc:docMk/>
            <pc:sldMk cId="2145781027" sldId="340"/>
            <ac:spMk id="4" creationId="{00000000-0000-0000-0000-000000000000}"/>
          </ac:spMkLst>
        </pc:spChg>
        <pc:spChg chg="mod">
          <ac:chgData name="Lars Björkman" userId="10049411-c5d5-42b6-93f4-7d56d5eee647" providerId="ADAL" clId="{6D9B9E70-D918-409D-872B-002307AC9D7F}" dt="2024-10-31T12:10:52.882" v="1978" actId="1038"/>
          <ac:spMkLst>
            <pc:docMk/>
            <pc:sldMk cId="2145781027" sldId="340"/>
            <ac:spMk id="5" creationId="{00000000-0000-0000-0000-000000000000}"/>
          </ac:spMkLst>
        </pc:spChg>
        <pc:spChg chg="add mod">
          <ac:chgData name="Lars Björkman" userId="10049411-c5d5-42b6-93f4-7d56d5eee647" providerId="ADAL" clId="{6D9B9E70-D918-409D-872B-002307AC9D7F}" dt="2024-10-31T12:10:52.882" v="1978" actId="1038"/>
          <ac:spMkLst>
            <pc:docMk/>
            <pc:sldMk cId="2145781027" sldId="340"/>
            <ac:spMk id="6" creationId="{FF8FA252-5CB3-5E13-A06A-A03B8B7B6B05}"/>
          </ac:spMkLst>
        </pc:spChg>
        <pc:spChg chg="mod">
          <ac:chgData name="Lars Björkman" userId="10049411-c5d5-42b6-93f4-7d56d5eee647" providerId="ADAL" clId="{6D9B9E70-D918-409D-872B-002307AC9D7F}" dt="2024-10-31T12:10:52.882" v="1978" actId="1038"/>
          <ac:spMkLst>
            <pc:docMk/>
            <pc:sldMk cId="2145781027" sldId="340"/>
            <ac:spMk id="7" creationId="{00000000-0000-0000-0000-000000000000}"/>
          </ac:spMkLst>
        </pc:spChg>
        <pc:spChg chg="add mod">
          <ac:chgData name="Lars Björkman" userId="10049411-c5d5-42b6-93f4-7d56d5eee647" providerId="ADAL" clId="{6D9B9E70-D918-409D-872B-002307AC9D7F}" dt="2024-10-31T12:10:52.882" v="1978" actId="1038"/>
          <ac:spMkLst>
            <pc:docMk/>
            <pc:sldMk cId="2145781027" sldId="340"/>
            <ac:spMk id="9" creationId="{8298BFB0-7E11-803F-6420-6284A566FB17}"/>
          </ac:spMkLst>
        </pc:spChg>
        <pc:spChg chg="mod">
          <ac:chgData name="Lars Björkman" userId="10049411-c5d5-42b6-93f4-7d56d5eee647" providerId="ADAL" clId="{6D9B9E70-D918-409D-872B-002307AC9D7F}" dt="2024-10-31T12:10:52.882" v="1978" actId="1038"/>
          <ac:spMkLst>
            <pc:docMk/>
            <pc:sldMk cId="2145781027" sldId="340"/>
            <ac:spMk id="12" creationId="{00000000-0000-0000-0000-000000000000}"/>
          </ac:spMkLst>
        </pc:spChg>
        <pc:spChg chg="mod">
          <ac:chgData name="Lars Björkman" userId="10049411-c5d5-42b6-93f4-7d56d5eee647" providerId="ADAL" clId="{6D9B9E70-D918-409D-872B-002307AC9D7F}" dt="2024-10-31T12:10:52.882" v="1978" actId="1038"/>
          <ac:spMkLst>
            <pc:docMk/>
            <pc:sldMk cId="2145781027" sldId="340"/>
            <ac:spMk id="13" creationId="{00000000-0000-0000-0000-000000000000}"/>
          </ac:spMkLst>
        </pc:spChg>
        <pc:spChg chg="mod">
          <ac:chgData name="Lars Björkman" userId="10049411-c5d5-42b6-93f4-7d56d5eee647" providerId="ADAL" clId="{6D9B9E70-D918-409D-872B-002307AC9D7F}" dt="2024-10-31T12:10:52.882" v="1978" actId="1038"/>
          <ac:spMkLst>
            <pc:docMk/>
            <pc:sldMk cId="2145781027" sldId="340"/>
            <ac:spMk id="22" creationId="{00000000-0000-0000-0000-000000000000}"/>
          </ac:spMkLst>
        </pc:spChg>
        <pc:spChg chg="del mod">
          <ac:chgData name="Lars Björkman" userId="10049411-c5d5-42b6-93f4-7d56d5eee647" providerId="ADAL" clId="{6D9B9E70-D918-409D-872B-002307AC9D7F}" dt="2024-10-31T11:49:43.335" v="1396" actId="478"/>
          <ac:spMkLst>
            <pc:docMk/>
            <pc:sldMk cId="2145781027" sldId="340"/>
            <ac:spMk id="25" creationId="{00000000-0000-0000-0000-000000000000}"/>
          </ac:spMkLst>
        </pc:spChg>
        <pc:spChg chg="mod">
          <ac:chgData name="Lars Björkman" userId="10049411-c5d5-42b6-93f4-7d56d5eee647" providerId="ADAL" clId="{6D9B9E70-D918-409D-872B-002307AC9D7F}" dt="2024-10-31T12:10:52.882" v="1978" actId="1038"/>
          <ac:spMkLst>
            <pc:docMk/>
            <pc:sldMk cId="2145781027" sldId="340"/>
            <ac:spMk id="76" creationId="{00000000-0000-0000-0000-000000000000}"/>
          </ac:spMkLst>
        </pc:spChg>
        <pc:spChg chg="mod">
          <ac:chgData name="Lars Björkman" userId="10049411-c5d5-42b6-93f4-7d56d5eee647" providerId="ADAL" clId="{6D9B9E70-D918-409D-872B-002307AC9D7F}" dt="2024-10-31T12:10:52.882" v="1978" actId="1038"/>
          <ac:spMkLst>
            <pc:docMk/>
            <pc:sldMk cId="2145781027" sldId="340"/>
            <ac:spMk id="89" creationId="{00000000-0000-0000-0000-000000000000}"/>
          </ac:spMkLst>
        </pc:spChg>
        <pc:spChg chg="mod">
          <ac:chgData name="Lars Björkman" userId="10049411-c5d5-42b6-93f4-7d56d5eee647" providerId="ADAL" clId="{6D9B9E70-D918-409D-872B-002307AC9D7F}" dt="2024-10-31T12:10:52.882" v="1978" actId="1038"/>
          <ac:spMkLst>
            <pc:docMk/>
            <pc:sldMk cId="2145781027" sldId="340"/>
            <ac:spMk id="90" creationId="{00000000-0000-0000-0000-000000000000}"/>
          </ac:spMkLst>
        </pc:spChg>
        <pc:spChg chg="del mod">
          <ac:chgData name="Lars Björkman" userId="10049411-c5d5-42b6-93f4-7d56d5eee647" providerId="ADAL" clId="{6D9B9E70-D918-409D-872B-002307AC9D7F}" dt="2024-10-31T11:49:20.890" v="1395" actId="478"/>
          <ac:spMkLst>
            <pc:docMk/>
            <pc:sldMk cId="2145781027" sldId="340"/>
            <ac:spMk id="93" creationId="{00000000-0000-0000-0000-000000000000}"/>
          </ac:spMkLst>
        </pc:spChg>
        <pc:spChg chg="mod">
          <ac:chgData name="Lars Björkman" userId="10049411-c5d5-42b6-93f4-7d56d5eee647" providerId="ADAL" clId="{6D9B9E70-D918-409D-872B-002307AC9D7F}" dt="2024-10-31T12:10:52.882" v="1978" actId="1038"/>
          <ac:spMkLst>
            <pc:docMk/>
            <pc:sldMk cId="2145781027" sldId="340"/>
            <ac:spMk id="94" creationId="{00000000-0000-0000-0000-000000000000}"/>
          </ac:spMkLst>
        </pc:spChg>
        <pc:spChg chg="del mod">
          <ac:chgData name="Lars Björkman" userId="10049411-c5d5-42b6-93f4-7d56d5eee647" providerId="ADAL" clId="{6D9B9E70-D918-409D-872B-002307AC9D7F}" dt="2024-10-31T11:49:20.890" v="1395" actId="478"/>
          <ac:spMkLst>
            <pc:docMk/>
            <pc:sldMk cId="2145781027" sldId="340"/>
            <ac:spMk id="96" creationId="{00000000-0000-0000-0000-000000000000}"/>
          </ac:spMkLst>
        </pc:spChg>
        <pc:spChg chg="mod">
          <ac:chgData name="Lars Björkman" userId="10049411-c5d5-42b6-93f4-7d56d5eee647" providerId="ADAL" clId="{6D9B9E70-D918-409D-872B-002307AC9D7F}" dt="2024-10-31T12:10:52.882" v="1978" actId="1038"/>
          <ac:spMkLst>
            <pc:docMk/>
            <pc:sldMk cId="2145781027" sldId="340"/>
            <ac:spMk id="102" creationId="{00000000-0000-0000-0000-000000000000}"/>
          </ac:spMkLst>
        </pc:spChg>
        <pc:spChg chg="mod">
          <ac:chgData name="Lars Björkman" userId="10049411-c5d5-42b6-93f4-7d56d5eee647" providerId="ADAL" clId="{6D9B9E70-D918-409D-872B-002307AC9D7F}" dt="2024-10-31T12:10:52.882" v="1978" actId="1038"/>
          <ac:spMkLst>
            <pc:docMk/>
            <pc:sldMk cId="2145781027" sldId="340"/>
            <ac:spMk id="103" creationId="{00000000-0000-0000-0000-000000000000}"/>
          </ac:spMkLst>
        </pc:spChg>
        <pc:spChg chg="mod">
          <ac:chgData name="Lars Björkman" userId="10049411-c5d5-42b6-93f4-7d56d5eee647" providerId="ADAL" clId="{6D9B9E70-D918-409D-872B-002307AC9D7F}" dt="2024-10-31T12:10:52.882" v="1978" actId="1038"/>
          <ac:spMkLst>
            <pc:docMk/>
            <pc:sldMk cId="2145781027" sldId="340"/>
            <ac:spMk id="104" creationId="{00000000-0000-0000-0000-000000000000}"/>
          </ac:spMkLst>
        </pc:spChg>
        <pc:spChg chg="mod">
          <ac:chgData name="Lars Björkman" userId="10049411-c5d5-42b6-93f4-7d56d5eee647" providerId="ADAL" clId="{6D9B9E70-D918-409D-872B-002307AC9D7F}" dt="2024-10-31T12:10:52.882" v="1978" actId="1038"/>
          <ac:spMkLst>
            <pc:docMk/>
            <pc:sldMk cId="2145781027" sldId="340"/>
            <ac:spMk id="107" creationId="{00000000-0000-0000-0000-000000000000}"/>
          </ac:spMkLst>
        </pc:spChg>
        <pc:spChg chg="mod">
          <ac:chgData name="Lars Björkman" userId="10049411-c5d5-42b6-93f4-7d56d5eee647" providerId="ADAL" clId="{6D9B9E70-D918-409D-872B-002307AC9D7F}" dt="2024-10-31T12:10:52.882" v="1978" actId="1038"/>
          <ac:spMkLst>
            <pc:docMk/>
            <pc:sldMk cId="2145781027" sldId="340"/>
            <ac:spMk id="109" creationId="{00000000-0000-0000-0000-000000000000}"/>
          </ac:spMkLst>
        </pc:spChg>
        <pc:spChg chg="mod">
          <ac:chgData name="Lars Björkman" userId="10049411-c5d5-42b6-93f4-7d56d5eee647" providerId="ADAL" clId="{6D9B9E70-D918-409D-872B-002307AC9D7F}" dt="2024-10-31T12:10:52.882" v="1978" actId="1038"/>
          <ac:spMkLst>
            <pc:docMk/>
            <pc:sldMk cId="2145781027" sldId="340"/>
            <ac:spMk id="110" creationId="{00000000-0000-0000-0000-000000000000}"/>
          </ac:spMkLst>
        </pc:spChg>
        <pc:spChg chg="mod">
          <ac:chgData name="Lars Björkman" userId="10049411-c5d5-42b6-93f4-7d56d5eee647" providerId="ADAL" clId="{6D9B9E70-D918-409D-872B-002307AC9D7F}" dt="2024-10-31T12:10:52.882" v="1978" actId="1038"/>
          <ac:spMkLst>
            <pc:docMk/>
            <pc:sldMk cId="2145781027" sldId="340"/>
            <ac:spMk id="111" creationId="{00000000-0000-0000-0000-000000000000}"/>
          </ac:spMkLst>
        </pc:spChg>
        <pc:spChg chg="mod">
          <ac:chgData name="Lars Björkman" userId="10049411-c5d5-42b6-93f4-7d56d5eee647" providerId="ADAL" clId="{6D9B9E70-D918-409D-872B-002307AC9D7F}" dt="2024-10-31T12:10:52.882" v="1978" actId="1038"/>
          <ac:spMkLst>
            <pc:docMk/>
            <pc:sldMk cId="2145781027" sldId="340"/>
            <ac:spMk id="113" creationId="{00000000-0000-0000-0000-000000000000}"/>
          </ac:spMkLst>
        </pc:spChg>
        <pc:spChg chg="mod">
          <ac:chgData name="Lars Björkman" userId="10049411-c5d5-42b6-93f4-7d56d5eee647" providerId="ADAL" clId="{6D9B9E70-D918-409D-872B-002307AC9D7F}" dt="2024-10-31T12:10:52.882" v="1978" actId="1038"/>
          <ac:spMkLst>
            <pc:docMk/>
            <pc:sldMk cId="2145781027" sldId="340"/>
            <ac:spMk id="114" creationId="{00000000-0000-0000-0000-000000000000}"/>
          </ac:spMkLst>
        </pc:spChg>
        <pc:spChg chg="mod">
          <ac:chgData name="Lars Björkman" userId="10049411-c5d5-42b6-93f4-7d56d5eee647" providerId="ADAL" clId="{6D9B9E70-D918-409D-872B-002307AC9D7F}" dt="2024-10-31T12:10:52.882" v="1978" actId="1038"/>
          <ac:spMkLst>
            <pc:docMk/>
            <pc:sldMk cId="2145781027" sldId="340"/>
            <ac:spMk id="116" creationId="{00000000-0000-0000-0000-000000000000}"/>
          </ac:spMkLst>
        </pc:spChg>
        <pc:spChg chg="mod">
          <ac:chgData name="Lars Björkman" userId="10049411-c5d5-42b6-93f4-7d56d5eee647" providerId="ADAL" clId="{6D9B9E70-D918-409D-872B-002307AC9D7F}" dt="2024-10-31T12:10:52.882" v="1978" actId="1038"/>
          <ac:spMkLst>
            <pc:docMk/>
            <pc:sldMk cId="2145781027" sldId="340"/>
            <ac:spMk id="158" creationId="{00000000-0000-0000-0000-000000000000}"/>
          </ac:spMkLst>
        </pc:spChg>
        <pc:spChg chg="mod">
          <ac:chgData name="Lars Björkman" userId="10049411-c5d5-42b6-93f4-7d56d5eee647" providerId="ADAL" clId="{6D9B9E70-D918-409D-872B-002307AC9D7F}" dt="2024-10-31T12:10:52.882" v="1978" actId="1038"/>
          <ac:spMkLst>
            <pc:docMk/>
            <pc:sldMk cId="2145781027" sldId="340"/>
            <ac:spMk id="159" creationId="{00000000-0000-0000-0000-000000000000}"/>
          </ac:spMkLst>
        </pc:spChg>
        <pc:spChg chg="mod">
          <ac:chgData name="Lars Björkman" userId="10049411-c5d5-42b6-93f4-7d56d5eee647" providerId="ADAL" clId="{6D9B9E70-D918-409D-872B-002307AC9D7F}" dt="2024-10-31T12:10:52.882" v="1978" actId="1038"/>
          <ac:spMkLst>
            <pc:docMk/>
            <pc:sldMk cId="2145781027" sldId="340"/>
            <ac:spMk id="161" creationId="{00000000-0000-0000-0000-000000000000}"/>
          </ac:spMkLst>
        </pc:spChg>
        <pc:spChg chg="mod">
          <ac:chgData name="Lars Björkman" userId="10049411-c5d5-42b6-93f4-7d56d5eee647" providerId="ADAL" clId="{6D9B9E70-D918-409D-872B-002307AC9D7F}" dt="2024-10-31T12:10:52.882" v="1978" actId="1038"/>
          <ac:spMkLst>
            <pc:docMk/>
            <pc:sldMk cId="2145781027" sldId="340"/>
            <ac:spMk id="162" creationId="{00000000-0000-0000-0000-000000000000}"/>
          </ac:spMkLst>
        </pc:spChg>
        <pc:spChg chg="mod">
          <ac:chgData name="Lars Björkman" userId="10049411-c5d5-42b6-93f4-7d56d5eee647" providerId="ADAL" clId="{6D9B9E70-D918-409D-872B-002307AC9D7F}" dt="2024-10-31T12:10:52.882" v="1978" actId="1038"/>
          <ac:spMkLst>
            <pc:docMk/>
            <pc:sldMk cId="2145781027" sldId="340"/>
            <ac:spMk id="165" creationId="{00000000-0000-0000-0000-000000000000}"/>
          </ac:spMkLst>
        </pc:spChg>
        <pc:spChg chg="mod">
          <ac:chgData name="Lars Björkman" userId="10049411-c5d5-42b6-93f4-7d56d5eee647" providerId="ADAL" clId="{6D9B9E70-D918-409D-872B-002307AC9D7F}" dt="2024-10-31T12:10:52.882" v="1978" actId="1038"/>
          <ac:spMkLst>
            <pc:docMk/>
            <pc:sldMk cId="2145781027" sldId="340"/>
            <ac:spMk id="166" creationId="{00000000-0000-0000-0000-000000000000}"/>
          </ac:spMkLst>
        </pc:spChg>
        <pc:spChg chg="mod">
          <ac:chgData name="Lars Björkman" userId="10049411-c5d5-42b6-93f4-7d56d5eee647" providerId="ADAL" clId="{6D9B9E70-D918-409D-872B-002307AC9D7F}" dt="2024-10-31T12:10:52.882" v="1978" actId="1038"/>
          <ac:spMkLst>
            <pc:docMk/>
            <pc:sldMk cId="2145781027" sldId="340"/>
            <ac:spMk id="170" creationId="{00000000-0000-0000-0000-000000000000}"/>
          </ac:spMkLst>
        </pc:spChg>
        <pc:spChg chg="mod">
          <ac:chgData name="Lars Björkman" userId="10049411-c5d5-42b6-93f4-7d56d5eee647" providerId="ADAL" clId="{6D9B9E70-D918-409D-872B-002307AC9D7F}" dt="2024-10-31T12:10:52.882" v="1978" actId="1038"/>
          <ac:spMkLst>
            <pc:docMk/>
            <pc:sldMk cId="2145781027" sldId="340"/>
            <ac:spMk id="173" creationId="{00000000-0000-0000-0000-000000000000}"/>
          </ac:spMkLst>
        </pc:spChg>
        <pc:spChg chg="del mod">
          <ac:chgData name="Lars Björkman" userId="10049411-c5d5-42b6-93f4-7d56d5eee647" providerId="ADAL" clId="{6D9B9E70-D918-409D-872B-002307AC9D7F}" dt="2024-10-31T12:03:01.700" v="1871" actId="478"/>
          <ac:spMkLst>
            <pc:docMk/>
            <pc:sldMk cId="2145781027" sldId="340"/>
            <ac:spMk id="174" creationId="{00000000-0000-0000-0000-000000000000}"/>
          </ac:spMkLst>
        </pc:spChg>
        <pc:spChg chg="del mod">
          <ac:chgData name="Lars Björkman" userId="10049411-c5d5-42b6-93f4-7d56d5eee647" providerId="ADAL" clId="{6D9B9E70-D918-409D-872B-002307AC9D7F}" dt="2024-10-31T12:03:00.700" v="1870" actId="478"/>
          <ac:spMkLst>
            <pc:docMk/>
            <pc:sldMk cId="2145781027" sldId="340"/>
            <ac:spMk id="177" creationId="{00000000-0000-0000-0000-000000000000}"/>
          </ac:spMkLst>
        </pc:spChg>
        <pc:spChg chg="del mod">
          <ac:chgData name="Lars Björkman" userId="10049411-c5d5-42b6-93f4-7d56d5eee647" providerId="ADAL" clId="{6D9B9E70-D918-409D-872B-002307AC9D7F}" dt="2024-10-31T12:03:56.815" v="1872" actId="478"/>
          <ac:spMkLst>
            <pc:docMk/>
            <pc:sldMk cId="2145781027" sldId="340"/>
            <ac:spMk id="180" creationId="{00000000-0000-0000-0000-000000000000}"/>
          </ac:spMkLst>
        </pc:spChg>
        <pc:spChg chg="del mod">
          <ac:chgData name="Lars Björkman" userId="10049411-c5d5-42b6-93f4-7d56d5eee647" providerId="ADAL" clId="{6D9B9E70-D918-409D-872B-002307AC9D7F}" dt="2024-10-31T12:08:40.148" v="1923" actId="478"/>
          <ac:spMkLst>
            <pc:docMk/>
            <pc:sldMk cId="2145781027" sldId="340"/>
            <ac:spMk id="181" creationId="{00000000-0000-0000-0000-000000000000}"/>
          </ac:spMkLst>
        </pc:spChg>
        <pc:spChg chg="del mod">
          <ac:chgData name="Lars Björkman" userId="10049411-c5d5-42b6-93f4-7d56d5eee647" providerId="ADAL" clId="{6D9B9E70-D918-409D-872B-002307AC9D7F}" dt="2024-10-31T12:08:40.148" v="1923" actId="478"/>
          <ac:spMkLst>
            <pc:docMk/>
            <pc:sldMk cId="2145781027" sldId="340"/>
            <ac:spMk id="182" creationId="{00000000-0000-0000-0000-000000000000}"/>
          </ac:spMkLst>
        </pc:spChg>
        <pc:spChg chg="del mod">
          <ac:chgData name="Lars Björkman" userId="10049411-c5d5-42b6-93f4-7d56d5eee647" providerId="ADAL" clId="{6D9B9E70-D918-409D-872B-002307AC9D7F}" dt="2024-10-31T12:08:40.148" v="1923" actId="478"/>
          <ac:spMkLst>
            <pc:docMk/>
            <pc:sldMk cId="2145781027" sldId="340"/>
            <ac:spMk id="183" creationId="{00000000-0000-0000-0000-000000000000}"/>
          </ac:spMkLst>
        </pc:spChg>
        <pc:spChg chg="del mod">
          <ac:chgData name="Lars Björkman" userId="10049411-c5d5-42b6-93f4-7d56d5eee647" providerId="ADAL" clId="{6D9B9E70-D918-409D-872B-002307AC9D7F}" dt="2024-10-04T09:56:04.816" v="668" actId="478"/>
          <ac:spMkLst>
            <pc:docMk/>
            <pc:sldMk cId="2145781027" sldId="340"/>
            <ac:spMk id="184" creationId="{00000000-0000-0000-0000-000000000000}"/>
          </ac:spMkLst>
        </pc:spChg>
        <pc:spChg chg="del mod">
          <ac:chgData name="Lars Björkman" userId="10049411-c5d5-42b6-93f4-7d56d5eee647" providerId="ADAL" clId="{6D9B9E70-D918-409D-872B-002307AC9D7F}" dt="2024-10-04T08:50:04.339" v="244" actId="478"/>
          <ac:spMkLst>
            <pc:docMk/>
            <pc:sldMk cId="2145781027" sldId="340"/>
            <ac:spMk id="221" creationId="{00000000-0000-0000-0000-000000000000}"/>
          </ac:spMkLst>
        </pc:spChg>
        <pc:cxnChg chg="add mod">
          <ac:chgData name="Lars Björkman" userId="10049411-c5d5-42b6-93f4-7d56d5eee647" providerId="ADAL" clId="{6D9B9E70-D918-409D-872B-002307AC9D7F}" dt="2024-10-31T12:10:52.882" v="1978" actId="1038"/>
          <ac:cxnSpMkLst>
            <pc:docMk/>
            <pc:sldMk cId="2145781027" sldId="340"/>
            <ac:cxnSpMk id="8" creationId="{8A55F7C3-DCE8-B764-4366-89BAC3AAB386}"/>
          </ac:cxnSpMkLst>
        </pc:cxnChg>
        <pc:cxnChg chg="add del mod">
          <ac:chgData name="Lars Björkman" userId="10049411-c5d5-42b6-93f4-7d56d5eee647" providerId="ADAL" clId="{6D9B9E70-D918-409D-872B-002307AC9D7F}" dt="2024-10-31T12:08:40.148" v="1923" actId="478"/>
          <ac:cxnSpMkLst>
            <pc:docMk/>
            <pc:sldMk cId="2145781027" sldId="340"/>
            <ac:cxnSpMk id="10" creationId="{6D2816FD-38D8-7F40-9B8E-6DC3D78D2817}"/>
          </ac:cxnSpMkLst>
        </pc:cxnChg>
        <pc:cxnChg chg="add del">
          <ac:chgData name="Lars Björkman" userId="10049411-c5d5-42b6-93f4-7d56d5eee647" providerId="ADAL" clId="{6D9B9E70-D918-409D-872B-002307AC9D7F}" dt="2024-10-31T12:01:29.149" v="1848" actId="11529"/>
          <ac:cxnSpMkLst>
            <pc:docMk/>
            <pc:sldMk cId="2145781027" sldId="340"/>
            <ac:cxnSpMk id="14" creationId="{E5AA67FC-028D-F563-F361-1A52923B414A}"/>
          </ac:cxnSpMkLst>
        </pc:cxnChg>
        <pc:cxnChg chg="add del mod">
          <ac:chgData name="Lars Björkman" userId="10049411-c5d5-42b6-93f4-7d56d5eee647" providerId="ADAL" clId="{6D9B9E70-D918-409D-872B-002307AC9D7F}" dt="2024-10-31T12:08:40.148" v="1923" actId="478"/>
          <ac:cxnSpMkLst>
            <pc:docMk/>
            <pc:sldMk cId="2145781027" sldId="340"/>
            <ac:cxnSpMk id="15" creationId="{32278EFB-A121-8ECC-B76E-999934D8F18B}"/>
          </ac:cxnSpMkLst>
        </pc:cxnChg>
        <pc:cxnChg chg="mod">
          <ac:chgData name="Lars Björkman" userId="10049411-c5d5-42b6-93f4-7d56d5eee647" providerId="ADAL" clId="{6D9B9E70-D918-409D-872B-002307AC9D7F}" dt="2024-10-31T12:10:52.882" v="1978" actId="1038"/>
          <ac:cxnSpMkLst>
            <pc:docMk/>
            <pc:sldMk cId="2145781027" sldId="340"/>
            <ac:cxnSpMk id="16" creationId="{00000000-0000-0000-0000-000000000000}"/>
          </ac:cxnSpMkLst>
        </pc:cxnChg>
        <pc:cxnChg chg="mod">
          <ac:chgData name="Lars Björkman" userId="10049411-c5d5-42b6-93f4-7d56d5eee647" providerId="ADAL" clId="{6D9B9E70-D918-409D-872B-002307AC9D7F}" dt="2024-10-31T12:10:52.882" v="1978" actId="1038"/>
          <ac:cxnSpMkLst>
            <pc:docMk/>
            <pc:sldMk cId="2145781027" sldId="340"/>
            <ac:cxnSpMk id="18" creationId="{00000000-0000-0000-0000-000000000000}"/>
          </ac:cxnSpMkLst>
        </pc:cxnChg>
        <pc:cxnChg chg="add mod">
          <ac:chgData name="Lars Björkman" userId="10049411-c5d5-42b6-93f4-7d56d5eee647" providerId="ADAL" clId="{6D9B9E70-D918-409D-872B-002307AC9D7F}" dt="2024-10-31T12:10:52.882" v="1978" actId="1038"/>
          <ac:cxnSpMkLst>
            <pc:docMk/>
            <pc:sldMk cId="2145781027" sldId="340"/>
            <ac:cxnSpMk id="19" creationId="{BA806975-09FC-9B49-3764-4E639E51EBDB}"/>
          </ac:cxnSpMkLst>
        </pc:cxnChg>
        <pc:cxnChg chg="mod">
          <ac:chgData name="Lars Björkman" userId="10049411-c5d5-42b6-93f4-7d56d5eee647" providerId="ADAL" clId="{6D9B9E70-D918-409D-872B-002307AC9D7F}" dt="2024-10-31T12:10:52.882" v="1978" actId="1038"/>
          <ac:cxnSpMkLst>
            <pc:docMk/>
            <pc:sldMk cId="2145781027" sldId="340"/>
            <ac:cxnSpMk id="21" creationId="{00000000-0000-0000-0000-000000000000}"/>
          </ac:cxnSpMkLst>
        </pc:cxnChg>
        <pc:cxnChg chg="add mod">
          <ac:chgData name="Lars Björkman" userId="10049411-c5d5-42b6-93f4-7d56d5eee647" providerId="ADAL" clId="{6D9B9E70-D918-409D-872B-002307AC9D7F}" dt="2024-10-31T12:10:52.882" v="1978" actId="1038"/>
          <ac:cxnSpMkLst>
            <pc:docMk/>
            <pc:sldMk cId="2145781027" sldId="340"/>
            <ac:cxnSpMk id="23" creationId="{19CFA305-AC5E-795D-4DB4-8CD6E0CDCF66}"/>
          </ac:cxnSpMkLst>
        </pc:cxnChg>
        <pc:cxnChg chg="mod">
          <ac:chgData name="Lars Björkman" userId="10049411-c5d5-42b6-93f4-7d56d5eee647" providerId="ADAL" clId="{6D9B9E70-D918-409D-872B-002307AC9D7F}" dt="2024-10-31T12:10:52.882" v="1978" actId="1038"/>
          <ac:cxnSpMkLst>
            <pc:docMk/>
            <pc:sldMk cId="2145781027" sldId="340"/>
            <ac:cxnSpMk id="91" creationId="{00000000-0000-0000-0000-000000000000}"/>
          </ac:cxnSpMkLst>
        </pc:cxnChg>
        <pc:cxnChg chg="mod">
          <ac:chgData name="Lars Björkman" userId="10049411-c5d5-42b6-93f4-7d56d5eee647" providerId="ADAL" clId="{6D9B9E70-D918-409D-872B-002307AC9D7F}" dt="2024-10-31T12:10:52.882" v="1978" actId="1038"/>
          <ac:cxnSpMkLst>
            <pc:docMk/>
            <pc:sldMk cId="2145781027" sldId="340"/>
            <ac:cxnSpMk id="115" creationId="{00000000-0000-0000-0000-000000000000}"/>
          </ac:cxnSpMkLst>
        </pc:cxnChg>
        <pc:cxnChg chg="mod">
          <ac:chgData name="Lars Björkman" userId="10049411-c5d5-42b6-93f4-7d56d5eee647" providerId="ADAL" clId="{6D9B9E70-D918-409D-872B-002307AC9D7F}" dt="2024-10-31T12:10:52.882" v="1978" actId="1038"/>
          <ac:cxnSpMkLst>
            <pc:docMk/>
            <pc:sldMk cId="2145781027" sldId="340"/>
            <ac:cxnSpMk id="125" creationId="{00000000-0000-0000-0000-000000000000}"/>
          </ac:cxnSpMkLst>
        </pc:cxnChg>
        <pc:cxnChg chg="mod">
          <ac:chgData name="Lars Björkman" userId="10049411-c5d5-42b6-93f4-7d56d5eee647" providerId="ADAL" clId="{6D9B9E70-D918-409D-872B-002307AC9D7F}" dt="2024-10-31T12:10:52.882" v="1978" actId="1038"/>
          <ac:cxnSpMkLst>
            <pc:docMk/>
            <pc:sldMk cId="2145781027" sldId="340"/>
            <ac:cxnSpMk id="127" creationId="{00000000-0000-0000-0000-000000000000}"/>
          </ac:cxnSpMkLst>
        </pc:cxnChg>
        <pc:cxnChg chg="mod">
          <ac:chgData name="Lars Björkman" userId="10049411-c5d5-42b6-93f4-7d56d5eee647" providerId="ADAL" clId="{6D9B9E70-D918-409D-872B-002307AC9D7F}" dt="2024-10-31T12:10:52.882" v="1978" actId="1038"/>
          <ac:cxnSpMkLst>
            <pc:docMk/>
            <pc:sldMk cId="2145781027" sldId="340"/>
            <ac:cxnSpMk id="138" creationId="{00000000-0000-0000-0000-000000000000}"/>
          </ac:cxnSpMkLst>
        </pc:cxnChg>
        <pc:cxnChg chg="mod">
          <ac:chgData name="Lars Björkman" userId="10049411-c5d5-42b6-93f4-7d56d5eee647" providerId="ADAL" clId="{6D9B9E70-D918-409D-872B-002307AC9D7F}" dt="2024-10-31T12:10:52.882" v="1978" actId="1038"/>
          <ac:cxnSpMkLst>
            <pc:docMk/>
            <pc:sldMk cId="2145781027" sldId="340"/>
            <ac:cxnSpMk id="139" creationId="{00000000-0000-0000-0000-000000000000}"/>
          </ac:cxnSpMkLst>
        </pc:cxnChg>
        <pc:cxnChg chg="mod">
          <ac:chgData name="Lars Björkman" userId="10049411-c5d5-42b6-93f4-7d56d5eee647" providerId="ADAL" clId="{6D9B9E70-D918-409D-872B-002307AC9D7F}" dt="2024-10-31T12:10:52.882" v="1978" actId="1038"/>
          <ac:cxnSpMkLst>
            <pc:docMk/>
            <pc:sldMk cId="2145781027" sldId="340"/>
            <ac:cxnSpMk id="140" creationId="{00000000-0000-0000-0000-000000000000}"/>
          </ac:cxnSpMkLst>
        </pc:cxnChg>
        <pc:cxnChg chg="mod">
          <ac:chgData name="Lars Björkman" userId="10049411-c5d5-42b6-93f4-7d56d5eee647" providerId="ADAL" clId="{6D9B9E70-D918-409D-872B-002307AC9D7F}" dt="2024-10-31T12:10:52.882" v="1978" actId="1038"/>
          <ac:cxnSpMkLst>
            <pc:docMk/>
            <pc:sldMk cId="2145781027" sldId="340"/>
            <ac:cxnSpMk id="141" creationId="{00000000-0000-0000-0000-000000000000}"/>
          </ac:cxnSpMkLst>
        </pc:cxnChg>
        <pc:cxnChg chg="mod">
          <ac:chgData name="Lars Björkman" userId="10049411-c5d5-42b6-93f4-7d56d5eee647" providerId="ADAL" clId="{6D9B9E70-D918-409D-872B-002307AC9D7F}" dt="2024-10-31T12:10:52.882" v="1978" actId="1038"/>
          <ac:cxnSpMkLst>
            <pc:docMk/>
            <pc:sldMk cId="2145781027" sldId="340"/>
            <ac:cxnSpMk id="163" creationId="{00000000-0000-0000-0000-000000000000}"/>
          </ac:cxnSpMkLst>
        </pc:cxnChg>
        <pc:cxnChg chg="del mod">
          <ac:chgData name="Lars Björkman" userId="10049411-c5d5-42b6-93f4-7d56d5eee647" providerId="ADAL" clId="{6D9B9E70-D918-409D-872B-002307AC9D7F}" dt="2024-10-31T11:49:20.890" v="1395" actId="478"/>
          <ac:cxnSpMkLst>
            <pc:docMk/>
            <pc:sldMk cId="2145781027" sldId="340"/>
            <ac:cxnSpMk id="164" creationId="{00000000-0000-0000-0000-000000000000}"/>
          </ac:cxnSpMkLst>
        </pc:cxnChg>
        <pc:cxnChg chg="del mod">
          <ac:chgData name="Lars Björkman" userId="10049411-c5d5-42b6-93f4-7d56d5eee647" providerId="ADAL" clId="{6D9B9E70-D918-409D-872B-002307AC9D7F}" dt="2024-10-31T11:49:20.890" v="1395" actId="478"/>
          <ac:cxnSpMkLst>
            <pc:docMk/>
            <pc:sldMk cId="2145781027" sldId="340"/>
            <ac:cxnSpMk id="167" creationId="{00000000-0000-0000-0000-000000000000}"/>
          </ac:cxnSpMkLst>
        </pc:cxnChg>
        <pc:cxnChg chg="mod">
          <ac:chgData name="Lars Björkman" userId="10049411-c5d5-42b6-93f4-7d56d5eee647" providerId="ADAL" clId="{6D9B9E70-D918-409D-872B-002307AC9D7F}" dt="2024-10-31T12:10:52.882" v="1978" actId="1038"/>
          <ac:cxnSpMkLst>
            <pc:docMk/>
            <pc:sldMk cId="2145781027" sldId="340"/>
            <ac:cxnSpMk id="169" creationId="{00000000-0000-0000-0000-000000000000}"/>
          </ac:cxnSpMkLst>
        </pc:cxnChg>
        <pc:cxnChg chg="mod">
          <ac:chgData name="Lars Björkman" userId="10049411-c5d5-42b6-93f4-7d56d5eee647" providerId="ADAL" clId="{6D9B9E70-D918-409D-872B-002307AC9D7F}" dt="2024-10-31T12:10:52.882" v="1978" actId="1038"/>
          <ac:cxnSpMkLst>
            <pc:docMk/>
            <pc:sldMk cId="2145781027" sldId="340"/>
            <ac:cxnSpMk id="172" creationId="{00000000-0000-0000-0000-000000000000}"/>
          </ac:cxnSpMkLst>
        </pc:cxnChg>
        <pc:cxnChg chg="del mod">
          <ac:chgData name="Lars Björkman" userId="10049411-c5d5-42b6-93f4-7d56d5eee647" providerId="ADAL" clId="{6D9B9E70-D918-409D-872B-002307AC9D7F}" dt="2024-10-31T12:02:59.512" v="1869" actId="478"/>
          <ac:cxnSpMkLst>
            <pc:docMk/>
            <pc:sldMk cId="2145781027" sldId="340"/>
            <ac:cxnSpMk id="176" creationId="{00000000-0000-0000-0000-000000000000}"/>
          </ac:cxnSpMkLst>
        </pc:cxnChg>
        <pc:cxnChg chg="mod">
          <ac:chgData name="Lars Björkman" userId="10049411-c5d5-42b6-93f4-7d56d5eee647" providerId="ADAL" clId="{6D9B9E70-D918-409D-872B-002307AC9D7F}" dt="2024-10-31T12:10:52.882" v="1978" actId="1038"/>
          <ac:cxnSpMkLst>
            <pc:docMk/>
            <pc:sldMk cId="2145781027" sldId="340"/>
            <ac:cxnSpMk id="179" creationId="{00000000-0000-0000-0000-000000000000}"/>
          </ac:cxnSpMkLst>
        </pc:cxnChg>
        <pc:cxnChg chg="del mod">
          <ac:chgData name="Lars Björkman" userId="10049411-c5d5-42b6-93f4-7d56d5eee647" providerId="ADAL" clId="{6D9B9E70-D918-409D-872B-002307AC9D7F}" dt="2024-10-04T09:57:15.402" v="755" actId="478"/>
          <ac:cxnSpMkLst>
            <pc:docMk/>
            <pc:sldMk cId="2145781027" sldId="340"/>
            <ac:cxnSpMk id="187" creationId="{00000000-0000-0000-0000-000000000000}"/>
          </ac:cxnSpMkLst>
        </pc:cxnChg>
        <pc:cxnChg chg="del mod">
          <ac:chgData name="Lars Björkman" userId="10049411-c5d5-42b6-93f4-7d56d5eee647" providerId="ADAL" clId="{6D9B9E70-D918-409D-872B-002307AC9D7F}" dt="2024-10-31T12:08:40.148" v="1923" actId="478"/>
          <ac:cxnSpMkLst>
            <pc:docMk/>
            <pc:sldMk cId="2145781027" sldId="340"/>
            <ac:cxnSpMk id="188" creationId="{00000000-0000-0000-0000-000000000000}"/>
          </ac:cxnSpMkLst>
        </pc:cxnChg>
        <pc:cxnChg chg="del mod">
          <ac:chgData name="Lars Björkman" userId="10049411-c5d5-42b6-93f4-7d56d5eee647" providerId="ADAL" clId="{6D9B9E70-D918-409D-872B-002307AC9D7F}" dt="2024-10-31T12:08:40.148" v="1923" actId="478"/>
          <ac:cxnSpMkLst>
            <pc:docMk/>
            <pc:sldMk cId="2145781027" sldId="340"/>
            <ac:cxnSpMk id="189" creationId="{00000000-0000-0000-0000-000000000000}"/>
          </ac:cxnSpMkLst>
        </pc:cxnChg>
        <pc:cxnChg chg="del mod">
          <ac:chgData name="Lars Björkman" userId="10049411-c5d5-42b6-93f4-7d56d5eee647" providerId="ADAL" clId="{6D9B9E70-D918-409D-872B-002307AC9D7F}" dt="2024-10-31T12:04:03.395" v="1873" actId="478"/>
          <ac:cxnSpMkLst>
            <pc:docMk/>
            <pc:sldMk cId="2145781027" sldId="340"/>
            <ac:cxnSpMk id="191" creationId="{00000000-0000-0000-0000-000000000000}"/>
          </ac:cxnSpMkLst>
        </pc:cxnChg>
      </pc:sldChg>
      <pc:sldChg chg="del">
        <pc:chgData name="Lars Björkman" userId="10049411-c5d5-42b6-93f4-7d56d5eee647" providerId="ADAL" clId="{6D9B9E70-D918-409D-872B-002307AC9D7F}" dt="2024-10-04T08:35:59.970" v="3" actId="47"/>
        <pc:sldMkLst>
          <pc:docMk/>
          <pc:sldMk cId="431399816" sldId="342"/>
        </pc:sldMkLst>
      </pc:sldChg>
      <pc:sldChg chg="del">
        <pc:chgData name="Lars Björkman" userId="10049411-c5d5-42b6-93f4-7d56d5eee647" providerId="ADAL" clId="{6D9B9E70-D918-409D-872B-002307AC9D7F}" dt="2024-10-04T08:35:59.970" v="3" actId="47"/>
        <pc:sldMkLst>
          <pc:docMk/>
          <pc:sldMk cId="3586293860" sldId="350"/>
        </pc:sldMkLst>
      </pc:sldChg>
      <pc:sldChg chg="del">
        <pc:chgData name="Lars Björkman" userId="10049411-c5d5-42b6-93f4-7d56d5eee647" providerId="ADAL" clId="{6D9B9E70-D918-409D-872B-002307AC9D7F}" dt="2024-10-04T08:35:59.970" v="3" actId="47"/>
        <pc:sldMkLst>
          <pc:docMk/>
          <pc:sldMk cId="2198691318" sldId="351"/>
        </pc:sldMkLst>
      </pc:sldChg>
      <pc:sldChg chg="del">
        <pc:chgData name="Lars Björkman" userId="10049411-c5d5-42b6-93f4-7d56d5eee647" providerId="ADAL" clId="{6D9B9E70-D918-409D-872B-002307AC9D7F}" dt="2024-10-04T08:35:59.970" v="3" actId="47"/>
        <pc:sldMkLst>
          <pc:docMk/>
          <pc:sldMk cId="2777302306" sldId="352"/>
        </pc:sldMkLst>
      </pc:sldChg>
      <pc:sldChg chg="del">
        <pc:chgData name="Lars Björkman" userId="10049411-c5d5-42b6-93f4-7d56d5eee647" providerId="ADAL" clId="{6D9B9E70-D918-409D-872B-002307AC9D7F}" dt="2024-10-04T08:35:59.970" v="3" actId="47"/>
        <pc:sldMkLst>
          <pc:docMk/>
          <pc:sldMk cId="2922272755" sldId="353"/>
        </pc:sldMkLst>
      </pc:sldChg>
      <pc:sldChg chg="del">
        <pc:chgData name="Lars Björkman" userId="10049411-c5d5-42b6-93f4-7d56d5eee647" providerId="ADAL" clId="{6D9B9E70-D918-409D-872B-002307AC9D7F}" dt="2024-10-04T08:35:59.970" v="3" actId="47"/>
        <pc:sldMkLst>
          <pc:docMk/>
          <pc:sldMk cId="2907067317" sldId="354"/>
        </pc:sldMkLst>
      </pc:sldChg>
      <pc:sldChg chg="del">
        <pc:chgData name="Lars Björkman" userId="10049411-c5d5-42b6-93f4-7d56d5eee647" providerId="ADAL" clId="{6D9B9E70-D918-409D-872B-002307AC9D7F}" dt="2024-10-04T08:35:59.970" v="3" actId="47"/>
        <pc:sldMkLst>
          <pc:docMk/>
          <pc:sldMk cId="3560019045" sldId="355"/>
        </pc:sldMkLst>
      </pc:sldChg>
      <pc:sldChg chg="del">
        <pc:chgData name="Lars Björkman" userId="10049411-c5d5-42b6-93f4-7d56d5eee647" providerId="ADAL" clId="{6D9B9E70-D918-409D-872B-002307AC9D7F}" dt="2024-10-04T08:35:59.970" v="3" actId="47"/>
        <pc:sldMkLst>
          <pc:docMk/>
          <pc:sldMk cId="2178571382" sldId="356"/>
        </pc:sldMkLst>
      </pc:sldChg>
      <pc:sldChg chg="del">
        <pc:chgData name="Lars Björkman" userId="10049411-c5d5-42b6-93f4-7d56d5eee647" providerId="ADAL" clId="{6D9B9E70-D918-409D-872B-002307AC9D7F}" dt="2024-10-04T08:35:59.970" v="3" actId="47"/>
        <pc:sldMkLst>
          <pc:docMk/>
          <pc:sldMk cId="3897185718" sldId="357"/>
        </pc:sldMkLst>
      </pc:sldChg>
      <pc:sldChg chg="del">
        <pc:chgData name="Lars Björkman" userId="10049411-c5d5-42b6-93f4-7d56d5eee647" providerId="ADAL" clId="{6D9B9E70-D918-409D-872B-002307AC9D7F}" dt="2024-10-04T08:35:59.970" v="3" actId="47"/>
        <pc:sldMkLst>
          <pc:docMk/>
          <pc:sldMk cId="1024136940" sldId="359"/>
        </pc:sldMkLst>
      </pc:sldChg>
      <pc:sldChg chg="del">
        <pc:chgData name="Lars Björkman" userId="10049411-c5d5-42b6-93f4-7d56d5eee647" providerId="ADAL" clId="{6D9B9E70-D918-409D-872B-002307AC9D7F}" dt="2024-10-04T08:35:59.970" v="3" actId="47"/>
        <pc:sldMkLst>
          <pc:docMk/>
          <pc:sldMk cId="810629999" sldId="361"/>
        </pc:sldMkLst>
      </pc:sldChg>
      <pc:sldChg chg="del">
        <pc:chgData name="Lars Björkman" userId="10049411-c5d5-42b6-93f4-7d56d5eee647" providerId="ADAL" clId="{6D9B9E70-D918-409D-872B-002307AC9D7F}" dt="2024-10-04T08:35:59.970" v="3" actId="47"/>
        <pc:sldMkLst>
          <pc:docMk/>
          <pc:sldMk cId="3545114234" sldId="362"/>
        </pc:sldMkLst>
      </pc:sldChg>
      <pc:sldChg chg="del">
        <pc:chgData name="Lars Björkman" userId="10049411-c5d5-42b6-93f4-7d56d5eee647" providerId="ADAL" clId="{6D9B9E70-D918-409D-872B-002307AC9D7F}" dt="2024-10-04T08:35:59.970" v="3" actId="47"/>
        <pc:sldMkLst>
          <pc:docMk/>
          <pc:sldMk cId="1277821378" sldId="364"/>
        </pc:sldMkLst>
      </pc:sldChg>
      <pc:sldChg chg="del">
        <pc:chgData name="Lars Björkman" userId="10049411-c5d5-42b6-93f4-7d56d5eee647" providerId="ADAL" clId="{6D9B9E70-D918-409D-872B-002307AC9D7F}" dt="2024-10-04T08:35:59.970" v="3" actId="47"/>
        <pc:sldMkLst>
          <pc:docMk/>
          <pc:sldMk cId="3931887374" sldId="375"/>
        </pc:sldMkLst>
      </pc:sldChg>
      <pc:sldChg chg="del">
        <pc:chgData name="Lars Björkman" userId="10049411-c5d5-42b6-93f4-7d56d5eee647" providerId="ADAL" clId="{6D9B9E70-D918-409D-872B-002307AC9D7F}" dt="2024-10-04T08:35:59.970" v="3" actId="47"/>
        <pc:sldMkLst>
          <pc:docMk/>
          <pc:sldMk cId="2452965841" sldId="378"/>
        </pc:sldMkLst>
      </pc:sldChg>
      <pc:sldChg chg="del">
        <pc:chgData name="Lars Björkman" userId="10049411-c5d5-42b6-93f4-7d56d5eee647" providerId="ADAL" clId="{6D9B9E70-D918-409D-872B-002307AC9D7F}" dt="2024-10-04T08:35:59.970" v="3" actId="47"/>
        <pc:sldMkLst>
          <pc:docMk/>
          <pc:sldMk cId="3342512872" sldId="379"/>
        </pc:sldMkLst>
      </pc:sldChg>
      <pc:sldChg chg="del">
        <pc:chgData name="Lars Björkman" userId="10049411-c5d5-42b6-93f4-7d56d5eee647" providerId="ADAL" clId="{6D9B9E70-D918-409D-872B-002307AC9D7F}" dt="2024-10-04T08:35:59.970" v="3" actId="47"/>
        <pc:sldMkLst>
          <pc:docMk/>
          <pc:sldMk cId="2127513446" sldId="383"/>
        </pc:sldMkLst>
      </pc:sldChg>
      <pc:sldChg chg="del">
        <pc:chgData name="Lars Björkman" userId="10049411-c5d5-42b6-93f4-7d56d5eee647" providerId="ADAL" clId="{6D9B9E70-D918-409D-872B-002307AC9D7F}" dt="2024-10-04T08:35:59.970" v="3" actId="47"/>
        <pc:sldMkLst>
          <pc:docMk/>
          <pc:sldMk cId="3491625147" sldId="845"/>
        </pc:sldMkLst>
      </pc:sldChg>
      <pc:sldChg chg="del">
        <pc:chgData name="Lars Björkman" userId="10049411-c5d5-42b6-93f4-7d56d5eee647" providerId="ADAL" clId="{6D9B9E70-D918-409D-872B-002307AC9D7F}" dt="2024-10-04T08:35:59.970" v="3" actId="47"/>
        <pc:sldMkLst>
          <pc:docMk/>
          <pc:sldMk cId="3080728387" sldId="1187"/>
        </pc:sldMkLst>
      </pc:sldChg>
      <pc:sldChg chg="del">
        <pc:chgData name="Lars Björkman" userId="10049411-c5d5-42b6-93f4-7d56d5eee647" providerId="ADAL" clId="{6D9B9E70-D918-409D-872B-002307AC9D7F}" dt="2024-10-04T08:35:59.970" v="3" actId="47"/>
        <pc:sldMkLst>
          <pc:docMk/>
          <pc:sldMk cId="1727915554" sldId="1190"/>
        </pc:sldMkLst>
      </pc:sldChg>
      <pc:sldChg chg="del">
        <pc:chgData name="Lars Björkman" userId="10049411-c5d5-42b6-93f4-7d56d5eee647" providerId="ADAL" clId="{6D9B9E70-D918-409D-872B-002307AC9D7F}" dt="2024-10-04T08:35:59.970" v="3" actId="47"/>
        <pc:sldMkLst>
          <pc:docMk/>
          <pc:sldMk cId="3570158317" sldId="1209"/>
        </pc:sldMkLst>
      </pc:sldChg>
      <pc:sldChg chg="del">
        <pc:chgData name="Lars Björkman" userId="10049411-c5d5-42b6-93f4-7d56d5eee647" providerId="ADAL" clId="{6D9B9E70-D918-409D-872B-002307AC9D7F}" dt="2024-10-04T08:35:59.970" v="3" actId="47"/>
        <pc:sldMkLst>
          <pc:docMk/>
          <pc:sldMk cId="3960982567" sldId="1212"/>
        </pc:sldMkLst>
      </pc:sldChg>
      <pc:sldChg chg="del">
        <pc:chgData name="Lars Björkman" userId="10049411-c5d5-42b6-93f4-7d56d5eee647" providerId="ADAL" clId="{6D9B9E70-D918-409D-872B-002307AC9D7F}" dt="2024-10-04T08:35:59.970" v="3" actId="47"/>
        <pc:sldMkLst>
          <pc:docMk/>
          <pc:sldMk cId="1347251024" sldId="1213"/>
        </pc:sldMkLst>
      </pc:sldChg>
      <pc:sldChg chg="del">
        <pc:chgData name="Lars Björkman" userId="10049411-c5d5-42b6-93f4-7d56d5eee647" providerId="ADAL" clId="{6D9B9E70-D918-409D-872B-002307AC9D7F}" dt="2024-10-04T08:36:07.928" v="4" actId="47"/>
        <pc:sldMkLst>
          <pc:docMk/>
          <pc:sldMk cId="3372363050" sldId="1214"/>
        </pc:sldMkLst>
      </pc:sldChg>
      <pc:sldChg chg="del">
        <pc:chgData name="Lars Björkman" userId="10049411-c5d5-42b6-93f4-7d56d5eee647" providerId="ADAL" clId="{6D9B9E70-D918-409D-872B-002307AC9D7F}" dt="2024-10-04T08:35:59.970" v="3" actId="47"/>
        <pc:sldMkLst>
          <pc:docMk/>
          <pc:sldMk cId="3777239323" sldId="1215"/>
        </pc:sldMkLst>
      </pc:sldChg>
      <pc:sldChg chg="del">
        <pc:chgData name="Lars Björkman" userId="10049411-c5d5-42b6-93f4-7d56d5eee647" providerId="ADAL" clId="{6D9B9E70-D918-409D-872B-002307AC9D7F}" dt="2024-10-04T08:35:59.970" v="3" actId="47"/>
        <pc:sldMkLst>
          <pc:docMk/>
          <pc:sldMk cId="3683248719" sldId="1220"/>
        </pc:sldMkLst>
      </pc:sldChg>
      <pc:sldChg chg="del">
        <pc:chgData name="Lars Björkman" userId="10049411-c5d5-42b6-93f4-7d56d5eee647" providerId="ADAL" clId="{6D9B9E70-D918-409D-872B-002307AC9D7F}" dt="2024-10-04T08:35:59.970" v="3" actId="47"/>
        <pc:sldMkLst>
          <pc:docMk/>
          <pc:sldMk cId="2729924607" sldId="1221"/>
        </pc:sldMkLst>
      </pc:sldChg>
      <pc:sldChg chg="del">
        <pc:chgData name="Lars Björkman" userId="10049411-c5d5-42b6-93f4-7d56d5eee647" providerId="ADAL" clId="{6D9B9E70-D918-409D-872B-002307AC9D7F}" dt="2024-10-04T08:36:07.928" v="4" actId="47"/>
        <pc:sldMkLst>
          <pc:docMk/>
          <pc:sldMk cId="3634940597" sldId="1222"/>
        </pc:sldMkLst>
      </pc:sldChg>
      <pc:sldChg chg="del">
        <pc:chgData name="Lars Björkman" userId="10049411-c5d5-42b6-93f4-7d56d5eee647" providerId="ADAL" clId="{6D9B9E70-D918-409D-872B-002307AC9D7F}" dt="2024-10-04T08:36:07.928" v="4" actId="47"/>
        <pc:sldMkLst>
          <pc:docMk/>
          <pc:sldMk cId="2254819027" sldId="1226"/>
        </pc:sldMkLst>
      </pc:sldChg>
      <pc:sldChg chg="del">
        <pc:chgData name="Lars Björkman" userId="10049411-c5d5-42b6-93f4-7d56d5eee647" providerId="ADAL" clId="{6D9B9E70-D918-409D-872B-002307AC9D7F}" dt="2024-10-04T08:36:07.928" v="4" actId="47"/>
        <pc:sldMkLst>
          <pc:docMk/>
          <pc:sldMk cId="962688303" sldId="1227"/>
        </pc:sldMkLst>
      </pc:sldChg>
      <pc:sldChg chg="del">
        <pc:chgData name="Lars Björkman" userId="10049411-c5d5-42b6-93f4-7d56d5eee647" providerId="ADAL" clId="{6D9B9E70-D918-409D-872B-002307AC9D7F}" dt="2024-10-04T08:36:07.928" v="4" actId="47"/>
        <pc:sldMkLst>
          <pc:docMk/>
          <pc:sldMk cId="128158980" sldId="1228"/>
        </pc:sldMkLst>
      </pc:sldChg>
      <pc:sldChg chg="del">
        <pc:chgData name="Lars Björkman" userId="10049411-c5d5-42b6-93f4-7d56d5eee647" providerId="ADAL" clId="{6D9B9E70-D918-409D-872B-002307AC9D7F}" dt="2024-10-04T08:36:07.928" v="4" actId="47"/>
        <pc:sldMkLst>
          <pc:docMk/>
          <pc:sldMk cId="3948146951" sldId="1229"/>
        </pc:sldMkLst>
      </pc:sldChg>
      <pc:sldChg chg="del">
        <pc:chgData name="Lars Björkman" userId="10049411-c5d5-42b6-93f4-7d56d5eee647" providerId="ADAL" clId="{6D9B9E70-D918-409D-872B-002307AC9D7F}" dt="2024-10-04T08:36:07.928" v="4" actId="47"/>
        <pc:sldMkLst>
          <pc:docMk/>
          <pc:sldMk cId="1691570010" sldId="1230"/>
        </pc:sldMkLst>
      </pc:sldChg>
      <pc:sldChg chg="del">
        <pc:chgData name="Lars Björkman" userId="10049411-c5d5-42b6-93f4-7d56d5eee647" providerId="ADAL" clId="{6D9B9E70-D918-409D-872B-002307AC9D7F}" dt="2024-10-04T08:36:07.928" v="4" actId="47"/>
        <pc:sldMkLst>
          <pc:docMk/>
          <pc:sldMk cId="941380495" sldId="1231"/>
        </pc:sldMkLst>
      </pc:sldChg>
      <pc:sldChg chg="del">
        <pc:chgData name="Lars Björkman" userId="10049411-c5d5-42b6-93f4-7d56d5eee647" providerId="ADAL" clId="{6D9B9E70-D918-409D-872B-002307AC9D7F}" dt="2024-10-04T08:36:07.928" v="4" actId="47"/>
        <pc:sldMkLst>
          <pc:docMk/>
          <pc:sldMk cId="375860513" sldId="1232"/>
        </pc:sldMkLst>
      </pc:sldChg>
      <pc:sldChg chg="del">
        <pc:chgData name="Lars Björkman" userId="10049411-c5d5-42b6-93f4-7d56d5eee647" providerId="ADAL" clId="{6D9B9E70-D918-409D-872B-002307AC9D7F}" dt="2024-10-04T08:36:07.928" v="4" actId="47"/>
        <pc:sldMkLst>
          <pc:docMk/>
          <pc:sldMk cId="3839068005" sldId="1233"/>
        </pc:sldMkLst>
      </pc:sldChg>
      <pc:sldChg chg="del">
        <pc:chgData name="Lars Björkman" userId="10049411-c5d5-42b6-93f4-7d56d5eee647" providerId="ADAL" clId="{6D9B9E70-D918-409D-872B-002307AC9D7F}" dt="2024-10-04T08:36:07.928" v="4" actId="47"/>
        <pc:sldMkLst>
          <pc:docMk/>
          <pc:sldMk cId="1149649327" sldId="1234"/>
        </pc:sldMkLst>
      </pc:sldChg>
      <pc:sldChg chg="del">
        <pc:chgData name="Lars Björkman" userId="10049411-c5d5-42b6-93f4-7d56d5eee647" providerId="ADAL" clId="{6D9B9E70-D918-409D-872B-002307AC9D7F}" dt="2024-10-04T08:36:07.928" v="4" actId="47"/>
        <pc:sldMkLst>
          <pc:docMk/>
          <pc:sldMk cId="2197053095" sldId="1236"/>
        </pc:sldMkLst>
      </pc:sldChg>
      <pc:sldChg chg="del">
        <pc:chgData name="Lars Björkman" userId="10049411-c5d5-42b6-93f4-7d56d5eee647" providerId="ADAL" clId="{6D9B9E70-D918-409D-872B-002307AC9D7F}" dt="2024-10-04T08:36:07.928" v="4" actId="47"/>
        <pc:sldMkLst>
          <pc:docMk/>
          <pc:sldMk cId="3099294075" sldId="1238"/>
        </pc:sldMkLst>
      </pc:sldChg>
      <pc:sldChg chg="del">
        <pc:chgData name="Lars Björkman" userId="10049411-c5d5-42b6-93f4-7d56d5eee647" providerId="ADAL" clId="{6D9B9E70-D918-409D-872B-002307AC9D7F}" dt="2024-10-04T08:36:07.928" v="4" actId="47"/>
        <pc:sldMkLst>
          <pc:docMk/>
          <pc:sldMk cId="2224900555" sldId="1239"/>
        </pc:sldMkLst>
      </pc:sldChg>
      <pc:sldChg chg="del">
        <pc:chgData name="Lars Björkman" userId="10049411-c5d5-42b6-93f4-7d56d5eee647" providerId="ADAL" clId="{6D9B9E70-D918-409D-872B-002307AC9D7F}" dt="2024-10-04T08:36:07.928" v="4" actId="47"/>
        <pc:sldMkLst>
          <pc:docMk/>
          <pc:sldMk cId="843637553" sldId="1240"/>
        </pc:sldMkLst>
      </pc:sldChg>
      <pc:sldChg chg="del">
        <pc:chgData name="Lars Björkman" userId="10049411-c5d5-42b6-93f4-7d56d5eee647" providerId="ADAL" clId="{6D9B9E70-D918-409D-872B-002307AC9D7F}" dt="2024-10-04T08:36:07.928" v="4" actId="47"/>
        <pc:sldMkLst>
          <pc:docMk/>
          <pc:sldMk cId="2196256411" sldId="1241"/>
        </pc:sldMkLst>
      </pc:sldChg>
      <pc:sldChg chg="del">
        <pc:chgData name="Lars Björkman" userId="10049411-c5d5-42b6-93f4-7d56d5eee647" providerId="ADAL" clId="{6D9B9E70-D918-409D-872B-002307AC9D7F}" dt="2024-10-04T08:36:07.928" v="4" actId="47"/>
        <pc:sldMkLst>
          <pc:docMk/>
          <pc:sldMk cId="1229783825" sldId="1242"/>
        </pc:sldMkLst>
      </pc:sldChg>
      <pc:sldChg chg="del">
        <pc:chgData name="Lars Björkman" userId="10049411-c5d5-42b6-93f4-7d56d5eee647" providerId="ADAL" clId="{6D9B9E70-D918-409D-872B-002307AC9D7F}" dt="2024-10-04T08:36:07.928" v="4" actId="47"/>
        <pc:sldMkLst>
          <pc:docMk/>
          <pc:sldMk cId="1936529430" sldId="1243"/>
        </pc:sldMkLst>
      </pc:sldChg>
      <pc:sldChg chg="del">
        <pc:chgData name="Lars Björkman" userId="10049411-c5d5-42b6-93f4-7d56d5eee647" providerId="ADAL" clId="{6D9B9E70-D918-409D-872B-002307AC9D7F}" dt="2024-10-04T08:36:07.928" v="4" actId="47"/>
        <pc:sldMkLst>
          <pc:docMk/>
          <pc:sldMk cId="2683711327" sldId="1246"/>
        </pc:sldMkLst>
      </pc:sldChg>
      <pc:sldChg chg="del">
        <pc:chgData name="Lars Björkman" userId="10049411-c5d5-42b6-93f4-7d56d5eee647" providerId="ADAL" clId="{6D9B9E70-D918-409D-872B-002307AC9D7F}" dt="2024-10-04T08:36:07.928" v="4" actId="47"/>
        <pc:sldMkLst>
          <pc:docMk/>
          <pc:sldMk cId="3062701398" sldId="1377"/>
        </pc:sldMkLst>
      </pc:sldChg>
      <pc:sldChg chg="del">
        <pc:chgData name="Lars Björkman" userId="10049411-c5d5-42b6-93f4-7d56d5eee647" providerId="ADAL" clId="{6D9B9E70-D918-409D-872B-002307AC9D7F}" dt="2024-10-04T08:35:59.970" v="3" actId="47"/>
        <pc:sldMkLst>
          <pc:docMk/>
          <pc:sldMk cId="2324094340" sldId="1380"/>
        </pc:sldMkLst>
      </pc:sldChg>
      <pc:sldChg chg="del">
        <pc:chgData name="Lars Björkman" userId="10049411-c5d5-42b6-93f4-7d56d5eee647" providerId="ADAL" clId="{6D9B9E70-D918-409D-872B-002307AC9D7F}" dt="2024-10-04T08:35:59.970" v="3" actId="47"/>
        <pc:sldMkLst>
          <pc:docMk/>
          <pc:sldMk cId="1177855381" sldId="1461"/>
        </pc:sldMkLst>
      </pc:sldChg>
      <pc:sldChg chg="del">
        <pc:chgData name="Lars Björkman" userId="10049411-c5d5-42b6-93f4-7d56d5eee647" providerId="ADAL" clId="{6D9B9E70-D918-409D-872B-002307AC9D7F}" dt="2024-10-04T08:35:59.970" v="3" actId="47"/>
        <pc:sldMkLst>
          <pc:docMk/>
          <pc:sldMk cId="3478184814" sldId="1545"/>
        </pc:sldMkLst>
      </pc:sldChg>
      <pc:sldChg chg="del">
        <pc:chgData name="Lars Björkman" userId="10049411-c5d5-42b6-93f4-7d56d5eee647" providerId="ADAL" clId="{6D9B9E70-D918-409D-872B-002307AC9D7F}" dt="2024-10-04T08:35:59.970" v="3" actId="47"/>
        <pc:sldMkLst>
          <pc:docMk/>
          <pc:sldMk cId="2114705973" sldId="1546"/>
        </pc:sldMkLst>
      </pc:sldChg>
      <pc:sldChg chg="del">
        <pc:chgData name="Lars Björkman" userId="10049411-c5d5-42b6-93f4-7d56d5eee647" providerId="ADAL" clId="{6D9B9E70-D918-409D-872B-002307AC9D7F}" dt="2024-10-04T08:35:59.970" v="3" actId="47"/>
        <pc:sldMkLst>
          <pc:docMk/>
          <pc:sldMk cId="3761294528" sldId="1673"/>
        </pc:sldMkLst>
      </pc:sldChg>
      <pc:sldChg chg="del">
        <pc:chgData name="Lars Björkman" userId="10049411-c5d5-42b6-93f4-7d56d5eee647" providerId="ADAL" clId="{6D9B9E70-D918-409D-872B-002307AC9D7F}" dt="2024-10-04T08:35:59.970" v="3" actId="47"/>
        <pc:sldMkLst>
          <pc:docMk/>
          <pc:sldMk cId="3610721070" sldId="1674"/>
        </pc:sldMkLst>
      </pc:sldChg>
      <pc:sldChg chg="del">
        <pc:chgData name="Lars Björkman" userId="10049411-c5d5-42b6-93f4-7d56d5eee647" providerId="ADAL" clId="{6D9B9E70-D918-409D-872B-002307AC9D7F}" dt="2024-10-04T08:35:59.970" v="3" actId="47"/>
        <pc:sldMkLst>
          <pc:docMk/>
          <pc:sldMk cId="1125122738" sldId="1675"/>
        </pc:sldMkLst>
      </pc:sldChg>
      <pc:sldChg chg="del">
        <pc:chgData name="Lars Björkman" userId="10049411-c5d5-42b6-93f4-7d56d5eee647" providerId="ADAL" clId="{6D9B9E70-D918-409D-872B-002307AC9D7F}" dt="2024-10-04T08:35:59.970" v="3" actId="47"/>
        <pc:sldMkLst>
          <pc:docMk/>
          <pc:sldMk cId="1875207145" sldId="1676"/>
        </pc:sldMkLst>
      </pc:sldChg>
      <pc:sldChg chg="del">
        <pc:chgData name="Lars Björkman" userId="10049411-c5d5-42b6-93f4-7d56d5eee647" providerId="ADAL" clId="{6D9B9E70-D918-409D-872B-002307AC9D7F}" dt="2024-10-04T08:35:59.970" v="3" actId="47"/>
        <pc:sldMkLst>
          <pc:docMk/>
          <pc:sldMk cId="856561819" sldId="1685"/>
        </pc:sldMkLst>
      </pc:sldChg>
      <pc:sldChg chg="del">
        <pc:chgData name="Lars Björkman" userId="10049411-c5d5-42b6-93f4-7d56d5eee647" providerId="ADAL" clId="{6D9B9E70-D918-409D-872B-002307AC9D7F}" dt="2024-10-04T08:35:59.970" v="3" actId="47"/>
        <pc:sldMkLst>
          <pc:docMk/>
          <pc:sldMk cId="1767551175" sldId="1686"/>
        </pc:sldMkLst>
      </pc:sldChg>
      <pc:sldChg chg="del">
        <pc:chgData name="Lars Björkman" userId="10049411-c5d5-42b6-93f4-7d56d5eee647" providerId="ADAL" clId="{6D9B9E70-D918-409D-872B-002307AC9D7F}" dt="2024-10-04T08:35:59.970" v="3" actId="47"/>
        <pc:sldMkLst>
          <pc:docMk/>
          <pc:sldMk cId="2814467368" sldId="1687"/>
        </pc:sldMkLst>
      </pc:sldChg>
      <pc:sldChg chg="del">
        <pc:chgData name="Lars Björkman" userId="10049411-c5d5-42b6-93f4-7d56d5eee647" providerId="ADAL" clId="{6D9B9E70-D918-409D-872B-002307AC9D7F}" dt="2024-10-04T08:36:07.928" v="4" actId="47"/>
        <pc:sldMkLst>
          <pc:docMk/>
          <pc:sldMk cId="2921078329" sldId="1688"/>
        </pc:sldMkLst>
      </pc:sldChg>
      <pc:sldChg chg="del">
        <pc:chgData name="Lars Björkman" userId="10049411-c5d5-42b6-93f4-7d56d5eee647" providerId="ADAL" clId="{6D9B9E70-D918-409D-872B-002307AC9D7F}" dt="2024-10-04T08:35:59.970" v="3" actId="47"/>
        <pc:sldMkLst>
          <pc:docMk/>
          <pc:sldMk cId="4170184223" sldId="1689"/>
        </pc:sldMkLst>
      </pc:sldChg>
      <pc:sldChg chg="del">
        <pc:chgData name="Lars Björkman" userId="10049411-c5d5-42b6-93f4-7d56d5eee647" providerId="ADAL" clId="{6D9B9E70-D918-409D-872B-002307AC9D7F}" dt="2024-10-04T08:35:59.970" v="3" actId="47"/>
        <pc:sldMkLst>
          <pc:docMk/>
          <pc:sldMk cId="3546271641" sldId="1691"/>
        </pc:sldMkLst>
      </pc:sldChg>
      <pc:sldChg chg="del">
        <pc:chgData name="Lars Björkman" userId="10049411-c5d5-42b6-93f4-7d56d5eee647" providerId="ADAL" clId="{6D9B9E70-D918-409D-872B-002307AC9D7F}" dt="2024-10-04T08:35:59.970" v="3" actId="47"/>
        <pc:sldMkLst>
          <pc:docMk/>
          <pc:sldMk cId="1310605064" sldId="1692"/>
        </pc:sldMkLst>
      </pc:sldChg>
      <pc:sldChg chg="del">
        <pc:chgData name="Lars Björkman" userId="10049411-c5d5-42b6-93f4-7d56d5eee647" providerId="ADAL" clId="{6D9B9E70-D918-409D-872B-002307AC9D7F}" dt="2024-10-04T08:35:59.970" v="3" actId="47"/>
        <pc:sldMkLst>
          <pc:docMk/>
          <pc:sldMk cId="1459505444" sldId="1694"/>
        </pc:sldMkLst>
      </pc:sldChg>
      <pc:sldChg chg="del">
        <pc:chgData name="Lars Björkman" userId="10049411-c5d5-42b6-93f4-7d56d5eee647" providerId="ADAL" clId="{6D9B9E70-D918-409D-872B-002307AC9D7F}" dt="2024-10-04T08:35:59.970" v="3" actId="47"/>
        <pc:sldMkLst>
          <pc:docMk/>
          <pc:sldMk cId="2388905229" sldId="1698"/>
        </pc:sldMkLst>
      </pc:sldChg>
      <pc:sldChg chg="del">
        <pc:chgData name="Lars Björkman" userId="10049411-c5d5-42b6-93f4-7d56d5eee647" providerId="ADAL" clId="{6D9B9E70-D918-409D-872B-002307AC9D7F}" dt="2024-10-04T08:35:59.970" v="3" actId="47"/>
        <pc:sldMkLst>
          <pc:docMk/>
          <pc:sldMk cId="2845579279" sldId="1699"/>
        </pc:sldMkLst>
      </pc:sldChg>
      <pc:sldChg chg="del">
        <pc:chgData name="Lars Björkman" userId="10049411-c5d5-42b6-93f4-7d56d5eee647" providerId="ADAL" clId="{6D9B9E70-D918-409D-872B-002307AC9D7F}" dt="2024-10-04T08:35:59.970" v="3" actId="47"/>
        <pc:sldMkLst>
          <pc:docMk/>
          <pc:sldMk cId="913716074" sldId="1702"/>
        </pc:sldMkLst>
      </pc:sldChg>
      <pc:sldChg chg="del">
        <pc:chgData name="Lars Björkman" userId="10049411-c5d5-42b6-93f4-7d56d5eee647" providerId="ADAL" clId="{6D9B9E70-D918-409D-872B-002307AC9D7F}" dt="2024-10-04T08:35:59.970" v="3" actId="47"/>
        <pc:sldMkLst>
          <pc:docMk/>
          <pc:sldMk cId="2926571286" sldId="1703"/>
        </pc:sldMkLst>
      </pc:sldChg>
      <pc:sldChg chg="del">
        <pc:chgData name="Lars Björkman" userId="10049411-c5d5-42b6-93f4-7d56d5eee647" providerId="ADAL" clId="{6D9B9E70-D918-409D-872B-002307AC9D7F}" dt="2024-10-04T08:35:59.970" v="3" actId="47"/>
        <pc:sldMkLst>
          <pc:docMk/>
          <pc:sldMk cId="1662074600" sldId="1704"/>
        </pc:sldMkLst>
      </pc:sldChg>
      <pc:sldChg chg="del">
        <pc:chgData name="Lars Björkman" userId="10049411-c5d5-42b6-93f4-7d56d5eee647" providerId="ADAL" clId="{6D9B9E70-D918-409D-872B-002307AC9D7F}" dt="2024-10-04T08:36:07.928" v="4" actId="47"/>
        <pc:sldMkLst>
          <pc:docMk/>
          <pc:sldMk cId="3308887757" sldId="1708"/>
        </pc:sldMkLst>
      </pc:sldChg>
      <pc:sldChg chg="del">
        <pc:chgData name="Lars Björkman" userId="10049411-c5d5-42b6-93f4-7d56d5eee647" providerId="ADAL" clId="{6D9B9E70-D918-409D-872B-002307AC9D7F}" dt="2024-10-04T08:35:59.970" v="3" actId="47"/>
        <pc:sldMkLst>
          <pc:docMk/>
          <pc:sldMk cId="2223497150" sldId="1709"/>
        </pc:sldMkLst>
      </pc:sldChg>
      <pc:sldChg chg="del">
        <pc:chgData name="Lars Björkman" userId="10049411-c5d5-42b6-93f4-7d56d5eee647" providerId="ADAL" clId="{6D9B9E70-D918-409D-872B-002307AC9D7F}" dt="2024-10-04T08:35:59.970" v="3" actId="47"/>
        <pc:sldMkLst>
          <pc:docMk/>
          <pc:sldMk cId="1004090065" sldId="1710"/>
        </pc:sldMkLst>
      </pc:sldChg>
      <pc:sldChg chg="del">
        <pc:chgData name="Lars Björkman" userId="10049411-c5d5-42b6-93f4-7d56d5eee647" providerId="ADAL" clId="{6D9B9E70-D918-409D-872B-002307AC9D7F}" dt="2024-10-04T08:35:59.970" v="3" actId="47"/>
        <pc:sldMkLst>
          <pc:docMk/>
          <pc:sldMk cId="2251563164" sldId="1714"/>
        </pc:sldMkLst>
      </pc:sldChg>
      <pc:sldChg chg="del">
        <pc:chgData name="Lars Björkman" userId="10049411-c5d5-42b6-93f4-7d56d5eee647" providerId="ADAL" clId="{6D9B9E70-D918-409D-872B-002307AC9D7F}" dt="2024-10-04T08:35:59.970" v="3" actId="47"/>
        <pc:sldMkLst>
          <pc:docMk/>
          <pc:sldMk cId="4212015239" sldId="1715"/>
        </pc:sldMkLst>
      </pc:sldChg>
      <pc:sldChg chg="del">
        <pc:chgData name="Lars Björkman" userId="10049411-c5d5-42b6-93f4-7d56d5eee647" providerId="ADAL" clId="{6D9B9E70-D918-409D-872B-002307AC9D7F}" dt="2024-10-04T08:35:59.970" v="3" actId="47"/>
        <pc:sldMkLst>
          <pc:docMk/>
          <pc:sldMk cId="110413495" sldId="1828"/>
        </pc:sldMkLst>
      </pc:sldChg>
      <pc:sldChg chg="del">
        <pc:chgData name="Lars Björkman" userId="10049411-c5d5-42b6-93f4-7d56d5eee647" providerId="ADAL" clId="{6D9B9E70-D918-409D-872B-002307AC9D7F}" dt="2024-10-04T08:35:59.970" v="3" actId="47"/>
        <pc:sldMkLst>
          <pc:docMk/>
          <pc:sldMk cId="3185557939" sldId="1881"/>
        </pc:sldMkLst>
      </pc:sldChg>
      <pc:sldChg chg="del">
        <pc:chgData name="Lars Björkman" userId="10049411-c5d5-42b6-93f4-7d56d5eee647" providerId="ADAL" clId="{6D9B9E70-D918-409D-872B-002307AC9D7F}" dt="2024-10-04T08:35:59.970" v="3" actId="47"/>
        <pc:sldMkLst>
          <pc:docMk/>
          <pc:sldMk cId="3186961738" sldId="1883"/>
        </pc:sldMkLst>
      </pc:sldChg>
      <pc:sldChg chg="del">
        <pc:chgData name="Lars Björkman" userId="10049411-c5d5-42b6-93f4-7d56d5eee647" providerId="ADAL" clId="{6D9B9E70-D918-409D-872B-002307AC9D7F}" dt="2024-10-04T08:35:59.970" v="3" actId="47"/>
        <pc:sldMkLst>
          <pc:docMk/>
          <pc:sldMk cId="1912459803" sldId="1884"/>
        </pc:sldMkLst>
      </pc:sldChg>
      <pc:sldChg chg="del">
        <pc:chgData name="Lars Björkman" userId="10049411-c5d5-42b6-93f4-7d56d5eee647" providerId="ADAL" clId="{6D9B9E70-D918-409D-872B-002307AC9D7F}" dt="2024-10-04T08:35:59.970" v="3" actId="47"/>
        <pc:sldMkLst>
          <pc:docMk/>
          <pc:sldMk cId="3096191998" sldId="1887"/>
        </pc:sldMkLst>
      </pc:sldChg>
      <pc:sldChg chg="del">
        <pc:chgData name="Lars Björkman" userId="10049411-c5d5-42b6-93f4-7d56d5eee647" providerId="ADAL" clId="{6D9B9E70-D918-409D-872B-002307AC9D7F}" dt="2024-10-04T08:35:59.970" v="3" actId="47"/>
        <pc:sldMkLst>
          <pc:docMk/>
          <pc:sldMk cId="3721660300" sldId="1888"/>
        </pc:sldMkLst>
      </pc:sldChg>
      <pc:sldChg chg="del">
        <pc:chgData name="Lars Björkman" userId="10049411-c5d5-42b6-93f4-7d56d5eee647" providerId="ADAL" clId="{6D9B9E70-D918-409D-872B-002307AC9D7F}" dt="2024-10-04T08:35:59.970" v="3" actId="47"/>
        <pc:sldMkLst>
          <pc:docMk/>
          <pc:sldMk cId="2116758870" sldId="1889"/>
        </pc:sldMkLst>
      </pc:sldChg>
      <pc:sldChg chg="del">
        <pc:chgData name="Lars Björkman" userId="10049411-c5d5-42b6-93f4-7d56d5eee647" providerId="ADAL" clId="{6D9B9E70-D918-409D-872B-002307AC9D7F}" dt="2024-10-04T08:35:59.970" v="3" actId="47"/>
        <pc:sldMkLst>
          <pc:docMk/>
          <pc:sldMk cId="3162714140" sldId="1890"/>
        </pc:sldMkLst>
      </pc:sldChg>
      <pc:sldChg chg="del">
        <pc:chgData name="Lars Björkman" userId="10049411-c5d5-42b6-93f4-7d56d5eee647" providerId="ADAL" clId="{6D9B9E70-D918-409D-872B-002307AC9D7F}" dt="2024-10-04T08:35:59.970" v="3" actId="47"/>
        <pc:sldMkLst>
          <pc:docMk/>
          <pc:sldMk cId="2304714255" sldId="1891"/>
        </pc:sldMkLst>
      </pc:sldChg>
      <pc:sldChg chg="del">
        <pc:chgData name="Lars Björkman" userId="10049411-c5d5-42b6-93f4-7d56d5eee647" providerId="ADAL" clId="{6D9B9E70-D918-409D-872B-002307AC9D7F}" dt="2024-10-04T08:35:59.970" v="3" actId="47"/>
        <pc:sldMkLst>
          <pc:docMk/>
          <pc:sldMk cId="4080762569" sldId="1892"/>
        </pc:sldMkLst>
      </pc:sldChg>
      <pc:sldChg chg="del">
        <pc:chgData name="Lars Björkman" userId="10049411-c5d5-42b6-93f4-7d56d5eee647" providerId="ADAL" clId="{6D9B9E70-D918-409D-872B-002307AC9D7F}" dt="2024-10-04T08:35:59.970" v="3" actId="47"/>
        <pc:sldMkLst>
          <pc:docMk/>
          <pc:sldMk cId="75852286" sldId="1894"/>
        </pc:sldMkLst>
      </pc:sldChg>
      <pc:sldChg chg="del">
        <pc:chgData name="Lars Björkman" userId="10049411-c5d5-42b6-93f4-7d56d5eee647" providerId="ADAL" clId="{6D9B9E70-D918-409D-872B-002307AC9D7F}" dt="2024-10-04T08:35:59.970" v="3" actId="47"/>
        <pc:sldMkLst>
          <pc:docMk/>
          <pc:sldMk cId="2682450392" sldId="1896"/>
        </pc:sldMkLst>
      </pc:sldChg>
      <pc:sldChg chg="del">
        <pc:chgData name="Lars Björkman" userId="10049411-c5d5-42b6-93f4-7d56d5eee647" providerId="ADAL" clId="{6D9B9E70-D918-409D-872B-002307AC9D7F}" dt="2024-10-04T08:36:07.928" v="4" actId="47"/>
        <pc:sldMkLst>
          <pc:docMk/>
          <pc:sldMk cId="2425013763" sldId="1897"/>
        </pc:sldMkLst>
      </pc:sldChg>
      <pc:sldChg chg="del">
        <pc:chgData name="Lars Björkman" userId="10049411-c5d5-42b6-93f4-7d56d5eee647" providerId="ADAL" clId="{6D9B9E70-D918-409D-872B-002307AC9D7F}" dt="2024-10-04T08:35:59.970" v="3" actId="47"/>
        <pc:sldMkLst>
          <pc:docMk/>
          <pc:sldMk cId="3922513457" sldId="1898"/>
        </pc:sldMkLst>
      </pc:sldChg>
      <pc:sldChg chg="del">
        <pc:chgData name="Lars Björkman" userId="10049411-c5d5-42b6-93f4-7d56d5eee647" providerId="ADAL" clId="{6D9B9E70-D918-409D-872B-002307AC9D7F}" dt="2024-10-04T08:35:59.970" v="3" actId="47"/>
        <pc:sldMkLst>
          <pc:docMk/>
          <pc:sldMk cId="2393734818" sldId="1899"/>
        </pc:sldMkLst>
      </pc:sldChg>
      <pc:sldChg chg="del">
        <pc:chgData name="Lars Björkman" userId="10049411-c5d5-42b6-93f4-7d56d5eee647" providerId="ADAL" clId="{6D9B9E70-D918-409D-872B-002307AC9D7F}" dt="2024-10-04T08:35:59.970" v="3" actId="47"/>
        <pc:sldMkLst>
          <pc:docMk/>
          <pc:sldMk cId="3853381031" sldId="1900"/>
        </pc:sldMkLst>
      </pc:sldChg>
      <pc:sldChg chg="del">
        <pc:chgData name="Lars Björkman" userId="10049411-c5d5-42b6-93f4-7d56d5eee647" providerId="ADAL" clId="{6D9B9E70-D918-409D-872B-002307AC9D7F}" dt="2024-10-04T08:35:59.970" v="3" actId="47"/>
        <pc:sldMkLst>
          <pc:docMk/>
          <pc:sldMk cId="1121081463" sldId="1901"/>
        </pc:sldMkLst>
      </pc:sldChg>
      <pc:sldChg chg="del">
        <pc:chgData name="Lars Björkman" userId="10049411-c5d5-42b6-93f4-7d56d5eee647" providerId="ADAL" clId="{6D9B9E70-D918-409D-872B-002307AC9D7F}" dt="2024-10-04T08:35:59.970" v="3" actId="47"/>
        <pc:sldMkLst>
          <pc:docMk/>
          <pc:sldMk cId="1534169204" sldId="1902"/>
        </pc:sldMkLst>
      </pc:sldChg>
      <pc:sldChg chg="del">
        <pc:chgData name="Lars Björkman" userId="10049411-c5d5-42b6-93f4-7d56d5eee647" providerId="ADAL" clId="{6D9B9E70-D918-409D-872B-002307AC9D7F}" dt="2024-10-04T08:35:59.970" v="3" actId="47"/>
        <pc:sldMkLst>
          <pc:docMk/>
          <pc:sldMk cId="1126190861" sldId="1903"/>
        </pc:sldMkLst>
      </pc:sldChg>
      <pc:sldChg chg="del">
        <pc:chgData name="Lars Björkman" userId="10049411-c5d5-42b6-93f4-7d56d5eee647" providerId="ADAL" clId="{6D9B9E70-D918-409D-872B-002307AC9D7F}" dt="2024-10-04T08:35:59.970" v="3" actId="47"/>
        <pc:sldMkLst>
          <pc:docMk/>
          <pc:sldMk cId="3982578120" sldId="1904"/>
        </pc:sldMkLst>
      </pc:sldChg>
      <pc:sldChg chg="del">
        <pc:chgData name="Lars Björkman" userId="10049411-c5d5-42b6-93f4-7d56d5eee647" providerId="ADAL" clId="{6D9B9E70-D918-409D-872B-002307AC9D7F}" dt="2024-10-04T08:35:59.970" v="3" actId="47"/>
        <pc:sldMkLst>
          <pc:docMk/>
          <pc:sldMk cId="330090197" sldId="1905"/>
        </pc:sldMkLst>
      </pc:sldChg>
      <pc:sldChg chg="del">
        <pc:chgData name="Lars Björkman" userId="10049411-c5d5-42b6-93f4-7d56d5eee647" providerId="ADAL" clId="{6D9B9E70-D918-409D-872B-002307AC9D7F}" dt="2024-10-04T08:35:59.970" v="3" actId="47"/>
        <pc:sldMkLst>
          <pc:docMk/>
          <pc:sldMk cId="2254234491" sldId="1906"/>
        </pc:sldMkLst>
      </pc:sldChg>
      <pc:sldChg chg="del">
        <pc:chgData name="Lars Björkman" userId="10049411-c5d5-42b6-93f4-7d56d5eee647" providerId="ADAL" clId="{6D9B9E70-D918-409D-872B-002307AC9D7F}" dt="2024-10-04T08:35:59.970" v="3" actId="47"/>
        <pc:sldMkLst>
          <pc:docMk/>
          <pc:sldMk cId="306743288" sldId="1907"/>
        </pc:sldMkLst>
      </pc:sldChg>
      <pc:sldChg chg="del">
        <pc:chgData name="Lars Björkman" userId="10049411-c5d5-42b6-93f4-7d56d5eee647" providerId="ADAL" clId="{6D9B9E70-D918-409D-872B-002307AC9D7F}" dt="2024-10-04T08:35:59.970" v="3" actId="47"/>
        <pc:sldMkLst>
          <pc:docMk/>
          <pc:sldMk cId="2807810018" sldId="1908"/>
        </pc:sldMkLst>
      </pc:sldChg>
      <pc:sldChg chg="del">
        <pc:chgData name="Lars Björkman" userId="10049411-c5d5-42b6-93f4-7d56d5eee647" providerId="ADAL" clId="{6D9B9E70-D918-409D-872B-002307AC9D7F}" dt="2024-10-04T08:35:59.970" v="3" actId="47"/>
        <pc:sldMkLst>
          <pc:docMk/>
          <pc:sldMk cId="2309628692" sldId="1909"/>
        </pc:sldMkLst>
      </pc:sldChg>
      <pc:sldChg chg="del">
        <pc:chgData name="Lars Björkman" userId="10049411-c5d5-42b6-93f4-7d56d5eee647" providerId="ADAL" clId="{6D9B9E70-D918-409D-872B-002307AC9D7F}" dt="2024-10-04T08:35:59.970" v="3" actId="47"/>
        <pc:sldMkLst>
          <pc:docMk/>
          <pc:sldMk cId="1941151992" sldId="1910"/>
        </pc:sldMkLst>
      </pc:sldChg>
      <pc:sldChg chg="del">
        <pc:chgData name="Lars Björkman" userId="10049411-c5d5-42b6-93f4-7d56d5eee647" providerId="ADAL" clId="{6D9B9E70-D918-409D-872B-002307AC9D7F}" dt="2024-10-04T08:35:07.392" v="0" actId="47"/>
        <pc:sldMkLst>
          <pc:docMk/>
          <pc:sldMk cId="4089910728" sldId="1911"/>
        </pc:sldMkLst>
      </pc:sldChg>
      <pc:sldChg chg="del">
        <pc:chgData name="Lars Björkman" userId="10049411-c5d5-42b6-93f4-7d56d5eee647" providerId="ADAL" clId="{6D9B9E70-D918-409D-872B-002307AC9D7F}" dt="2024-10-04T08:35:59.970" v="3" actId="47"/>
        <pc:sldMkLst>
          <pc:docMk/>
          <pc:sldMk cId="2154512348" sldId="1912"/>
        </pc:sldMkLst>
      </pc:sldChg>
      <pc:sldChg chg="del">
        <pc:chgData name="Lars Björkman" userId="10049411-c5d5-42b6-93f4-7d56d5eee647" providerId="ADAL" clId="{6D9B9E70-D918-409D-872B-002307AC9D7F}" dt="2024-10-04T08:36:07.928" v="4" actId="47"/>
        <pc:sldMkLst>
          <pc:docMk/>
          <pc:sldMk cId="1730495256" sldId="1913"/>
        </pc:sldMkLst>
      </pc:sldChg>
      <pc:sldChg chg="del">
        <pc:chgData name="Lars Björkman" userId="10049411-c5d5-42b6-93f4-7d56d5eee647" providerId="ADAL" clId="{6D9B9E70-D918-409D-872B-002307AC9D7F}" dt="2024-10-04T08:36:07.928" v="4" actId="47"/>
        <pc:sldMkLst>
          <pc:docMk/>
          <pc:sldMk cId="3412351143" sldId="1914"/>
        </pc:sldMkLst>
      </pc:sldChg>
      <pc:sldChg chg="del">
        <pc:chgData name="Lars Björkman" userId="10049411-c5d5-42b6-93f4-7d56d5eee647" providerId="ADAL" clId="{6D9B9E70-D918-409D-872B-002307AC9D7F}" dt="2024-10-04T08:36:07.928" v="4" actId="47"/>
        <pc:sldMkLst>
          <pc:docMk/>
          <pc:sldMk cId="3818124493" sldId="1915"/>
        </pc:sldMkLst>
      </pc:sldChg>
      <pc:sldChg chg="del">
        <pc:chgData name="Lars Björkman" userId="10049411-c5d5-42b6-93f4-7d56d5eee647" providerId="ADAL" clId="{6D9B9E70-D918-409D-872B-002307AC9D7F}" dt="2024-10-04T08:36:07.928" v="4" actId="47"/>
        <pc:sldMkLst>
          <pc:docMk/>
          <pc:sldMk cId="3053997497" sldId="1916"/>
        </pc:sldMkLst>
      </pc:sldChg>
      <pc:sldChg chg="del">
        <pc:chgData name="Lars Björkman" userId="10049411-c5d5-42b6-93f4-7d56d5eee647" providerId="ADAL" clId="{6D9B9E70-D918-409D-872B-002307AC9D7F}" dt="2024-10-04T08:36:07.928" v="4" actId="47"/>
        <pc:sldMkLst>
          <pc:docMk/>
          <pc:sldMk cId="4112845793" sldId="1917"/>
        </pc:sldMkLst>
      </pc:sldChg>
      <pc:sldChg chg="del">
        <pc:chgData name="Lars Björkman" userId="10049411-c5d5-42b6-93f4-7d56d5eee647" providerId="ADAL" clId="{6D9B9E70-D918-409D-872B-002307AC9D7F}" dt="2024-10-04T08:36:07.928" v="4" actId="47"/>
        <pc:sldMkLst>
          <pc:docMk/>
          <pc:sldMk cId="215621556" sldId="1918"/>
        </pc:sldMkLst>
      </pc:sldChg>
      <pc:sldChg chg="del">
        <pc:chgData name="Lars Björkman" userId="10049411-c5d5-42b6-93f4-7d56d5eee647" providerId="ADAL" clId="{6D9B9E70-D918-409D-872B-002307AC9D7F}" dt="2024-10-04T08:36:07.928" v="4" actId="47"/>
        <pc:sldMkLst>
          <pc:docMk/>
          <pc:sldMk cId="1869362564" sldId="1919"/>
        </pc:sldMkLst>
      </pc:sldChg>
      <pc:sldChg chg="del">
        <pc:chgData name="Lars Björkman" userId="10049411-c5d5-42b6-93f4-7d56d5eee647" providerId="ADAL" clId="{6D9B9E70-D918-409D-872B-002307AC9D7F}" dt="2024-10-04T08:36:07.928" v="4" actId="47"/>
        <pc:sldMkLst>
          <pc:docMk/>
          <pc:sldMk cId="1250817446" sldId="1920"/>
        </pc:sldMkLst>
      </pc:sldChg>
      <pc:sldChg chg="del">
        <pc:chgData name="Lars Björkman" userId="10049411-c5d5-42b6-93f4-7d56d5eee647" providerId="ADAL" clId="{6D9B9E70-D918-409D-872B-002307AC9D7F}" dt="2024-10-04T08:36:07.928" v="4" actId="47"/>
        <pc:sldMkLst>
          <pc:docMk/>
          <pc:sldMk cId="17212947" sldId="1921"/>
        </pc:sldMkLst>
      </pc:sldChg>
      <pc:sldChg chg="del">
        <pc:chgData name="Lars Björkman" userId="10049411-c5d5-42b6-93f4-7d56d5eee647" providerId="ADAL" clId="{6D9B9E70-D918-409D-872B-002307AC9D7F}" dt="2024-10-04T08:36:07.928" v="4" actId="47"/>
        <pc:sldMkLst>
          <pc:docMk/>
          <pc:sldMk cId="3703816677" sldId="1922"/>
        </pc:sldMkLst>
      </pc:sldChg>
      <pc:sldChg chg="del">
        <pc:chgData name="Lars Björkman" userId="10049411-c5d5-42b6-93f4-7d56d5eee647" providerId="ADAL" clId="{6D9B9E70-D918-409D-872B-002307AC9D7F}" dt="2024-10-04T08:36:07.928" v="4" actId="47"/>
        <pc:sldMkLst>
          <pc:docMk/>
          <pc:sldMk cId="1513803884" sldId="1923"/>
        </pc:sldMkLst>
      </pc:sldChg>
      <pc:sldChg chg="del">
        <pc:chgData name="Lars Björkman" userId="10049411-c5d5-42b6-93f4-7d56d5eee647" providerId="ADAL" clId="{6D9B9E70-D918-409D-872B-002307AC9D7F}" dt="2024-10-04T08:36:07.928" v="4" actId="47"/>
        <pc:sldMkLst>
          <pc:docMk/>
          <pc:sldMk cId="2998142389" sldId="1924"/>
        </pc:sldMkLst>
      </pc:sldChg>
      <pc:sldChg chg="del">
        <pc:chgData name="Lars Björkman" userId="10049411-c5d5-42b6-93f4-7d56d5eee647" providerId="ADAL" clId="{6D9B9E70-D918-409D-872B-002307AC9D7F}" dt="2024-10-04T08:36:07.928" v="4" actId="47"/>
        <pc:sldMkLst>
          <pc:docMk/>
          <pc:sldMk cId="2975063130" sldId="1925"/>
        </pc:sldMkLst>
      </pc:sldChg>
      <pc:sldChg chg="del">
        <pc:chgData name="Lars Björkman" userId="10049411-c5d5-42b6-93f4-7d56d5eee647" providerId="ADAL" clId="{6D9B9E70-D918-409D-872B-002307AC9D7F}" dt="2024-10-04T08:36:07.928" v="4" actId="47"/>
        <pc:sldMkLst>
          <pc:docMk/>
          <pc:sldMk cId="902621043" sldId="1926"/>
        </pc:sldMkLst>
      </pc:sldChg>
      <pc:sldChg chg="del">
        <pc:chgData name="Lars Björkman" userId="10049411-c5d5-42b6-93f4-7d56d5eee647" providerId="ADAL" clId="{6D9B9E70-D918-409D-872B-002307AC9D7F}" dt="2024-10-04T08:36:07.928" v="4" actId="47"/>
        <pc:sldMkLst>
          <pc:docMk/>
          <pc:sldMk cId="1141413329" sldId="1927"/>
        </pc:sldMkLst>
      </pc:sldChg>
      <pc:sldChg chg="del">
        <pc:chgData name="Lars Björkman" userId="10049411-c5d5-42b6-93f4-7d56d5eee647" providerId="ADAL" clId="{6D9B9E70-D918-409D-872B-002307AC9D7F}" dt="2024-10-04T08:36:07.928" v="4" actId="47"/>
        <pc:sldMkLst>
          <pc:docMk/>
          <pc:sldMk cId="3998796319" sldId="1928"/>
        </pc:sldMkLst>
      </pc:sldChg>
      <pc:sldChg chg="del">
        <pc:chgData name="Lars Björkman" userId="10049411-c5d5-42b6-93f4-7d56d5eee647" providerId="ADAL" clId="{6D9B9E70-D918-409D-872B-002307AC9D7F}" dt="2024-10-04T08:36:07.928" v="4" actId="47"/>
        <pc:sldMkLst>
          <pc:docMk/>
          <pc:sldMk cId="290718429" sldId="1929"/>
        </pc:sldMkLst>
      </pc:sldChg>
      <pc:sldChg chg="del">
        <pc:chgData name="Lars Björkman" userId="10049411-c5d5-42b6-93f4-7d56d5eee647" providerId="ADAL" clId="{6D9B9E70-D918-409D-872B-002307AC9D7F}" dt="2024-10-04T08:36:07.928" v="4" actId="47"/>
        <pc:sldMkLst>
          <pc:docMk/>
          <pc:sldMk cId="1408854017" sldId="1930"/>
        </pc:sldMkLst>
      </pc:sldChg>
      <pc:sldChg chg="del">
        <pc:chgData name="Lars Björkman" userId="10049411-c5d5-42b6-93f4-7d56d5eee647" providerId="ADAL" clId="{6D9B9E70-D918-409D-872B-002307AC9D7F}" dt="2024-10-04T08:36:07.928" v="4" actId="47"/>
        <pc:sldMkLst>
          <pc:docMk/>
          <pc:sldMk cId="1238498440" sldId="1931"/>
        </pc:sldMkLst>
      </pc:sldChg>
      <pc:sldChg chg="del">
        <pc:chgData name="Lars Björkman" userId="10049411-c5d5-42b6-93f4-7d56d5eee647" providerId="ADAL" clId="{6D9B9E70-D918-409D-872B-002307AC9D7F}" dt="2024-10-04T08:36:07.928" v="4" actId="47"/>
        <pc:sldMkLst>
          <pc:docMk/>
          <pc:sldMk cId="1854525145" sldId="1932"/>
        </pc:sldMkLst>
      </pc:sldChg>
      <pc:sldChg chg="del">
        <pc:chgData name="Lars Björkman" userId="10049411-c5d5-42b6-93f4-7d56d5eee647" providerId="ADAL" clId="{6D9B9E70-D918-409D-872B-002307AC9D7F}" dt="2024-10-04T08:36:07.928" v="4" actId="47"/>
        <pc:sldMkLst>
          <pc:docMk/>
          <pc:sldMk cId="2145717374" sldId="1933"/>
        </pc:sldMkLst>
      </pc:sldChg>
      <pc:sldChg chg="del">
        <pc:chgData name="Lars Björkman" userId="10049411-c5d5-42b6-93f4-7d56d5eee647" providerId="ADAL" clId="{6D9B9E70-D918-409D-872B-002307AC9D7F}" dt="2024-10-04T08:36:07.928" v="4" actId="47"/>
        <pc:sldMkLst>
          <pc:docMk/>
          <pc:sldMk cId="1893326566" sldId="1934"/>
        </pc:sldMkLst>
      </pc:sldChg>
      <pc:sldChg chg="del">
        <pc:chgData name="Lars Björkman" userId="10049411-c5d5-42b6-93f4-7d56d5eee647" providerId="ADAL" clId="{6D9B9E70-D918-409D-872B-002307AC9D7F}" dt="2024-10-04T08:36:07.928" v="4" actId="47"/>
        <pc:sldMkLst>
          <pc:docMk/>
          <pc:sldMk cId="1562709563" sldId="1935"/>
        </pc:sldMkLst>
      </pc:sldChg>
      <pc:sldChg chg="del">
        <pc:chgData name="Lars Björkman" userId="10049411-c5d5-42b6-93f4-7d56d5eee647" providerId="ADAL" clId="{6D9B9E70-D918-409D-872B-002307AC9D7F}" dt="2024-10-04T08:36:07.928" v="4" actId="47"/>
        <pc:sldMkLst>
          <pc:docMk/>
          <pc:sldMk cId="2771798968" sldId="1936"/>
        </pc:sldMkLst>
      </pc:sldChg>
      <pc:sldChg chg="del">
        <pc:chgData name="Lars Björkman" userId="10049411-c5d5-42b6-93f4-7d56d5eee647" providerId="ADAL" clId="{6D9B9E70-D918-409D-872B-002307AC9D7F}" dt="2024-10-04T08:36:07.928" v="4" actId="47"/>
        <pc:sldMkLst>
          <pc:docMk/>
          <pc:sldMk cId="696230248" sldId="1937"/>
        </pc:sldMkLst>
      </pc:sldChg>
      <pc:sldChg chg="del">
        <pc:chgData name="Lars Björkman" userId="10049411-c5d5-42b6-93f4-7d56d5eee647" providerId="ADAL" clId="{6D9B9E70-D918-409D-872B-002307AC9D7F}" dt="2024-10-04T08:36:07.928" v="4" actId="47"/>
        <pc:sldMkLst>
          <pc:docMk/>
          <pc:sldMk cId="1827509971" sldId="1938"/>
        </pc:sldMkLst>
      </pc:sldChg>
      <pc:sldChg chg="del">
        <pc:chgData name="Lars Björkman" userId="10049411-c5d5-42b6-93f4-7d56d5eee647" providerId="ADAL" clId="{6D9B9E70-D918-409D-872B-002307AC9D7F}" dt="2024-10-04T08:36:07.928" v="4" actId="47"/>
        <pc:sldMkLst>
          <pc:docMk/>
          <pc:sldMk cId="170605603" sldId="1939"/>
        </pc:sldMkLst>
      </pc:sldChg>
      <pc:sldChg chg="del">
        <pc:chgData name="Lars Björkman" userId="10049411-c5d5-42b6-93f4-7d56d5eee647" providerId="ADAL" clId="{6D9B9E70-D918-409D-872B-002307AC9D7F}" dt="2024-10-04T08:36:07.928" v="4" actId="47"/>
        <pc:sldMkLst>
          <pc:docMk/>
          <pc:sldMk cId="1433941969" sldId="1940"/>
        </pc:sldMkLst>
      </pc:sldChg>
      <pc:sldChg chg="del">
        <pc:chgData name="Lars Björkman" userId="10049411-c5d5-42b6-93f4-7d56d5eee647" providerId="ADAL" clId="{6D9B9E70-D918-409D-872B-002307AC9D7F}" dt="2024-10-04T08:36:07.928" v="4" actId="47"/>
        <pc:sldMkLst>
          <pc:docMk/>
          <pc:sldMk cId="3519397187" sldId="1941"/>
        </pc:sldMkLst>
      </pc:sldChg>
      <pc:sldChg chg="del">
        <pc:chgData name="Lars Björkman" userId="10049411-c5d5-42b6-93f4-7d56d5eee647" providerId="ADAL" clId="{6D9B9E70-D918-409D-872B-002307AC9D7F}" dt="2024-10-04T08:35:59.970" v="3" actId="47"/>
        <pc:sldMkLst>
          <pc:docMk/>
          <pc:sldMk cId="2394445212" sldId="1942"/>
        </pc:sldMkLst>
      </pc:sldChg>
      <pc:sldMasterChg chg="delSldLayout">
        <pc:chgData name="Lars Björkman" userId="10049411-c5d5-42b6-93f4-7d56d5eee647" providerId="ADAL" clId="{6D9B9E70-D918-409D-872B-002307AC9D7F}" dt="2024-10-04T08:36:07.928" v="4" actId="47"/>
        <pc:sldMasterMkLst>
          <pc:docMk/>
          <pc:sldMasterMk cId="2638553267" sldId="2147483648"/>
        </pc:sldMasterMkLst>
        <pc:sldLayoutChg chg="del">
          <pc:chgData name="Lars Björkman" userId="10049411-c5d5-42b6-93f4-7d56d5eee647" providerId="ADAL" clId="{6D9B9E70-D918-409D-872B-002307AC9D7F}" dt="2024-10-04T08:36:07.928" v="4" actId="47"/>
          <pc:sldLayoutMkLst>
            <pc:docMk/>
            <pc:sldMasterMk cId="2638553267" sldId="2147483648"/>
            <pc:sldLayoutMk cId="2598603301" sldId="2147483685"/>
          </pc:sldLayoutMkLst>
        </pc:sldLayoutChg>
        <pc:sldLayoutChg chg="del">
          <pc:chgData name="Lars Björkman" userId="10049411-c5d5-42b6-93f4-7d56d5eee647" providerId="ADAL" clId="{6D9B9E70-D918-409D-872B-002307AC9D7F}" dt="2024-10-04T08:36:07.928" v="4" actId="47"/>
          <pc:sldLayoutMkLst>
            <pc:docMk/>
            <pc:sldMasterMk cId="2638553267" sldId="2147483648"/>
            <pc:sldLayoutMk cId="640430208" sldId="2147483686"/>
          </pc:sldLayoutMkLst>
        </pc:sldLayoutChg>
      </pc:sldMasterChg>
    </pc:docChg>
  </pc:docChgLst>
  <pc:docChgLst>
    <pc:chgData name="Jerker Ardnor" userId="S::jerker.ardnor_rejlers.se#ext#@stadsnatsforeningen.onmicrosoft.com::c8331ea7-c2f3-4b4c-a50c-f773d779fde4" providerId="AD" clId="Web-{AEA57686-781D-0476-7185-FD2A91A9D17A}"/>
    <pc:docChg chg="delSld">
      <pc:chgData name="Jerker Ardnor" userId="S::jerker.ardnor_rejlers.se#ext#@stadsnatsforeningen.onmicrosoft.com::c8331ea7-c2f3-4b4c-a50c-f773d779fde4" providerId="AD" clId="Web-{AEA57686-781D-0476-7185-FD2A91A9D17A}" dt="2024-10-03T13:27:02.869" v="1"/>
      <pc:docMkLst>
        <pc:docMk/>
      </pc:docMkLst>
      <pc:sldChg chg="del">
        <pc:chgData name="Jerker Ardnor" userId="S::jerker.ardnor_rejlers.se#ext#@stadsnatsforeningen.onmicrosoft.com::c8331ea7-c2f3-4b4c-a50c-f773d779fde4" providerId="AD" clId="Web-{AEA57686-781D-0476-7185-FD2A91A9D17A}" dt="2024-10-03T13:27:02.869" v="1"/>
        <pc:sldMkLst>
          <pc:docMk/>
          <pc:sldMk cId="2372823294" sldId="1500"/>
        </pc:sldMkLst>
      </pc:sldChg>
      <pc:sldChg chg="del">
        <pc:chgData name="Jerker Ardnor" userId="S::jerker.ardnor_rejlers.se#ext#@stadsnatsforeningen.onmicrosoft.com::c8331ea7-c2f3-4b4c-a50c-f773d779fde4" providerId="AD" clId="Web-{AEA57686-781D-0476-7185-FD2A91A9D17A}" dt="2024-10-03T13:27:01.181" v="0"/>
        <pc:sldMkLst>
          <pc:docMk/>
          <pc:sldMk cId="2787136417" sldId="1943"/>
        </pc:sldMkLst>
      </pc:sldChg>
    </pc:docChg>
  </pc:docChgLst>
  <pc:docChgLst>
    <pc:chgData name="Jimmy Persson" userId="85914840-5128-4f47-b7df-e2cf45b4d9b6" providerId="ADAL" clId="{B1499B4B-D11D-4C32-9C0B-F1CE555371FE}"/>
    <pc:docChg chg="modSld">
      <pc:chgData name="Jimmy Persson" userId="85914840-5128-4f47-b7df-e2cf45b4d9b6" providerId="ADAL" clId="{B1499B4B-D11D-4C32-9C0B-F1CE555371FE}" dt="2024-11-27T07:54:31.569" v="2" actId="208"/>
      <pc:docMkLst>
        <pc:docMk/>
      </pc:docMkLst>
      <pc:sldChg chg="modSp mod">
        <pc:chgData name="Jimmy Persson" userId="85914840-5128-4f47-b7df-e2cf45b4d9b6" providerId="ADAL" clId="{B1499B4B-D11D-4C32-9C0B-F1CE555371FE}" dt="2024-11-27T07:54:31.569" v="2" actId="208"/>
        <pc:sldMkLst>
          <pc:docMk/>
          <pc:sldMk cId="2145781027" sldId="340"/>
        </pc:sldMkLst>
        <pc:spChg chg="mod">
          <ac:chgData name="Jimmy Persson" userId="85914840-5128-4f47-b7df-e2cf45b4d9b6" providerId="ADAL" clId="{B1499B4B-D11D-4C32-9C0B-F1CE555371FE}" dt="2024-11-27T07:54:31.569" v="2" actId="208"/>
          <ac:spMkLst>
            <pc:docMk/>
            <pc:sldMk cId="2145781027" sldId="340"/>
            <ac:spMk id="9" creationId="{8298BFB0-7E11-803F-6420-6284A566FB17}"/>
          </ac:spMkLst>
        </pc:spChg>
      </pc:sldChg>
    </pc:docChg>
  </pc:docChgLst>
  <pc:docChgLst>
    <pc:chgData name="Jerker Ardnor" userId="S::jerker.ardnor_rejlers.se#ext#@stadsnatsforeningen.onmicrosoft.com::c8331ea7-c2f3-4b4c-a50c-f773d779fde4" providerId="AD" clId="Web-{CCBABF59-D0FB-3AF0-8C3F-73E4BC59C114}"/>
    <pc:docChg chg="addSld delSld modSld">
      <pc:chgData name="Jerker Ardnor" userId="S::jerker.ardnor_rejlers.se#ext#@stadsnatsforeningen.onmicrosoft.com::c8331ea7-c2f3-4b4c-a50c-f773d779fde4" providerId="AD" clId="Web-{CCBABF59-D0FB-3AF0-8C3F-73E4BC59C114}" dt="2024-10-03T13:22:50.326" v="6" actId="14100"/>
      <pc:docMkLst>
        <pc:docMk/>
      </pc:docMkLst>
      <pc:sldChg chg="add del">
        <pc:chgData name="Jerker Ardnor" userId="S::jerker.ardnor_rejlers.se#ext#@stadsnatsforeningen.onmicrosoft.com::c8331ea7-c2f3-4b4c-a50c-f773d779fde4" providerId="AD" clId="Web-{CCBABF59-D0FB-3AF0-8C3F-73E4BC59C114}" dt="2024-10-03T13:06:34.575" v="1"/>
        <pc:sldMkLst>
          <pc:docMk/>
          <pc:sldMk cId="3839068005" sldId="1233"/>
        </pc:sldMkLst>
      </pc:sldChg>
      <pc:sldChg chg="addSp delSp modSp new mod modClrScheme chgLayout">
        <pc:chgData name="Jerker Ardnor" userId="S::jerker.ardnor_rejlers.se#ext#@stadsnatsforeningen.onmicrosoft.com::c8331ea7-c2f3-4b4c-a50c-f773d779fde4" providerId="AD" clId="Web-{CCBABF59-D0FB-3AF0-8C3F-73E4BC59C114}" dt="2024-10-03T13:22:50.326" v="6" actId="14100"/>
        <pc:sldMkLst>
          <pc:docMk/>
          <pc:sldMk cId="2787136417" sldId="1943"/>
        </pc:sldMkLst>
        <pc:spChg chg="mod ord">
          <ac:chgData name="Jerker Ardnor" userId="S::jerker.ardnor_rejlers.se#ext#@stadsnatsforeningen.onmicrosoft.com::c8331ea7-c2f3-4b4c-a50c-f773d779fde4" providerId="AD" clId="Web-{CCBABF59-D0FB-3AF0-8C3F-73E4BC59C114}" dt="2024-10-03T13:22:33.279" v="3"/>
          <ac:spMkLst>
            <pc:docMk/>
            <pc:sldMk cId="2787136417" sldId="1943"/>
            <ac:spMk id="2" creationId="{6999B923-BA36-ED2B-9E8B-8536667BCB74}"/>
          </ac:spMkLst>
        </pc:spChg>
        <pc:spChg chg="del mod ord">
          <ac:chgData name="Jerker Ardnor" userId="S::jerker.ardnor_rejlers.se#ext#@stadsnatsforeningen.onmicrosoft.com::c8331ea7-c2f3-4b4c-a50c-f773d779fde4" providerId="AD" clId="Web-{CCBABF59-D0FB-3AF0-8C3F-73E4BC59C114}" dt="2024-10-03T13:22:43.826" v="4"/>
          <ac:spMkLst>
            <pc:docMk/>
            <pc:sldMk cId="2787136417" sldId="1943"/>
            <ac:spMk id="3" creationId="{2BCD5E6F-F876-A18E-4C7F-C3C5D8098481}"/>
          </ac:spMkLst>
        </pc:spChg>
        <pc:picChg chg="add mod ord">
          <ac:chgData name="Jerker Ardnor" userId="S::jerker.ardnor_rejlers.se#ext#@stadsnatsforeningen.onmicrosoft.com::c8331ea7-c2f3-4b4c-a50c-f773d779fde4" providerId="AD" clId="Web-{CCBABF59-D0FB-3AF0-8C3F-73E4BC59C114}" dt="2024-10-03T13:22:50.326" v="6" actId="14100"/>
          <ac:picMkLst>
            <pc:docMk/>
            <pc:sldMk cId="2787136417" sldId="1943"/>
            <ac:picMk id="4" creationId="{D9E39A91-56C0-90D6-E053-D139B584B242}"/>
          </ac:picMkLst>
        </pc:picChg>
      </pc:sldChg>
    </pc:docChg>
  </pc:docChgLst>
  <pc:docChgLst>
    <pc:chgData name="Lars Björkman" userId="10049411-c5d5-42b6-93f4-7d56d5eee647" providerId="ADAL" clId="{A16D6E20-6CC4-41FB-9276-F2B5AE6607A4}"/>
    <pc:docChg chg="undo custSel addSld delSld modSld sldOrd">
      <pc:chgData name="Lars Björkman" userId="10049411-c5d5-42b6-93f4-7d56d5eee647" providerId="ADAL" clId="{A16D6E20-6CC4-41FB-9276-F2B5AE6607A4}" dt="2024-06-28T07:52:55.329" v="8893" actId="20577"/>
      <pc:docMkLst>
        <pc:docMk/>
      </pc:docMkLst>
      <pc:sldChg chg="add del">
        <pc:chgData name="Lars Björkman" userId="10049411-c5d5-42b6-93f4-7d56d5eee647" providerId="ADAL" clId="{A16D6E20-6CC4-41FB-9276-F2B5AE6607A4}" dt="2024-06-26T17:43:12.012" v="3969" actId="2696"/>
        <pc:sldMkLst>
          <pc:docMk/>
          <pc:sldMk cId="676677844" sldId="256"/>
        </pc:sldMkLst>
      </pc:sldChg>
      <pc:sldChg chg="add">
        <pc:chgData name="Lars Björkman" userId="10049411-c5d5-42b6-93f4-7d56d5eee647" providerId="ADAL" clId="{A16D6E20-6CC4-41FB-9276-F2B5AE6607A4}" dt="2024-06-27T15:44:00.655" v="5828"/>
        <pc:sldMkLst>
          <pc:docMk/>
          <pc:sldMk cId="1169691364" sldId="256"/>
        </pc:sldMkLst>
      </pc:sldChg>
      <pc:sldChg chg="del">
        <pc:chgData name="Lars Björkman" userId="10049411-c5d5-42b6-93f4-7d56d5eee647" providerId="ADAL" clId="{A16D6E20-6CC4-41FB-9276-F2B5AE6607A4}" dt="2024-06-26T14:04:13.450" v="3215" actId="2696"/>
        <pc:sldMkLst>
          <pc:docMk/>
          <pc:sldMk cId="1172692055" sldId="256"/>
        </pc:sldMkLst>
      </pc:sldChg>
      <pc:sldChg chg="addSp delSp modSp add del mod">
        <pc:chgData name="Lars Björkman" userId="10049411-c5d5-42b6-93f4-7d56d5eee647" providerId="ADAL" clId="{A16D6E20-6CC4-41FB-9276-F2B5AE6607A4}" dt="2024-06-27T15:43:46.425" v="5827" actId="2696"/>
        <pc:sldMkLst>
          <pc:docMk/>
          <pc:sldMk cId="2587918222" sldId="256"/>
        </pc:sldMkLst>
        <pc:spChg chg="add mod">
          <ac:chgData name="Lars Björkman" userId="10049411-c5d5-42b6-93f4-7d56d5eee647" providerId="ADAL" clId="{A16D6E20-6CC4-41FB-9276-F2B5AE6607A4}" dt="2024-06-26T18:19:40.496" v="5099" actId="113"/>
          <ac:spMkLst>
            <pc:docMk/>
            <pc:sldMk cId="2587918222" sldId="256"/>
            <ac:spMk id="3" creationId="{5467B1B4-E183-8330-8BD1-8DF446CBCF36}"/>
          </ac:spMkLst>
        </pc:spChg>
        <pc:spChg chg="del">
          <ac:chgData name="Lars Björkman" userId="10049411-c5d5-42b6-93f4-7d56d5eee647" providerId="ADAL" clId="{A16D6E20-6CC4-41FB-9276-F2B5AE6607A4}" dt="2024-06-26T17:47:44.870" v="4005" actId="478"/>
          <ac:spMkLst>
            <pc:docMk/>
            <pc:sldMk cId="2587918222" sldId="256"/>
            <ac:spMk id="7" creationId="{11D24B4F-3D28-0DE2-1996-79183A9F2679}"/>
          </ac:spMkLst>
        </pc:spChg>
      </pc:sldChg>
      <pc:sldChg chg="del">
        <pc:chgData name="Lars Björkman" userId="10049411-c5d5-42b6-93f4-7d56d5eee647" providerId="ADAL" clId="{A16D6E20-6CC4-41FB-9276-F2B5AE6607A4}" dt="2024-06-26T14:04:13.450" v="3215" actId="2696"/>
        <pc:sldMkLst>
          <pc:docMk/>
          <pc:sldMk cId="316681348" sldId="260"/>
        </pc:sldMkLst>
      </pc:sldChg>
      <pc:sldChg chg="add del">
        <pc:chgData name="Lars Björkman" userId="10049411-c5d5-42b6-93f4-7d56d5eee647" providerId="ADAL" clId="{A16D6E20-6CC4-41FB-9276-F2B5AE6607A4}" dt="2024-06-26T14:05:32.646" v="3217" actId="47"/>
        <pc:sldMkLst>
          <pc:docMk/>
          <pc:sldMk cId="3849436808" sldId="260"/>
        </pc:sldMkLst>
      </pc:sldChg>
      <pc:sldChg chg="modSp add mod">
        <pc:chgData name="Lars Björkman" userId="10049411-c5d5-42b6-93f4-7d56d5eee647" providerId="ADAL" clId="{A16D6E20-6CC4-41FB-9276-F2B5AE6607A4}" dt="2024-06-27T17:06:16.629" v="6419" actId="2711"/>
        <pc:sldMkLst>
          <pc:docMk/>
          <pc:sldMk cId="589407322" sldId="266"/>
        </pc:sldMkLst>
        <pc:spChg chg="mod">
          <ac:chgData name="Lars Björkman" userId="10049411-c5d5-42b6-93f4-7d56d5eee647" providerId="ADAL" clId="{A16D6E20-6CC4-41FB-9276-F2B5AE6607A4}" dt="2024-06-27T17:06:16.629" v="6419" actId="2711"/>
          <ac:spMkLst>
            <pc:docMk/>
            <pc:sldMk cId="589407322" sldId="266"/>
            <ac:spMk id="3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04:54.805" v="6412" actId="207"/>
          <ac:spMkLst>
            <pc:docMk/>
            <pc:sldMk cId="589407322" sldId="266"/>
            <ac:spMk id="5" creationId="{285A99E5-DB98-95F2-2E45-76CC23D6EDCB}"/>
          </ac:spMkLst>
        </pc:spChg>
        <pc:graphicFrameChg chg="modGraphic">
          <ac:chgData name="Lars Björkman" userId="10049411-c5d5-42b6-93f4-7d56d5eee647" providerId="ADAL" clId="{A16D6E20-6CC4-41FB-9276-F2B5AE6607A4}" dt="2024-06-27T17:06:06.073" v="6418" actId="2711"/>
          <ac:graphicFrameMkLst>
            <pc:docMk/>
            <pc:sldMk cId="589407322" sldId="266"/>
            <ac:graphicFrameMk id="2" creationId="{00000000-0000-0000-0000-000000000000}"/>
          </ac:graphicFrameMkLst>
        </pc:graphicFrameChg>
      </pc:sldChg>
      <pc:sldChg chg="del">
        <pc:chgData name="Lars Björkman" userId="10049411-c5d5-42b6-93f4-7d56d5eee647" providerId="ADAL" clId="{A16D6E20-6CC4-41FB-9276-F2B5AE6607A4}" dt="2024-06-27T16:28:37.379" v="6376" actId="2696"/>
        <pc:sldMkLst>
          <pc:docMk/>
          <pc:sldMk cId="4113775669" sldId="266"/>
        </pc:sldMkLst>
      </pc:sldChg>
      <pc:sldChg chg="del">
        <pc:chgData name="Lars Björkman" userId="10049411-c5d5-42b6-93f4-7d56d5eee647" providerId="ADAL" clId="{A16D6E20-6CC4-41FB-9276-F2B5AE6607A4}" dt="2024-06-27T16:28:37.379" v="6376" actId="2696"/>
        <pc:sldMkLst>
          <pc:docMk/>
          <pc:sldMk cId="206928703" sldId="267"/>
        </pc:sldMkLst>
      </pc:sldChg>
      <pc:sldChg chg="modSp add mod">
        <pc:chgData name="Lars Björkman" userId="10049411-c5d5-42b6-93f4-7d56d5eee647" providerId="ADAL" clId="{A16D6E20-6CC4-41FB-9276-F2B5AE6607A4}" dt="2024-06-27T17:21:22.785" v="6593" actId="207"/>
        <pc:sldMkLst>
          <pc:docMk/>
          <pc:sldMk cId="4002762183" sldId="267"/>
        </pc:sldMkLst>
        <pc:spChg chg="mod">
          <ac:chgData name="Lars Björkman" userId="10049411-c5d5-42b6-93f4-7d56d5eee647" providerId="ADAL" clId="{A16D6E20-6CC4-41FB-9276-F2B5AE6607A4}" dt="2024-06-27T17:21:15.100" v="6592" actId="2711"/>
          <ac:spMkLst>
            <pc:docMk/>
            <pc:sldMk cId="4002762183" sldId="267"/>
            <ac:spMk id="2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21:15.100" v="6592" actId="2711"/>
          <ac:spMkLst>
            <pc:docMk/>
            <pc:sldMk cId="4002762183" sldId="267"/>
            <ac:spMk id="9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21:15.100" v="6592" actId="2711"/>
          <ac:spMkLst>
            <pc:docMk/>
            <pc:sldMk cId="4002762183" sldId="267"/>
            <ac:spMk id="12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21:22.785" v="6593" actId="207"/>
          <ac:spMkLst>
            <pc:docMk/>
            <pc:sldMk cId="4002762183" sldId="267"/>
            <ac:spMk id="13" creationId="{00000000-0000-0000-0000-000000000000}"/>
          </ac:spMkLst>
        </pc:spChg>
      </pc:sldChg>
      <pc:sldChg chg="addSp delSp modSp add mod">
        <pc:chgData name="Lars Björkman" userId="10049411-c5d5-42b6-93f4-7d56d5eee647" providerId="ADAL" clId="{A16D6E20-6CC4-41FB-9276-F2B5AE6607A4}" dt="2024-06-28T07:46:18.513" v="8846"/>
        <pc:sldMkLst>
          <pc:docMk/>
          <pc:sldMk cId="403830664" sldId="268"/>
        </pc:sldMkLst>
        <pc:spChg chg="mod">
          <ac:chgData name="Lars Björkman" userId="10049411-c5d5-42b6-93f4-7d56d5eee647" providerId="ADAL" clId="{A16D6E20-6CC4-41FB-9276-F2B5AE6607A4}" dt="2024-06-27T17:32:44.556" v="6725" actId="2711"/>
          <ac:spMkLst>
            <pc:docMk/>
            <pc:sldMk cId="403830664" sldId="268"/>
            <ac:spMk id="2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32:44.556" v="6725" actId="2711"/>
          <ac:spMkLst>
            <pc:docMk/>
            <pc:sldMk cId="403830664" sldId="268"/>
            <ac:spMk id="3" creationId="{00000000-0000-0000-0000-000000000000}"/>
          </ac:spMkLst>
        </pc:spChg>
        <pc:spChg chg="add mod">
          <ac:chgData name="Lars Björkman" userId="10049411-c5d5-42b6-93f4-7d56d5eee647" providerId="ADAL" clId="{A16D6E20-6CC4-41FB-9276-F2B5AE6607A4}" dt="2024-06-28T07:46:18.513" v="8846"/>
          <ac:spMkLst>
            <pc:docMk/>
            <pc:sldMk cId="403830664" sldId="268"/>
            <ac:spMk id="4" creationId="{013B7412-C6D4-27D6-4FC1-3376016B79E9}"/>
          </ac:spMkLst>
        </pc:spChg>
        <pc:spChg chg="mod">
          <ac:chgData name="Lars Björkman" userId="10049411-c5d5-42b6-93f4-7d56d5eee647" providerId="ADAL" clId="{A16D6E20-6CC4-41FB-9276-F2B5AE6607A4}" dt="2024-06-27T17:32:44.556" v="6725" actId="2711"/>
          <ac:spMkLst>
            <pc:docMk/>
            <pc:sldMk cId="403830664" sldId="268"/>
            <ac:spMk id="5" creationId="{62AF173B-9490-EC74-9CB3-362EAEE9E54F}"/>
          </ac:spMkLst>
        </pc:spChg>
        <pc:spChg chg="mod">
          <ac:chgData name="Lars Björkman" userId="10049411-c5d5-42b6-93f4-7d56d5eee647" providerId="ADAL" clId="{A16D6E20-6CC4-41FB-9276-F2B5AE6607A4}" dt="2024-06-27T17:32:44.556" v="6725" actId="2711"/>
          <ac:spMkLst>
            <pc:docMk/>
            <pc:sldMk cId="403830664" sldId="268"/>
            <ac:spMk id="6" creationId="{AF7D76D0-3BF9-066D-CA0D-13BFC3A52B6F}"/>
          </ac:spMkLst>
        </pc:spChg>
        <pc:spChg chg="mod">
          <ac:chgData name="Lars Björkman" userId="10049411-c5d5-42b6-93f4-7d56d5eee647" providerId="ADAL" clId="{A16D6E20-6CC4-41FB-9276-F2B5AE6607A4}" dt="2024-06-27T17:32:44.556" v="6725" actId="2711"/>
          <ac:spMkLst>
            <pc:docMk/>
            <pc:sldMk cId="403830664" sldId="268"/>
            <ac:spMk id="7" creationId="{6FFFDE22-58EC-D7F8-D4F3-400593E4D5D1}"/>
          </ac:spMkLst>
        </pc:spChg>
        <pc:spChg chg="mod">
          <ac:chgData name="Lars Björkman" userId="10049411-c5d5-42b6-93f4-7d56d5eee647" providerId="ADAL" clId="{A16D6E20-6CC4-41FB-9276-F2B5AE6607A4}" dt="2024-06-27T17:32:44.556" v="6725" actId="2711"/>
          <ac:spMkLst>
            <pc:docMk/>
            <pc:sldMk cId="403830664" sldId="268"/>
            <ac:spMk id="8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32:44.556" v="6725" actId="2711"/>
          <ac:spMkLst>
            <pc:docMk/>
            <pc:sldMk cId="403830664" sldId="268"/>
            <ac:spMk id="9" creationId="{9BD10CA8-272F-E6F9-332D-748731970931}"/>
          </ac:spMkLst>
        </pc:spChg>
        <pc:spChg chg="mod">
          <ac:chgData name="Lars Björkman" userId="10049411-c5d5-42b6-93f4-7d56d5eee647" providerId="ADAL" clId="{A16D6E20-6CC4-41FB-9276-F2B5AE6607A4}" dt="2024-06-27T17:32:44.556" v="6725" actId="2711"/>
          <ac:spMkLst>
            <pc:docMk/>
            <pc:sldMk cId="403830664" sldId="268"/>
            <ac:spMk id="10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32:44.556" v="6725" actId="2711"/>
          <ac:spMkLst>
            <pc:docMk/>
            <pc:sldMk cId="403830664" sldId="268"/>
            <ac:spMk id="1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32:44.556" v="6725" actId="2711"/>
          <ac:spMkLst>
            <pc:docMk/>
            <pc:sldMk cId="403830664" sldId="268"/>
            <ac:spMk id="12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32:44.556" v="6725" actId="2711"/>
          <ac:spMkLst>
            <pc:docMk/>
            <pc:sldMk cId="403830664" sldId="268"/>
            <ac:spMk id="13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32:44.556" v="6725" actId="2711"/>
          <ac:spMkLst>
            <pc:docMk/>
            <pc:sldMk cId="403830664" sldId="268"/>
            <ac:spMk id="14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32:44.556" v="6725" actId="2711"/>
          <ac:spMkLst>
            <pc:docMk/>
            <pc:sldMk cId="403830664" sldId="268"/>
            <ac:spMk id="15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32:44.556" v="6725" actId="2711"/>
          <ac:spMkLst>
            <pc:docMk/>
            <pc:sldMk cId="403830664" sldId="268"/>
            <ac:spMk id="1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32:44.556" v="6725" actId="2711"/>
          <ac:spMkLst>
            <pc:docMk/>
            <pc:sldMk cId="403830664" sldId="268"/>
            <ac:spMk id="17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32:44.556" v="6725" actId="2711"/>
          <ac:spMkLst>
            <pc:docMk/>
            <pc:sldMk cId="403830664" sldId="268"/>
            <ac:spMk id="18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32:44.556" v="6725" actId="2711"/>
          <ac:spMkLst>
            <pc:docMk/>
            <pc:sldMk cId="403830664" sldId="268"/>
            <ac:spMk id="19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32:44.556" v="6725" actId="2711"/>
          <ac:spMkLst>
            <pc:docMk/>
            <pc:sldMk cId="403830664" sldId="268"/>
            <ac:spMk id="20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32:44.556" v="6725" actId="2711"/>
          <ac:spMkLst>
            <pc:docMk/>
            <pc:sldMk cId="403830664" sldId="268"/>
            <ac:spMk id="2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32:44.556" v="6725" actId="2711"/>
          <ac:spMkLst>
            <pc:docMk/>
            <pc:sldMk cId="403830664" sldId="268"/>
            <ac:spMk id="22" creationId="{00000000-0000-0000-0000-000000000000}"/>
          </ac:spMkLst>
        </pc:spChg>
        <pc:spChg chg="del mod">
          <ac:chgData name="Lars Björkman" userId="10049411-c5d5-42b6-93f4-7d56d5eee647" providerId="ADAL" clId="{A16D6E20-6CC4-41FB-9276-F2B5AE6607A4}" dt="2024-06-28T07:45:58.663" v="8845" actId="478"/>
          <ac:spMkLst>
            <pc:docMk/>
            <pc:sldMk cId="403830664" sldId="268"/>
            <ac:spMk id="24" creationId="{52D4ED57-214F-4BA5-ACCD-30926D0E610F}"/>
          </ac:spMkLst>
        </pc:spChg>
        <pc:spChg chg="mod">
          <ac:chgData name="Lars Björkman" userId="10049411-c5d5-42b6-93f4-7d56d5eee647" providerId="ADAL" clId="{A16D6E20-6CC4-41FB-9276-F2B5AE6607A4}" dt="2024-06-27T17:32:44.556" v="6725" actId="2711"/>
          <ac:spMkLst>
            <pc:docMk/>
            <pc:sldMk cId="403830664" sldId="268"/>
            <ac:spMk id="26" creationId="{61676610-8600-7D3A-5D21-5F5F5FA91203}"/>
          </ac:spMkLst>
        </pc:spChg>
        <pc:spChg chg="mod">
          <ac:chgData name="Lars Björkman" userId="10049411-c5d5-42b6-93f4-7d56d5eee647" providerId="ADAL" clId="{A16D6E20-6CC4-41FB-9276-F2B5AE6607A4}" dt="2024-06-27T17:32:44.556" v="6725" actId="2711"/>
          <ac:spMkLst>
            <pc:docMk/>
            <pc:sldMk cId="403830664" sldId="268"/>
            <ac:spMk id="28" creationId="{93D05A13-B013-E2AC-3342-5CA4D07AFC55}"/>
          </ac:spMkLst>
        </pc:spChg>
        <pc:spChg chg="mod">
          <ac:chgData name="Lars Björkman" userId="10049411-c5d5-42b6-93f4-7d56d5eee647" providerId="ADAL" clId="{A16D6E20-6CC4-41FB-9276-F2B5AE6607A4}" dt="2024-06-27T17:32:44.556" v="6725" actId="2711"/>
          <ac:spMkLst>
            <pc:docMk/>
            <pc:sldMk cId="403830664" sldId="268"/>
            <ac:spMk id="29" creationId="{FC377A74-0DFE-6F73-5889-12D51D6466D8}"/>
          </ac:spMkLst>
        </pc:spChg>
        <pc:spChg chg="mod">
          <ac:chgData name="Lars Björkman" userId="10049411-c5d5-42b6-93f4-7d56d5eee647" providerId="ADAL" clId="{A16D6E20-6CC4-41FB-9276-F2B5AE6607A4}" dt="2024-06-27T17:32:44.556" v="6725" actId="2711"/>
          <ac:spMkLst>
            <pc:docMk/>
            <pc:sldMk cId="403830664" sldId="268"/>
            <ac:spMk id="30" creationId="{3C636299-8786-FBA3-FFCA-E7B0E8F93056}"/>
          </ac:spMkLst>
        </pc:spChg>
      </pc:sldChg>
      <pc:sldChg chg="del">
        <pc:chgData name="Lars Björkman" userId="10049411-c5d5-42b6-93f4-7d56d5eee647" providerId="ADAL" clId="{A16D6E20-6CC4-41FB-9276-F2B5AE6607A4}" dt="2024-06-27T17:27:24.188" v="6633" actId="2696"/>
        <pc:sldMkLst>
          <pc:docMk/>
          <pc:sldMk cId="1338239366" sldId="268"/>
        </pc:sldMkLst>
      </pc:sldChg>
      <pc:sldChg chg="addSp delSp modSp mod">
        <pc:chgData name="Lars Björkman" userId="10049411-c5d5-42b6-93f4-7d56d5eee647" providerId="ADAL" clId="{A16D6E20-6CC4-41FB-9276-F2B5AE6607A4}" dt="2024-06-28T07:49:09.531" v="8878" actId="255"/>
        <pc:sldMkLst>
          <pc:docMk/>
          <pc:sldMk cId="1137298284" sldId="271"/>
        </pc:sldMkLst>
        <pc:spChg chg="add mod">
          <ac:chgData name="Lars Björkman" userId="10049411-c5d5-42b6-93f4-7d56d5eee647" providerId="ADAL" clId="{A16D6E20-6CC4-41FB-9276-F2B5AE6607A4}" dt="2024-06-28T07:48:06.646" v="8871" actId="1035"/>
          <ac:spMkLst>
            <pc:docMk/>
            <pc:sldMk cId="1137298284" sldId="271"/>
            <ac:spMk id="2" creationId="{E629342A-4A89-0A05-9890-6023710B6AE1}"/>
          </ac:spMkLst>
        </pc:spChg>
        <pc:spChg chg="add mod">
          <ac:chgData name="Lars Björkman" userId="10049411-c5d5-42b6-93f4-7d56d5eee647" providerId="ADAL" clId="{A16D6E20-6CC4-41FB-9276-F2B5AE6607A4}" dt="2024-06-28T07:49:09.531" v="8878" actId="255"/>
          <ac:spMkLst>
            <pc:docMk/>
            <pc:sldMk cId="1137298284" sldId="271"/>
            <ac:spMk id="3" creationId="{EC2042F9-A5EE-EF17-0082-4A200E58071D}"/>
          </ac:spMkLst>
        </pc:spChg>
        <pc:spChg chg="del mod">
          <ac:chgData name="Lars Björkman" userId="10049411-c5d5-42b6-93f4-7d56d5eee647" providerId="ADAL" clId="{A16D6E20-6CC4-41FB-9276-F2B5AE6607A4}" dt="2024-06-27T17:37:48.773" v="6748"/>
          <ac:spMkLst>
            <pc:docMk/>
            <pc:sldMk cId="1137298284" sldId="271"/>
            <ac:spMk id="4" creationId="{00000000-0000-0000-0000-000000000000}"/>
          </ac:spMkLst>
        </pc:spChg>
        <pc:spChg chg="del">
          <ac:chgData name="Lars Björkman" userId="10049411-c5d5-42b6-93f4-7d56d5eee647" providerId="ADAL" clId="{A16D6E20-6CC4-41FB-9276-F2B5AE6607A4}" dt="2024-06-27T17:37:50.966" v="6749" actId="478"/>
          <ac:spMkLst>
            <pc:docMk/>
            <pc:sldMk cId="1137298284" sldId="271"/>
            <ac:spMk id="13" creationId="{47EEF771-F29F-B27E-EFC8-51D3FB600C60}"/>
          </ac:spMkLst>
        </pc:spChg>
      </pc:sldChg>
      <pc:sldChg chg="del">
        <pc:chgData name="Lars Björkman" userId="10049411-c5d5-42b6-93f4-7d56d5eee647" providerId="ADAL" clId="{A16D6E20-6CC4-41FB-9276-F2B5AE6607A4}" dt="2024-06-26T14:04:13.450" v="3215" actId="2696"/>
        <pc:sldMkLst>
          <pc:docMk/>
          <pc:sldMk cId="3083761004" sldId="279"/>
        </pc:sldMkLst>
      </pc:sldChg>
      <pc:sldChg chg="modSp add mod ord">
        <pc:chgData name="Lars Björkman" userId="10049411-c5d5-42b6-93f4-7d56d5eee647" providerId="ADAL" clId="{A16D6E20-6CC4-41FB-9276-F2B5AE6607A4}" dt="2024-06-27T15:55:53.562" v="5945"/>
        <pc:sldMkLst>
          <pc:docMk/>
          <pc:sldMk cId="3581656479" sldId="279"/>
        </pc:sldMkLst>
        <pc:spChg chg="mod">
          <ac:chgData name="Lars Björkman" userId="10049411-c5d5-42b6-93f4-7d56d5eee647" providerId="ADAL" clId="{A16D6E20-6CC4-41FB-9276-F2B5AE6607A4}" dt="2024-06-26T14:14:34.152" v="3299" actId="207"/>
          <ac:spMkLst>
            <pc:docMk/>
            <pc:sldMk cId="3581656479" sldId="279"/>
            <ac:spMk id="2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6T14:13:22.669" v="3293" actId="207"/>
          <ac:spMkLst>
            <pc:docMk/>
            <pc:sldMk cId="3581656479" sldId="279"/>
            <ac:spMk id="8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6T14:19:06.571" v="3308" actId="208"/>
          <ac:spMkLst>
            <pc:docMk/>
            <pc:sldMk cId="3581656479" sldId="279"/>
            <ac:spMk id="10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6T14:13:29.365" v="3294" actId="207"/>
          <ac:spMkLst>
            <pc:docMk/>
            <pc:sldMk cId="3581656479" sldId="279"/>
            <ac:spMk id="1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6T14:13:36.129" v="3295" actId="207"/>
          <ac:spMkLst>
            <pc:docMk/>
            <pc:sldMk cId="3581656479" sldId="279"/>
            <ac:spMk id="12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3:47:41.172" v="5527" actId="113"/>
          <ac:spMkLst>
            <pc:docMk/>
            <pc:sldMk cId="3581656479" sldId="279"/>
            <ac:spMk id="13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6T14:19:06.571" v="3308" actId="208"/>
          <ac:spMkLst>
            <pc:docMk/>
            <pc:sldMk cId="3581656479" sldId="279"/>
            <ac:spMk id="22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6T14:19:06.571" v="3308" actId="208"/>
          <ac:spMkLst>
            <pc:docMk/>
            <pc:sldMk cId="3581656479" sldId="279"/>
            <ac:spMk id="24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6T14:17:50.290" v="3305" actId="207"/>
          <ac:spMkLst>
            <pc:docMk/>
            <pc:sldMk cId="3581656479" sldId="279"/>
            <ac:spMk id="33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6T14:17:50.290" v="3305" actId="207"/>
          <ac:spMkLst>
            <pc:docMk/>
            <pc:sldMk cId="3581656479" sldId="279"/>
            <ac:spMk id="37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6T14:17:50.290" v="3305" actId="207"/>
          <ac:spMkLst>
            <pc:docMk/>
            <pc:sldMk cId="3581656479" sldId="279"/>
            <ac:spMk id="38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6T14:19:06.571" v="3308" actId="208"/>
          <ac:spMkLst>
            <pc:docMk/>
            <pc:sldMk cId="3581656479" sldId="279"/>
            <ac:spMk id="4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6T14:19:06.571" v="3308" actId="208"/>
          <ac:spMkLst>
            <pc:docMk/>
            <pc:sldMk cId="3581656479" sldId="279"/>
            <ac:spMk id="42" creationId="{00000000-0000-0000-0000-000000000000}"/>
          </ac:spMkLst>
        </pc:spChg>
        <pc:cxnChg chg="mod">
          <ac:chgData name="Lars Björkman" userId="10049411-c5d5-42b6-93f4-7d56d5eee647" providerId="ADAL" clId="{A16D6E20-6CC4-41FB-9276-F2B5AE6607A4}" dt="2024-06-26T14:14:46.340" v="3300" actId="208"/>
          <ac:cxnSpMkLst>
            <pc:docMk/>
            <pc:sldMk cId="3581656479" sldId="279"/>
            <ac:cxnSpMk id="6" creationId="{00000000-0000-0000-0000-000000000000}"/>
          </ac:cxnSpMkLst>
        </pc:cxnChg>
      </pc:sldChg>
      <pc:sldChg chg="del">
        <pc:chgData name="Lars Björkman" userId="10049411-c5d5-42b6-93f4-7d56d5eee647" providerId="ADAL" clId="{A16D6E20-6CC4-41FB-9276-F2B5AE6607A4}" dt="2024-06-26T14:04:13.450" v="3215" actId="2696"/>
        <pc:sldMkLst>
          <pc:docMk/>
          <pc:sldMk cId="599697197" sldId="280"/>
        </pc:sldMkLst>
      </pc:sldChg>
      <pc:sldChg chg="modSp add mod">
        <pc:chgData name="Lars Björkman" userId="10049411-c5d5-42b6-93f4-7d56d5eee647" providerId="ADAL" clId="{A16D6E20-6CC4-41FB-9276-F2B5AE6607A4}" dt="2024-06-27T13:49:53.117" v="5547" actId="255"/>
        <pc:sldMkLst>
          <pc:docMk/>
          <pc:sldMk cId="2677031635" sldId="280"/>
        </pc:sldMkLst>
        <pc:spChg chg="mod">
          <ac:chgData name="Lars Björkman" userId="10049411-c5d5-42b6-93f4-7d56d5eee647" providerId="ADAL" clId="{A16D6E20-6CC4-41FB-9276-F2B5AE6607A4}" dt="2024-06-27T13:49:17.193" v="5538" actId="207"/>
          <ac:spMkLst>
            <pc:docMk/>
            <pc:sldMk cId="2677031635" sldId="280"/>
            <ac:spMk id="10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3:49:53.117" v="5547" actId="255"/>
          <ac:spMkLst>
            <pc:docMk/>
            <pc:sldMk cId="2677031635" sldId="280"/>
            <ac:spMk id="11" creationId="{0DB54B5D-5771-7F1C-471E-415015D52BB4}"/>
          </ac:spMkLst>
        </pc:spChg>
        <pc:spChg chg="mod">
          <ac:chgData name="Lars Björkman" userId="10049411-c5d5-42b6-93f4-7d56d5eee647" providerId="ADAL" clId="{A16D6E20-6CC4-41FB-9276-F2B5AE6607A4}" dt="2024-06-27T13:49:17.193" v="5538" actId="207"/>
          <ac:spMkLst>
            <pc:docMk/>
            <pc:sldMk cId="2677031635" sldId="280"/>
            <ac:spMk id="4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3:49:17.193" v="5538" actId="207"/>
          <ac:spMkLst>
            <pc:docMk/>
            <pc:sldMk cId="2677031635" sldId="280"/>
            <ac:spMk id="42" creationId="{00000000-0000-0000-0000-000000000000}"/>
          </ac:spMkLst>
        </pc:spChg>
      </pc:sldChg>
      <pc:sldChg chg="del">
        <pc:chgData name="Lars Björkman" userId="10049411-c5d5-42b6-93f4-7d56d5eee647" providerId="ADAL" clId="{A16D6E20-6CC4-41FB-9276-F2B5AE6607A4}" dt="2024-06-26T14:04:13.450" v="3215" actId="2696"/>
        <pc:sldMkLst>
          <pc:docMk/>
          <pc:sldMk cId="1238212627" sldId="285"/>
        </pc:sldMkLst>
      </pc:sldChg>
      <pc:sldChg chg="modSp add mod">
        <pc:chgData name="Lars Björkman" userId="10049411-c5d5-42b6-93f4-7d56d5eee647" providerId="ADAL" clId="{A16D6E20-6CC4-41FB-9276-F2B5AE6607A4}" dt="2024-06-27T13:52:25.215" v="5572" actId="207"/>
        <pc:sldMkLst>
          <pc:docMk/>
          <pc:sldMk cId="1518821111" sldId="285"/>
        </pc:sldMkLst>
        <pc:spChg chg="mod">
          <ac:chgData name="Lars Björkman" userId="10049411-c5d5-42b6-93f4-7d56d5eee647" providerId="ADAL" clId="{A16D6E20-6CC4-41FB-9276-F2B5AE6607A4}" dt="2024-06-27T13:51:49.179" v="5571" actId="1036"/>
          <ac:spMkLst>
            <pc:docMk/>
            <pc:sldMk cId="1518821111" sldId="285"/>
            <ac:spMk id="2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3:52:25.215" v="5572" actId="207"/>
          <ac:spMkLst>
            <pc:docMk/>
            <pc:sldMk cId="1518821111" sldId="285"/>
            <ac:spMk id="10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3:51:35.978" v="5559" actId="14100"/>
          <ac:spMkLst>
            <pc:docMk/>
            <pc:sldMk cId="1518821111" sldId="285"/>
            <ac:spMk id="1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3:51:00.481" v="5556" actId="255"/>
          <ac:spMkLst>
            <pc:docMk/>
            <pc:sldMk cId="1518821111" sldId="285"/>
            <ac:spMk id="15" creationId="{2E49101B-7C1E-8D49-1B98-1B7F57B0C203}"/>
          </ac:spMkLst>
        </pc:spChg>
        <pc:spChg chg="mod">
          <ac:chgData name="Lars Björkman" userId="10049411-c5d5-42b6-93f4-7d56d5eee647" providerId="ADAL" clId="{A16D6E20-6CC4-41FB-9276-F2B5AE6607A4}" dt="2024-06-27T13:52:25.215" v="5572" actId="207"/>
          <ac:spMkLst>
            <pc:docMk/>
            <pc:sldMk cId="1518821111" sldId="285"/>
            <ac:spMk id="4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3:52:25.215" v="5572" actId="207"/>
          <ac:spMkLst>
            <pc:docMk/>
            <pc:sldMk cId="1518821111" sldId="285"/>
            <ac:spMk id="42" creationId="{00000000-0000-0000-0000-000000000000}"/>
          </ac:spMkLst>
        </pc:spChg>
      </pc:sldChg>
      <pc:sldChg chg="modSp mod">
        <pc:chgData name="Lars Björkman" userId="10049411-c5d5-42b6-93f4-7d56d5eee647" providerId="ADAL" clId="{A16D6E20-6CC4-41FB-9276-F2B5AE6607A4}" dt="2024-06-27T17:47:28.078" v="6911" actId="255"/>
        <pc:sldMkLst>
          <pc:docMk/>
          <pc:sldMk cId="3521484618" sldId="298"/>
        </pc:sldMkLst>
        <pc:spChg chg="mod">
          <ac:chgData name="Lars Björkman" userId="10049411-c5d5-42b6-93f4-7d56d5eee647" providerId="ADAL" clId="{A16D6E20-6CC4-41FB-9276-F2B5AE6607A4}" dt="2024-06-27T17:47:07.710" v="6908" actId="2711"/>
          <ac:spMkLst>
            <pc:docMk/>
            <pc:sldMk cId="3521484618" sldId="298"/>
            <ac:spMk id="4" creationId="{D5584BA1-45B8-A292-8499-D6C565808501}"/>
          </ac:spMkLst>
        </pc:spChg>
        <pc:spChg chg="mod">
          <ac:chgData name="Lars Björkman" userId="10049411-c5d5-42b6-93f4-7d56d5eee647" providerId="ADAL" clId="{A16D6E20-6CC4-41FB-9276-F2B5AE6607A4}" dt="2024-06-27T17:47:07.710" v="6908" actId="2711"/>
          <ac:spMkLst>
            <pc:docMk/>
            <pc:sldMk cId="3521484618" sldId="298"/>
            <ac:spMk id="5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47:28.078" v="6911" actId="255"/>
          <ac:spMkLst>
            <pc:docMk/>
            <pc:sldMk cId="3521484618" sldId="298"/>
            <ac:spMk id="7" creationId="{BB5366BB-9721-BA00-17AB-3F9D47005F2A}"/>
          </ac:spMkLst>
        </pc:spChg>
        <pc:spChg chg="mod">
          <ac:chgData name="Lars Björkman" userId="10049411-c5d5-42b6-93f4-7d56d5eee647" providerId="ADAL" clId="{A16D6E20-6CC4-41FB-9276-F2B5AE6607A4}" dt="2024-06-27T17:47:07.710" v="6908" actId="2711"/>
          <ac:spMkLst>
            <pc:docMk/>
            <pc:sldMk cId="3521484618" sldId="298"/>
            <ac:spMk id="10" creationId="{00000000-0000-0000-0000-000000000000}"/>
          </ac:spMkLst>
        </pc:spChg>
      </pc:sldChg>
      <pc:sldChg chg="del">
        <pc:chgData name="Lars Björkman" userId="10049411-c5d5-42b6-93f4-7d56d5eee647" providerId="ADAL" clId="{A16D6E20-6CC4-41FB-9276-F2B5AE6607A4}" dt="2024-06-27T16:28:37.379" v="6376" actId="2696"/>
        <pc:sldMkLst>
          <pc:docMk/>
          <pc:sldMk cId="2120000574" sldId="303"/>
        </pc:sldMkLst>
      </pc:sldChg>
      <pc:sldChg chg="modSp add mod">
        <pc:chgData name="Lars Björkman" userId="10049411-c5d5-42b6-93f4-7d56d5eee647" providerId="ADAL" clId="{A16D6E20-6CC4-41FB-9276-F2B5AE6607A4}" dt="2024-06-27T17:11:14.189" v="6450" actId="207"/>
        <pc:sldMkLst>
          <pc:docMk/>
          <pc:sldMk cId="2470898784" sldId="303"/>
        </pc:sldMkLst>
        <pc:spChg chg="mod">
          <ac:chgData name="Lars Björkman" userId="10049411-c5d5-42b6-93f4-7d56d5eee647" providerId="ADAL" clId="{A16D6E20-6CC4-41FB-9276-F2B5AE6607A4}" dt="2024-06-27T17:11:02.083" v="6448" actId="2711"/>
          <ac:spMkLst>
            <pc:docMk/>
            <pc:sldMk cId="2470898784" sldId="303"/>
            <ac:spMk id="17" creationId="{C20C5318-E633-948A-CE41-DD2ECA597BB9}"/>
          </ac:spMkLst>
        </pc:spChg>
        <pc:spChg chg="mod">
          <ac:chgData name="Lars Björkman" userId="10049411-c5d5-42b6-93f4-7d56d5eee647" providerId="ADAL" clId="{A16D6E20-6CC4-41FB-9276-F2B5AE6607A4}" dt="2024-06-27T17:11:02.083" v="6448" actId="2711"/>
          <ac:spMkLst>
            <pc:docMk/>
            <pc:sldMk cId="2470898784" sldId="303"/>
            <ac:spMk id="18" creationId="{B4B5E7E2-38F5-0F9E-B209-49DD1EAEFAB5}"/>
          </ac:spMkLst>
        </pc:spChg>
        <pc:spChg chg="mod">
          <ac:chgData name="Lars Björkman" userId="10049411-c5d5-42b6-93f4-7d56d5eee647" providerId="ADAL" clId="{A16D6E20-6CC4-41FB-9276-F2B5AE6607A4}" dt="2024-06-27T17:11:02.083" v="6448" actId="2711"/>
          <ac:spMkLst>
            <pc:docMk/>
            <pc:sldMk cId="2470898784" sldId="303"/>
            <ac:spMk id="24" creationId="{5C1E84ED-EB4D-F459-AAAC-FE1E90FEB6DA}"/>
          </ac:spMkLst>
        </pc:spChg>
        <pc:spChg chg="mod">
          <ac:chgData name="Lars Björkman" userId="10049411-c5d5-42b6-93f4-7d56d5eee647" providerId="ADAL" clId="{A16D6E20-6CC4-41FB-9276-F2B5AE6607A4}" dt="2024-06-27T17:11:02.083" v="6448" actId="2711"/>
          <ac:spMkLst>
            <pc:docMk/>
            <pc:sldMk cId="2470898784" sldId="303"/>
            <ac:spMk id="25" creationId="{79BC5BCB-9105-26B5-E5AF-BD09D9D0A10E}"/>
          </ac:spMkLst>
        </pc:spChg>
        <pc:spChg chg="mod">
          <ac:chgData name="Lars Björkman" userId="10049411-c5d5-42b6-93f4-7d56d5eee647" providerId="ADAL" clId="{A16D6E20-6CC4-41FB-9276-F2B5AE6607A4}" dt="2024-06-27T17:11:02.083" v="6448" actId="2711"/>
          <ac:spMkLst>
            <pc:docMk/>
            <pc:sldMk cId="2470898784" sldId="303"/>
            <ac:spMk id="26" creationId="{DE67B0F7-9398-C050-87E2-FDDE7F2F9E98}"/>
          </ac:spMkLst>
        </pc:spChg>
        <pc:spChg chg="mod">
          <ac:chgData name="Lars Björkman" userId="10049411-c5d5-42b6-93f4-7d56d5eee647" providerId="ADAL" clId="{A16D6E20-6CC4-41FB-9276-F2B5AE6607A4}" dt="2024-06-27T17:11:02.083" v="6448" actId="2711"/>
          <ac:spMkLst>
            <pc:docMk/>
            <pc:sldMk cId="2470898784" sldId="303"/>
            <ac:spMk id="27" creationId="{A4729388-2573-5BF1-0338-F9A7DEE95D52}"/>
          </ac:spMkLst>
        </pc:spChg>
        <pc:spChg chg="mod">
          <ac:chgData name="Lars Björkman" userId="10049411-c5d5-42b6-93f4-7d56d5eee647" providerId="ADAL" clId="{A16D6E20-6CC4-41FB-9276-F2B5AE6607A4}" dt="2024-06-27T17:11:02.083" v="6448" actId="2711"/>
          <ac:spMkLst>
            <pc:docMk/>
            <pc:sldMk cId="2470898784" sldId="303"/>
            <ac:spMk id="28" creationId="{7923C1C1-932B-227A-61D2-6E84BEEEA709}"/>
          </ac:spMkLst>
        </pc:spChg>
        <pc:spChg chg="mod">
          <ac:chgData name="Lars Björkman" userId="10049411-c5d5-42b6-93f4-7d56d5eee647" providerId="ADAL" clId="{A16D6E20-6CC4-41FB-9276-F2B5AE6607A4}" dt="2024-06-27T17:11:02.083" v="6448" actId="2711"/>
          <ac:spMkLst>
            <pc:docMk/>
            <pc:sldMk cId="2470898784" sldId="303"/>
            <ac:spMk id="29" creationId="{E07910B4-784B-DA7F-D3CE-CB4606FF9B68}"/>
          </ac:spMkLst>
        </pc:spChg>
        <pc:spChg chg="mod">
          <ac:chgData name="Lars Björkman" userId="10049411-c5d5-42b6-93f4-7d56d5eee647" providerId="ADAL" clId="{A16D6E20-6CC4-41FB-9276-F2B5AE6607A4}" dt="2024-06-27T17:11:02.083" v="6448" actId="2711"/>
          <ac:spMkLst>
            <pc:docMk/>
            <pc:sldMk cId="2470898784" sldId="303"/>
            <ac:spMk id="30" creationId="{CC4A67A2-3003-0346-875F-A4CC77315102}"/>
          </ac:spMkLst>
        </pc:spChg>
        <pc:spChg chg="mod">
          <ac:chgData name="Lars Björkman" userId="10049411-c5d5-42b6-93f4-7d56d5eee647" providerId="ADAL" clId="{A16D6E20-6CC4-41FB-9276-F2B5AE6607A4}" dt="2024-06-27T17:11:02.083" v="6448" actId="2711"/>
          <ac:spMkLst>
            <pc:docMk/>
            <pc:sldMk cId="2470898784" sldId="303"/>
            <ac:spMk id="31" creationId="{06EC144F-8CCB-7B99-3FEA-7B3997A42B5F}"/>
          </ac:spMkLst>
        </pc:spChg>
        <pc:spChg chg="mod">
          <ac:chgData name="Lars Björkman" userId="10049411-c5d5-42b6-93f4-7d56d5eee647" providerId="ADAL" clId="{A16D6E20-6CC4-41FB-9276-F2B5AE6607A4}" dt="2024-06-27T17:11:02.083" v="6448" actId="2711"/>
          <ac:spMkLst>
            <pc:docMk/>
            <pc:sldMk cId="2470898784" sldId="303"/>
            <ac:spMk id="32" creationId="{0302EE3B-141E-DD7D-727A-543AD2E09355}"/>
          </ac:spMkLst>
        </pc:spChg>
        <pc:spChg chg="mod">
          <ac:chgData name="Lars Björkman" userId="10049411-c5d5-42b6-93f4-7d56d5eee647" providerId="ADAL" clId="{A16D6E20-6CC4-41FB-9276-F2B5AE6607A4}" dt="2024-06-27T17:11:02.083" v="6448" actId="2711"/>
          <ac:spMkLst>
            <pc:docMk/>
            <pc:sldMk cId="2470898784" sldId="303"/>
            <ac:spMk id="33" creationId="{69574053-092A-E799-8E96-247AEF543EC6}"/>
          </ac:spMkLst>
        </pc:spChg>
        <pc:spChg chg="mod">
          <ac:chgData name="Lars Björkman" userId="10049411-c5d5-42b6-93f4-7d56d5eee647" providerId="ADAL" clId="{A16D6E20-6CC4-41FB-9276-F2B5AE6607A4}" dt="2024-06-27T17:11:02.083" v="6448" actId="2711"/>
          <ac:spMkLst>
            <pc:docMk/>
            <pc:sldMk cId="2470898784" sldId="303"/>
            <ac:spMk id="34" creationId="{3D990220-D9CF-29DF-CF72-4538F2E4B1C5}"/>
          </ac:spMkLst>
        </pc:spChg>
        <pc:spChg chg="mod">
          <ac:chgData name="Lars Björkman" userId="10049411-c5d5-42b6-93f4-7d56d5eee647" providerId="ADAL" clId="{A16D6E20-6CC4-41FB-9276-F2B5AE6607A4}" dt="2024-06-27T17:11:02.083" v="6448" actId="2711"/>
          <ac:spMkLst>
            <pc:docMk/>
            <pc:sldMk cId="2470898784" sldId="303"/>
            <ac:spMk id="35" creationId="{2B07650A-A88D-55FD-8557-A3E1434E2812}"/>
          </ac:spMkLst>
        </pc:spChg>
        <pc:spChg chg="mod">
          <ac:chgData name="Lars Björkman" userId="10049411-c5d5-42b6-93f4-7d56d5eee647" providerId="ADAL" clId="{A16D6E20-6CC4-41FB-9276-F2B5AE6607A4}" dt="2024-06-27T17:11:02.083" v="6448" actId="2711"/>
          <ac:spMkLst>
            <pc:docMk/>
            <pc:sldMk cId="2470898784" sldId="303"/>
            <ac:spMk id="36" creationId="{BD370D05-1355-7E00-FC25-4E730013FEAD}"/>
          </ac:spMkLst>
        </pc:spChg>
        <pc:spChg chg="mod">
          <ac:chgData name="Lars Björkman" userId="10049411-c5d5-42b6-93f4-7d56d5eee647" providerId="ADAL" clId="{A16D6E20-6CC4-41FB-9276-F2B5AE6607A4}" dt="2024-06-27T17:11:02.083" v="6448" actId="2711"/>
          <ac:spMkLst>
            <pc:docMk/>
            <pc:sldMk cId="2470898784" sldId="303"/>
            <ac:spMk id="44" creationId="{7A4F458B-5505-6351-F0EA-A2BD4812A229}"/>
          </ac:spMkLst>
        </pc:spChg>
        <pc:spChg chg="mod">
          <ac:chgData name="Lars Björkman" userId="10049411-c5d5-42b6-93f4-7d56d5eee647" providerId="ADAL" clId="{A16D6E20-6CC4-41FB-9276-F2B5AE6607A4}" dt="2024-06-27T17:11:02.083" v="6448" actId="2711"/>
          <ac:spMkLst>
            <pc:docMk/>
            <pc:sldMk cId="2470898784" sldId="303"/>
            <ac:spMk id="45" creationId="{06E062FA-8A1D-75FE-A991-64962920BBC1}"/>
          </ac:spMkLst>
        </pc:spChg>
        <pc:spChg chg="mod">
          <ac:chgData name="Lars Björkman" userId="10049411-c5d5-42b6-93f4-7d56d5eee647" providerId="ADAL" clId="{A16D6E20-6CC4-41FB-9276-F2B5AE6607A4}" dt="2024-06-27T17:11:14.189" v="6450" actId="207"/>
          <ac:spMkLst>
            <pc:docMk/>
            <pc:sldMk cId="2470898784" sldId="303"/>
            <ac:spMk id="47" creationId="{77E1D652-5076-EBFC-37C1-014DF1320B80}"/>
          </ac:spMkLst>
        </pc:spChg>
        <pc:spChg chg="mod">
          <ac:chgData name="Lars Björkman" userId="10049411-c5d5-42b6-93f4-7d56d5eee647" providerId="ADAL" clId="{A16D6E20-6CC4-41FB-9276-F2B5AE6607A4}" dt="2024-06-27T17:11:02.083" v="6448" actId="2711"/>
          <ac:spMkLst>
            <pc:docMk/>
            <pc:sldMk cId="2470898784" sldId="303"/>
            <ac:spMk id="72" creationId="{090E940D-34E6-4C7C-9315-FA80A8D5AA0B}"/>
          </ac:spMkLst>
        </pc:spChg>
        <pc:spChg chg="mod">
          <ac:chgData name="Lars Björkman" userId="10049411-c5d5-42b6-93f4-7d56d5eee647" providerId="ADAL" clId="{A16D6E20-6CC4-41FB-9276-F2B5AE6607A4}" dt="2024-06-27T17:11:02.083" v="6448" actId="2711"/>
          <ac:spMkLst>
            <pc:docMk/>
            <pc:sldMk cId="2470898784" sldId="303"/>
            <ac:spMk id="73" creationId="{60056853-5012-051A-91EC-6E3478C14AF3}"/>
          </ac:spMkLst>
        </pc:spChg>
        <pc:spChg chg="mod">
          <ac:chgData name="Lars Björkman" userId="10049411-c5d5-42b6-93f4-7d56d5eee647" providerId="ADAL" clId="{A16D6E20-6CC4-41FB-9276-F2B5AE6607A4}" dt="2024-06-27T17:11:02.083" v="6448" actId="2711"/>
          <ac:spMkLst>
            <pc:docMk/>
            <pc:sldMk cId="2470898784" sldId="303"/>
            <ac:spMk id="74" creationId="{06324AD3-FBD4-800F-DF2A-D179EB825CEA}"/>
          </ac:spMkLst>
        </pc:spChg>
        <pc:spChg chg="mod">
          <ac:chgData name="Lars Björkman" userId="10049411-c5d5-42b6-93f4-7d56d5eee647" providerId="ADAL" clId="{A16D6E20-6CC4-41FB-9276-F2B5AE6607A4}" dt="2024-06-27T17:11:02.083" v="6448" actId="2711"/>
          <ac:spMkLst>
            <pc:docMk/>
            <pc:sldMk cId="2470898784" sldId="303"/>
            <ac:spMk id="75" creationId="{C968277B-1BEE-C0E0-7031-D8FD8FA0A5E9}"/>
          </ac:spMkLst>
        </pc:spChg>
        <pc:graphicFrameChg chg="modGraphic">
          <ac:chgData name="Lars Björkman" userId="10049411-c5d5-42b6-93f4-7d56d5eee647" providerId="ADAL" clId="{A16D6E20-6CC4-41FB-9276-F2B5AE6607A4}" dt="2024-06-27T17:10:22.902" v="6441" actId="2711"/>
          <ac:graphicFrameMkLst>
            <pc:docMk/>
            <pc:sldMk cId="2470898784" sldId="303"/>
            <ac:graphicFrameMk id="12" creationId="{00000000-0000-0000-0000-000000000000}"/>
          </ac:graphicFrameMkLst>
        </pc:graphicFrameChg>
        <pc:graphicFrameChg chg="mod modGraphic">
          <ac:chgData name="Lars Björkman" userId="10049411-c5d5-42b6-93f4-7d56d5eee647" providerId="ADAL" clId="{A16D6E20-6CC4-41FB-9276-F2B5AE6607A4}" dt="2024-06-27T17:10:46.241" v="6447" actId="2711"/>
          <ac:graphicFrameMkLst>
            <pc:docMk/>
            <pc:sldMk cId="2470898784" sldId="303"/>
            <ac:graphicFrameMk id="16" creationId="{66556DEF-8D45-457C-95C3-AE0A535ECB3D}"/>
          </ac:graphicFrameMkLst>
        </pc:graphicFrameChg>
      </pc:sldChg>
      <pc:sldChg chg="modSp add mod">
        <pc:chgData name="Lars Björkman" userId="10049411-c5d5-42b6-93f4-7d56d5eee647" providerId="ADAL" clId="{A16D6E20-6CC4-41FB-9276-F2B5AE6607A4}" dt="2024-06-27T17:07:44.808" v="6427" actId="2711"/>
        <pc:sldMkLst>
          <pc:docMk/>
          <pc:sldMk cId="665680301" sldId="308"/>
        </pc:sldMkLst>
        <pc:spChg chg="mod">
          <ac:chgData name="Lars Björkman" userId="10049411-c5d5-42b6-93f4-7d56d5eee647" providerId="ADAL" clId="{A16D6E20-6CC4-41FB-9276-F2B5AE6607A4}" dt="2024-06-27T17:07:44.808" v="6427" actId="2711"/>
          <ac:spMkLst>
            <pc:docMk/>
            <pc:sldMk cId="665680301" sldId="308"/>
            <ac:spMk id="2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07:44.808" v="6427" actId="2711"/>
          <ac:spMkLst>
            <pc:docMk/>
            <pc:sldMk cId="665680301" sldId="308"/>
            <ac:spMk id="3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07:44.808" v="6427" actId="2711"/>
          <ac:spMkLst>
            <pc:docMk/>
            <pc:sldMk cId="665680301" sldId="308"/>
            <ac:spMk id="4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07:44.808" v="6427" actId="2711"/>
          <ac:spMkLst>
            <pc:docMk/>
            <pc:sldMk cId="665680301" sldId="308"/>
            <ac:spMk id="9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07:44.808" v="6427" actId="2711"/>
          <ac:spMkLst>
            <pc:docMk/>
            <pc:sldMk cId="665680301" sldId="308"/>
            <ac:spMk id="12" creationId="{39378808-5DB5-3D91-68D1-4CE6727A8AAE}"/>
          </ac:spMkLst>
        </pc:spChg>
        <pc:spChg chg="mod">
          <ac:chgData name="Lars Björkman" userId="10049411-c5d5-42b6-93f4-7d56d5eee647" providerId="ADAL" clId="{A16D6E20-6CC4-41FB-9276-F2B5AE6607A4}" dt="2024-06-27T17:07:44.808" v="6427" actId="2711"/>
          <ac:spMkLst>
            <pc:docMk/>
            <pc:sldMk cId="665680301" sldId="308"/>
            <ac:spMk id="34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07:44.808" v="6427" actId="2711"/>
          <ac:spMkLst>
            <pc:docMk/>
            <pc:sldMk cId="665680301" sldId="308"/>
            <ac:spMk id="35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07:44.808" v="6427" actId="2711"/>
          <ac:spMkLst>
            <pc:docMk/>
            <pc:sldMk cId="665680301" sldId="308"/>
            <ac:spMk id="48" creationId="{00000000-0000-0000-0000-000000000000}"/>
          </ac:spMkLst>
        </pc:spChg>
      </pc:sldChg>
      <pc:sldChg chg="del">
        <pc:chgData name="Lars Björkman" userId="10049411-c5d5-42b6-93f4-7d56d5eee647" providerId="ADAL" clId="{A16D6E20-6CC4-41FB-9276-F2B5AE6607A4}" dt="2024-06-27T16:28:37.379" v="6376" actId="2696"/>
        <pc:sldMkLst>
          <pc:docMk/>
          <pc:sldMk cId="2603323524" sldId="308"/>
        </pc:sldMkLst>
      </pc:sldChg>
      <pc:sldChg chg="addSp delSp modSp mod">
        <pc:chgData name="Lars Björkman" userId="10049411-c5d5-42b6-93f4-7d56d5eee647" providerId="ADAL" clId="{A16D6E20-6CC4-41FB-9276-F2B5AE6607A4}" dt="2024-06-28T07:51:57.295" v="8889" actId="20577"/>
        <pc:sldMkLst>
          <pc:docMk/>
          <pc:sldMk cId="938103167" sldId="309"/>
        </pc:sldMkLst>
        <pc:spChg chg="del">
          <ac:chgData name="Lars Björkman" userId="10049411-c5d5-42b6-93f4-7d56d5eee647" providerId="ADAL" clId="{A16D6E20-6CC4-41FB-9276-F2B5AE6607A4}" dt="2024-06-27T17:52:47.608" v="7081" actId="478"/>
          <ac:spMkLst>
            <pc:docMk/>
            <pc:sldMk cId="938103167" sldId="309"/>
            <ac:spMk id="2" creationId="{76F67A4A-7EF8-C1F0-38C1-84EC3CCAB61E}"/>
          </ac:spMkLst>
        </pc:spChg>
        <pc:spChg chg="add mod">
          <ac:chgData name="Lars Björkman" userId="10049411-c5d5-42b6-93f4-7d56d5eee647" providerId="ADAL" clId="{A16D6E20-6CC4-41FB-9276-F2B5AE6607A4}" dt="2024-06-27T17:58:30.717" v="7128" actId="20577"/>
          <ac:spMkLst>
            <pc:docMk/>
            <pc:sldMk cId="938103167" sldId="309"/>
            <ac:spMk id="3" creationId="{63087C23-0981-BEF0-C661-28716079EC3B}"/>
          </ac:spMkLst>
        </pc:spChg>
        <pc:spChg chg="mod">
          <ac:chgData name="Lars Björkman" userId="10049411-c5d5-42b6-93f4-7d56d5eee647" providerId="ADAL" clId="{A16D6E20-6CC4-41FB-9276-F2B5AE6607A4}" dt="2024-06-28T07:51:57.295" v="8889" actId="20577"/>
          <ac:spMkLst>
            <pc:docMk/>
            <pc:sldMk cId="938103167" sldId="309"/>
            <ac:spMk id="4" creationId="{00000000-0000-0000-0000-000000000000}"/>
          </ac:spMkLst>
        </pc:spChg>
        <pc:spChg chg="del">
          <ac:chgData name="Lars Björkman" userId="10049411-c5d5-42b6-93f4-7d56d5eee647" providerId="ADAL" clId="{A16D6E20-6CC4-41FB-9276-F2B5AE6607A4}" dt="2024-06-27T17:52:47.608" v="7081" actId="478"/>
          <ac:spMkLst>
            <pc:docMk/>
            <pc:sldMk cId="938103167" sldId="309"/>
            <ac:spMk id="5" creationId="{00000000-0000-0000-0000-000000000000}"/>
          </ac:spMkLst>
        </pc:spChg>
        <pc:spChg chg="del">
          <ac:chgData name="Lars Björkman" userId="10049411-c5d5-42b6-93f4-7d56d5eee647" providerId="ADAL" clId="{A16D6E20-6CC4-41FB-9276-F2B5AE6607A4}" dt="2024-06-27T17:52:47.608" v="7081" actId="478"/>
          <ac:spMkLst>
            <pc:docMk/>
            <pc:sldMk cId="938103167" sldId="309"/>
            <ac:spMk id="6" creationId="{00000000-0000-0000-0000-000000000000}"/>
          </ac:spMkLst>
        </pc:spChg>
        <pc:spChg chg="del">
          <ac:chgData name="Lars Björkman" userId="10049411-c5d5-42b6-93f4-7d56d5eee647" providerId="ADAL" clId="{A16D6E20-6CC4-41FB-9276-F2B5AE6607A4}" dt="2024-06-27T17:52:47.608" v="7081" actId="478"/>
          <ac:spMkLst>
            <pc:docMk/>
            <pc:sldMk cId="938103167" sldId="309"/>
            <ac:spMk id="7" creationId="{00000000-0000-0000-0000-000000000000}"/>
          </ac:spMkLst>
        </pc:spChg>
        <pc:spChg chg="del">
          <ac:chgData name="Lars Björkman" userId="10049411-c5d5-42b6-93f4-7d56d5eee647" providerId="ADAL" clId="{A16D6E20-6CC4-41FB-9276-F2B5AE6607A4}" dt="2024-06-27T17:52:47.608" v="7081" actId="478"/>
          <ac:spMkLst>
            <pc:docMk/>
            <pc:sldMk cId="938103167" sldId="309"/>
            <ac:spMk id="8" creationId="{00000000-0000-0000-0000-000000000000}"/>
          </ac:spMkLst>
        </pc:spChg>
        <pc:spChg chg="del">
          <ac:chgData name="Lars Björkman" userId="10049411-c5d5-42b6-93f4-7d56d5eee647" providerId="ADAL" clId="{A16D6E20-6CC4-41FB-9276-F2B5AE6607A4}" dt="2024-06-27T17:52:47.608" v="7081" actId="478"/>
          <ac:spMkLst>
            <pc:docMk/>
            <pc:sldMk cId="938103167" sldId="309"/>
            <ac:spMk id="11" creationId="{00000000-0000-0000-0000-000000000000}"/>
          </ac:spMkLst>
        </pc:spChg>
        <pc:spChg chg="del">
          <ac:chgData name="Lars Björkman" userId="10049411-c5d5-42b6-93f4-7d56d5eee647" providerId="ADAL" clId="{A16D6E20-6CC4-41FB-9276-F2B5AE6607A4}" dt="2024-06-27T17:52:43.225" v="7080" actId="478"/>
          <ac:spMkLst>
            <pc:docMk/>
            <pc:sldMk cId="938103167" sldId="309"/>
            <ac:spMk id="12" creationId="{00000000-0000-0000-0000-000000000000}"/>
          </ac:spMkLst>
        </pc:spChg>
        <pc:spChg chg="del">
          <ac:chgData name="Lars Björkman" userId="10049411-c5d5-42b6-93f4-7d56d5eee647" providerId="ADAL" clId="{A16D6E20-6CC4-41FB-9276-F2B5AE6607A4}" dt="2024-06-27T17:52:47.608" v="7081" actId="478"/>
          <ac:spMkLst>
            <pc:docMk/>
            <pc:sldMk cId="938103167" sldId="309"/>
            <ac:spMk id="13" creationId="{00000000-0000-0000-0000-000000000000}"/>
          </ac:spMkLst>
        </pc:spChg>
        <pc:spChg chg="del">
          <ac:chgData name="Lars Björkman" userId="10049411-c5d5-42b6-93f4-7d56d5eee647" providerId="ADAL" clId="{A16D6E20-6CC4-41FB-9276-F2B5AE6607A4}" dt="2024-06-27T17:52:47.608" v="7081" actId="478"/>
          <ac:spMkLst>
            <pc:docMk/>
            <pc:sldMk cId="938103167" sldId="309"/>
            <ac:spMk id="15" creationId="{00000000-0000-0000-0000-000000000000}"/>
          </ac:spMkLst>
        </pc:spChg>
        <pc:spChg chg="del">
          <ac:chgData name="Lars Björkman" userId="10049411-c5d5-42b6-93f4-7d56d5eee647" providerId="ADAL" clId="{A16D6E20-6CC4-41FB-9276-F2B5AE6607A4}" dt="2024-06-27T17:52:47.608" v="7081" actId="478"/>
          <ac:spMkLst>
            <pc:docMk/>
            <pc:sldMk cId="938103167" sldId="309"/>
            <ac:spMk id="16" creationId="{00000000-0000-0000-0000-000000000000}"/>
          </ac:spMkLst>
        </pc:spChg>
        <pc:spChg chg="del">
          <ac:chgData name="Lars Björkman" userId="10049411-c5d5-42b6-93f4-7d56d5eee647" providerId="ADAL" clId="{A16D6E20-6CC4-41FB-9276-F2B5AE6607A4}" dt="2024-06-27T17:52:47.608" v="7081" actId="478"/>
          <ac:spMkLst>
            <pc:docMk/>
            <pc:sldMk cId="938103167" sldId="309"/>
            <ac:spMk id="17" creationId="{00000000-0000-0000-0000-000000000000}"/>
          </ac:spMkLst>
        </pc:spChg>
        <pc:spChg chg="del">
          <ac:chgData name="Lars Björkman" userId="10049411-c5d5-42b6-93f4-7d56d5eee647" providerId="ADAL" clId="{A16D6E20-6CC4-41FB-9276-F2B5AE6607A4}" dt="2024-06-27T17:52:47.608" v="7081" actId="478"/>
          <ac:spMkLst>
            <pc:docMk/>
            <pc:sldMk cId="938103167" sldId="309"/>
            <ac:spMk id="18" creationId="{00000000-0000-0000-0000-000000000000}"/>
          </ac:spMkLst>
        </pc:spChg>
        <pc:spChg chg="del">
          <ac:chgData name="Lars Björkman" userId="10049411-c5d5-42b6-93f4-7d56d5eee647" providerId="ADAL" clId="{A16D6E20-6CC4-41FB-9276-F2B5AE6607A4}" dt="2024-06-27T17:52:47.608" v="7081" actId="478"/>
          <ac:spMkLst>
            <pc:docMk/>
            <pc:sldMk cId="938103167" sldId="309"/>
            <ac:spMk id="21" creationId="{00000000-0000-0000-0000-000000000000}"/>
          </ac:spMkLst>
        </pc:spChg>
      </pc:sldChg>
      <pc:sldChg chg="modSp add mod">
        <pc:chgData name="Lars Björkman" userId="10049411-c5d5-42b6-93f4-7d56d5eee647" providerId="ADAL" clId="{A16D6E20-6CC4-41FB-9276-F2B5AE6607A4}" dt="2024-06-27T17:32:29.058" v="6724" actId="207"/>
        <pc:sldMkLst>
          <pc:docMk/>
          <pc:sldMk cId="1835481362" sldId="312"/>
        </pc:sldMkLst>
        <pc:spChg chg="mod">
          <ac:chgData name="Lars Björkman" userId="10049411-c5d5-42b6-93f4-7d56d5eee647" providerId="ADAL" clId="{A16D6E20-6CC4-41FB-9276-F2B5AE6607A4}" dt="2024-06-27T17:32:19.568" v="6723" actId="2711"/>
          <ac:spMkLst>
            <pc:docMk/>
            <pc:sldMk cId="1835481362" sldId="312"/>
            <ac:spMk id="3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32:19.568" v="6723" actId="2711"/>
          <ac:spMkLst>
            <pc:docMk/>
            <pc:sldMk cId="1835481362" sldId="312"/>
            <ac:spMk id="4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32:29.058" v="6724" actId="207"/>
          <ac:spMkLst>
            <pc:docMk/>
            <pc:sldMk cId="1835481362" sldId="312"/>
            <ac:spMk id="9" creationId="{00000000-0000-0000-0000-000000000000}"/>
          </ac:spMkLst>
        </pc:spChg>
      </pc:sldChg>
      <pc:sldChg chg="del">
        <pc:chgData name="Lars Björkman" userId="10049411-c5d5-42b6-93f4-7d56d5eee647" providerId="ADAL" clId="{A16D6E20-6CC4-41FB-9276-F2B5AE6607A4}" dt="2024-06-27T17:27:24.188" v="6633" actId="2696"/>
        <pc:sldMkLst>
          <pc:docMk/>
          <pc:sldMk cId="3774495956" sldId="312"/>
        </pc:sldMkLst>
      </pc:sldChg>
      <pc:sldChg chg="del">
        <pc:chgData name="Lars Björkman" userId="10049411-c5d5-42b6-93f4-7d56d5eee647" providerId="ADAL" clId="{A16D6E20-6CC4-41FB-9276-F2B5AE6607A4}" dt="2024-06-25T18:52:57.876" v="105" actId="47"/>
        <pc:sldMkLst>
          <pc:docMk/>
          <pc:sldMk cId="2502283909" sldId="316"/>
        </pc:sldMkLst>
      </pc:sldChg>
      <pc:sldChg chg="addSp delSp modSp mod">
        <pc:chgData name="Lars Björkman" userId="10049411-c5d5-42b6-93f4-7d56d5eee647" providerId="ADAL" clId="{A16D6E20-6CC4-41FB-9276-F2B5AE6607A4}" dt="2024-06-26T18:07:57.036" v="4301" actId="2711"/>
        <pc:sldMkLst>
          <pc:docMk/>
          <pc:sldMk cId="525706207" sldId="318"/>
        </pc:sldMkLst>
        <pc:spChg chg="del">
          <ac:chgData name="Lars Björkman" userId="10049411-c5d5-42b6-93f4-7d56d5eee647" providerId="ADAL" clId="{A16D6E20-6CC4-41FB-9276-F2B5AE6607A4}" dt="2024-06-26T08:10:22.461" v="1855" actId="478"/>
          <ac:spMkLst>
            <pc:docMk/>
            <pc:sldMk cId="525706207" sldId="318"/>
            <ac:spMk id="2" creationId="{00000000-0000-0000-0000-000000000000}"/>
          </ac:spMkLst>
        </pc:spChg>
        <pc:spChg chg="del mod">
          <ac:chgData name="Lars Björkman" userId="10049411-c5d5-42b6-93f4-7d56d5eee647" providerId="ADAL" clId="{A16D6E20-6CC4-41FB-9276-F2B5AE6607A4}" dt="2024-06-26T08:11:42.653" v="1884" actId="478"/>
          <ac:spMkLst>
            <pc:docMk/>
            <pc:sldMk cId="525706207" sldId="318"/>
            <ac:spMk id="3" creationId="{1BA89E26-523C-F7E0-AB28-C03E130E70F3}"/>
          </ac:spMkLst>
        </pc:spChg>
        <pc:spChg chg="add del mod">
          <ac:chgData name="Lars Björkman" userId="10049411-c5d5-42b6-93f4-7d56d5eee647" providerId="ADAL" clId="{A16D6E20-6CC4-41FB-9276-F2B5AE6607A4}" dt="2024-06-26T08:10:44.054" v="1882" actId="478"/>
          <ac:spMkLst>
            <pc:docMk/>
            <pc:sldMk cId="525706207" sldId="318"/>
            <ac:spMk id="5" creationId="{78468A1E-46F1-C884-5018-18752A8DF181}"/>
          </ac:spMkLst>
        </pc:spChg>
        <pc:spChg chg="add mod">
          <ac:chgData name="Lars Björkman" userId="10049411-c5d5-42b6-93f4-7d56d5eee647" providerId="ADAL" clId="{A16D6E20-6CC4-41FB-9276-F2B5AE6607A4}" dt="2024-06-26T08:13:45.296" v="1959" actId="20577"/>
          <ac:spMkLst>
            <pc:docMk/>
            <pc:sldMk cId="525706207" sldId="318"/>
            <ac:spMk id="6" creationId="{DDA2039D-342C-5DB7-B773-BB65A004F901}"/>
          </ac:spMkLst>
        </pc:spChg>
        <pc:spChg chg="del">
          <ac:chgData name="Lars Björkman" userId="10049411-c5d5-42b6-93f4-7d56d5eee647" providerId="ADAL" clId="{A16D6E20-6CC4-41FB-9276-F2B5AE6607A4}" dt="2024-06-26T08:10:25.234" v="1856" actId="478"/>
          <ac:spMkLst>
            <pc:docMk/>
            <pc:sldMk cId="525706207" sldId="318"/>
            <ac:spMk id="7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6T18:07:57.036" v="4301" actId="2711"/>
          <ac:spMkLst>
            <pc:docMk/>
            <pc:sldMk cId="525706207" sldId="318"/>
            <ac:spMk id="12" creationId="{00000000-0000-0000-0000-000000000000}"/>
          </ac:spMkLst>
        </pc:spChg>
      </pc:sldChg>
      <pc:sldChg chg="modSp add mod ord">
        <pc:chgData name="Lars Björkman" userId="10049411-c5d5-42b6-93f4-7d56d5eee647" providerId="ADAL" clId="{A16D6E20-6CC4-41FB-9276-F2B5AE6607A4}" dt="2024-06-27T15:57:44.668" v="5995" actId="255"/>
        <pc:sldMkLst>
          <pc:docMk/>
          <pc:sldMk cId="1129659682" sldId="323"/>
        </pc:sldMkLst>
        <pc:spChg chg="mod">
          <ac:chgData name="Lars Björkman" userId="10049411-c5d5-42b6-93f4-7d56d5eee647" providerId="ADAL" clId="{A16D6E20-6CC4-41FB-9276-F2B5AE6607A4}" dt="2024-06-27T14:16:02.853" v="5711" actId="207"/>
          <ac:spMkLst>
            <pc:docMk/>
            <pc:sldMk cId="1129659682" sldId="323"/>
            <ac:spMk id="2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4:16:02.853" v="5711" actId="207"/>
          <ac:spMkLst>
            <pc:docMk/>
            <pc:sldMk cId="1129659682" sldId="323"/>
            <ac:spMk id="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4:16:02.853" v="5711" actId="207"/>
          <ac:spMkLst>
            <pc:docMk/>
            <pc:sldMk cId="1129659682" sldId="323"/>
            <ac:spMk id="7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4:16:02.853" v="5711" actId="207"/>
          <ac:spMkLst>
            <pc:docMk/>
            <pc:sldMk cId="1129659682" sldId="323"/>
            <ac:spMk id="8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4:16:02.853" v="5711" actId="207"/>
          <ac:spMkLst>
            <pc:docMk/>
            <pc:sldMk cId="1129659682" sldId="323"/>
            <ac:spMk id="9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5:57:44.668" v="5995" actId="255"/>
          <ac:spMkLst>
            <pc:docMk/>
            <pc:sldMk cId="1129659682" sldId="323"/>
            <ac:spMk id="15" creationId="{DE3A8C43-DA18-E64D-5078-4F7D096E5073}"/>
          </ac:spMkLst>
        </pc:spChg>
      </pc:sldChg>
      <pc:sldChg chg="del">
        <pc:chgData name="Lars Björkman" userId="10049411-c5d5-42b6-93f4-7d56d5eee647" providerId="ADAL" clId="{A16D6E20-6CC4-41FB-9276-F2B5AE6607A4}" dt="2024-06-26T14:04:13.450" v="3215" actId="2696"/>
        <pc:sldMkLst>
          <pc:docMk/>
          <pc:sldMk cId="2509831075" sldId="323"/>
        </pc:sldMkLst>
      </pc:sldChg>
      <pc:sldChg chg="modSp add mod">
        <pc:chgData name="Lars Björkman" userId="10049411-c5d5-42b6-93f4-7d56d5eee647" providerId="ADAL" clId="{A16D6E20-6CC4-41FB-9276-F2B5AE6607A4}" dt="2024-06-26T18:05:23.593" v="4281" actId="14100"/>
        <pc:sldMkLst>
          <pc:docMk/>
          <pc:sldMk cId="2431715147" sldId="328"/>
        </pc:sldMkLst>
        <pc:spChg chg="mod">
          <ac:chgData name="Lars Björkman" userId="10049411-c5d5-42b6-93f4-7d56d5eee647" providerId="ADAL" clId="{A16D6E20-6CC4-41FB-9276-F2B5AE6607A4}" dt="2024-06-26T17:27:48.160" v="3664" actId="6549"/>
          <ac:spMkLst>
            <pc:docMk/>
            <pc:sldMk cId="2431715147" sldId="328"/>
            <ac:spMk id="4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6T14:41:34.391" v="3537" actId="207"/>
          <ac:spMkLst>
            <pc:docMk/>
            <pc:sldMk cId="2431715147" sldId="328"/>
            <ac:spMk id="5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6T14:42:07.724" v="3540" actId="207"/>
          <ac:spMkLst>
            <pc:docMk/>
            <pc:sldMk cId="2431715147" sldId="328"/>
            <ac:spMk id="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6T14:42:15.539" v="3541" actId="207"/>
          <ac:spMkLst>
            <pc:docMk/>
            <pc:sldMk cId="2431715147" sldId="328"/>
            <ac:spMk id="7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6T18:05:23.593" v="4281" actId="14100"/>
          <ac:spMkLst>
            <pc:docMk/>
            <pc:sldMk cId="2431715147" sldId="328"/>
            <ac:spMk id="13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6T14:41:19.496" v="3535" actId="207"/>
          <ac:spMkLst>
            <pc:docMk/>
            <pc:sldMk cId="2431715147" sldId="328"/>
            <ac:spMk id="14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6T14:42:48.204" v="3544" actId="207"/>
          <ac:spMkLst>
            <pc:docMk/>
            <pc:sldMk cId="2431715147" sldId="328"/>
            <ac:spMk id="15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6T14:41:27.158" v="3536" actId="207"/>
          <ac:spMkLst>
            <pc:docMk/>
            <pc:sldMk cId="2431715147" sldId="328"/>
            <ac:spMk id="2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6T14:41:48.445" v="3538" actId="207"/>
          <ac:spMkLst>
            <pc:docMk/>
            <pc:sldMk cId="2431715147" sldId="328"/>
            <ac:spMk id="27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6T14:41:54.443" v="3539" actId="207"/>
          <ac:spMkLst>
            <pc:docMk/>
            <pc:sldMk cId="2431715147" sldId="328"/>
            <ac:spMk id="29" creationId="{00000000-0000-0000-0000-000000000000}"/>
          </ac:spMkLst>
        </pc:spChg>
        <pc:cxnChg chg="mod">
          <ac:chgData name="Lars Björkman" userId="10049411-c5d5-42b6-93f4-7d56d5eee647" providerId="ADAL" clId="{A16D6E20-6CC4-41FB-9276-F2B5AE6607A4}" dt="2024-06-26T14:42:39.771" v="3543" actId="208"/>
          <ac:cxnSpMkLst>
            <pc:docMk/>
            <pc:sldMk cId="2431715147" sldId="328"/>
            <ac:cxnSpMk id="10" creationId="{00000000-0000-0000-0000-000000000000}"/>
          </ac:cxnSpMkLst>
        </pc:cxnChg>
        <pc:cxnChg chg="mod">
          <ac:chgData name="Lars Björkman" userId="10049411-c5d5-42b6-93f4-7d56d5eee647" providerId="ADAL" clId="{A16D6E20-6CC4-41FB-9276-F2B5AE6607A4}" dt="2024-06-26T14:42:53.309" v="3545" actId="208"/>
          <ac:cxnSpMkLst>
            <pc:docMk/>
            <pc:sldMk cId="2431715147" sldId="328"/>
            <ac:cxnSpMk id="19" creationId="{00000000-0000-0000-0000-000000000000}"/>
          </ac:cxnSpMkLst>
        </pc:cxnChg>
        <pc:cxnChg chg="mod">
          <ac:chgData name="Lars Björkman" userId="10049411-c5d5-42b6-93f4-7d56d5eee647" providerId="ADAL" clId="{A16D6E20-6CC4-41FB-9276-F2B5AE6607A4}" dt="2024-06-26T14:42:32.863" v="3542" actId="208"/>
          <ac:cxnSpMkLst>
            <pc:docMk/>
            <pc:sldMk cId="2431715147" sldId="328"/>
            <ac:cxnSpMk id="39" creationId="{00000000-0000-0000-0000-000000000000}"/>
          </ac:cxnSpMkLst>
        </pc:cxnChg>
      </pc:sldChg>
      <pc:sldChg chg="del">
        <pc:chgData name="Lars Björkman" userId="10049411-c5d5-42b6-93f4-7d56d5eee647" providerId="ADAL" clId="{A16D6E20-6CC4-41FB-9276-F2B5AE6607A4}" dt="2024-06-26T13:29:29.524" v="1960" actId="2696"/>
        <pc:sldMkLst>
          <pc:docMk/>
          <pc:sldMk cId="2760813984" sldId="328"/>
        </pc:sldMkLst>
      </pc:sldChg>
      <pc:sldChg chg="modSp mod">
        <pc:chgData name="Lars Björkman" userId="10049411-c5d5-42b6-93f4-7d56d5eee647" providerId="ADAL" clId="{A16D6E20-6CC4-41FB-9276-F2B5AE6607A4}" dt="2024-06-27T18:00:00.041" v="7134" actId="207"/>
        <pc:sldMkLst>
          <pc:docMk/>
          <pc:sldMk cId="3834277708" sldId="339"/>
        </pc:sldMkLst>
        <pc:spChg chg="mod">
          <ac:chgData name="Lars Björkman" userId="10049411-c5d5-42b6-93f4-7d56d5eee647" providerId="ADAL" clId="{A16D6E20-6CC4-41FB-9276-F2B5AE6607A4}" dt="2024-06-27T18:00:00.041" v="7134" actId="207"/>
          <ac:spMkLst>
            <pc:docMk/>
            <pc:sldMk cId="3834277708" sldId="339"/>
            <ac:spMk id="221" creationId="{00000000-0000-0000-0000-000000000000}"/>
          </ac:spMkLst>
        </pc:spChg>
      </pc:sldChg>
      <pc:sldChg chg="modSp">
        <pc:chgData name="Lars Björkman" userId="10049411-c5d5-42b6-93f4-7d56d5eee647" providerId="ADAL" clId="{A16D6E20-6CC4-41FB-9276-F2B5AE6607A4}" dt="2024-06-27T18:00:12.598" v="7136" actId="207"/>
        <pc:sldMkLst>
          <pc:docMk/>
          <pc:sldMk cId="2145781027" sldId="340"/>
        </pc:sldMkLst>
        <pc:spChg chg="mod">
          <ac:chgData name="Lars Björkman" userId="10049411-c5d5-42b6-93f4-7d56d5eee647" providerId="ADAL" clId="{A16D6E20-6CC4-41FB-9276-F2B5AE6607A4}" dt="2024-06-27T18:00:12.598" v="7136" actId="207"/>
          <ac:spMkLst>
            <pc:docMk/>
            <pc:sldMk cId="2145781027" sldId="340"/>
            <ac:spMk id="221" creationId="{00000000-0000-0000-0000-000000000000}"/>
          </ac:spMkLst>
        </pc:spChg>
      </pc:sldChg>
      <pc:sldChg chg="del">
        <pc:chgData name="Lars Björkman" userId="10049411-c5d5-42b6-93f4-7d56d5eee647" providerId="ADAL" clId="{A16D6E20-6CC4-41FB-9276-F2B5AE6607A4}" dt="2024-06-25T18:55:55.034" v="111" actId="47"/>
        <pc:sldMkLst>
          <pc:docMk/>
          <pc:sldMk cId="1971822687" sldId="341"/>
        </pc:sldMkLst>
      </pc:sldChg>
      <pc:sldChg chg="modSp mod">
        <pc:chgData name="Lars Björkman" userId="10049411-c5d5-42b6-93f4-7d56d5eee647" providerId="ADAL" clId="{A16D6E20-6CC4-41FB-9276-F2B5AE6607A4}" dt="2024-06-26T18:27:44.310" v="5299" actId="1035"/>
        <pc:sldMkLst>
          <pc:docMk/>
          <pc:sldMk cId="431399816" sldId="342"/>
        </pc:sldMkLst>
        <pc:spChg chg="mod">
          <ac:chgData name="Lars Björkman" userId="10049411-c5d5-42b6-93f4-7d56d5eee647" providerId="ADAL" clId="{A16D6E20-6CC4-41FB-9276-F2B5AE6607A4}" dt="2024-06-26T18:27:38.043" v="5288" actId="113"/>
          <ac:spMkLst>
            <pc:docMk/>
            <pc:sldMk cId="431399816" sldId="342"/>
            <ac:spMk id="5" creationId="{00000000-0000-0000-0000-000000000000}"/>
          </ac:spMkLst>
        </pc:spChg>
        <pc:picChg chg="mod">
          <ac:chgData name="Lars Björkman" userId="10049411-c5d5-42b6-93f4-7d56d5eee647" providerId="ADAL" clId="{A16D6E20-6CC4-41FB-9276-F2B5AE6607A4}" dt="2024-06-26T18:27:44.310" v="5299" actId="1035"/>
          <ac:picMkLst>
            <pc:docMk/>
            <pc:sldMk cId="431399816" sldId="342"/>
            <ac:picMk id="2" creationId="{00000000-0000-0000-0000-000000000000}"/>
          </ac:picMkLst>
        </pc:picChg>
      </pc:sldChg>
      <pc:sldChg chg="modSp add mod">
        <pc:chgData name="Lars Björkman" userId="10049411-c5d5-42b6-93f4-7d56d5eee647" providerId="ADAL" clId="{A16D6E20-6CC4-41FB-9276-F2B5AE6607A4}" dt="2024-06-27T17:14:18.666" v="6481" actId="1036"/>
        <pc:sldMkLst>
          <pc:docMk/>
          <pc:sldMk cId="3586293860" sldId="350"/>
        </pc:sldMkLst>
        <pc:spChg chg="mod">
          <ac:chgData name="Lars Björkman" userId="10049411-c5d5-42b6-93f4-7d56d5eee647" providerId="ADAL" clId="{A16D6E20-6CC4-41FB-9276-F2B5AE6607A4}" dt="2024-06-27T17:13:48.720" v="6470" actId="2711"/>
          <ac:spMkLst>
            <pc:docMk/>
            <pc:sldMk cId="3586293860" sldId="350"/>
            <ac:spMk id="2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3:48.720" v="6470" actId="2711"/>
          <ac:spMkLst>
            <pc:docMk/>
            <pc:sldMk cId="3586293860" sldId="350"/>
            <ac:spMk id="3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3:48.720" v="6470" actId="2711"/>
          <ac:spMkLst>
            <pc:docMk/>
            <pc:sldMk cId="3586293860" sldId="350"/>
            <ac:spMk id="4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3:48.720" v="6470" actId="2711"/>
          <ac:spMkLst>
            <pc:docMk/>
            <pc:sldMk cId="3586293860" sldId="350"/>
            <ac:spMk id="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3:48.720" v="6470" actId="2711"/>
          <ac:spMkLst>
            <pc:docMk/>
            <pc:sldMk cId="3586293860" sldId="350"/>
            <ac:spMk id="9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3:48.720" v="6470" actId="2711"/>
          <ac:spMkLst>
            <pc:docMk/>
            <pc:sldMk cId="3586293860" sldId="350"/>
            <ac:spMk id="10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3:48.720" v="6470" actId="2711"/>
          <ac:spMkLst>
            <pc:docMk/>
            <pc:sldMk cId="3586293860" sldId="350"/>
            <ac:spMk id="1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3:48.720" v="6470" actId="2711"/>
          <ac:spMkLst>
            <pc:docMk/>
            <pc:sldMk cId="3586293860" sldId="350"/>
            <ac:spMk id="12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3:48.720" v="6470" actId="2711"/>
          <ac:spMkLst>
            <pc:docMk/>
            <pc:sldMk cId="3586293860" sldId="350"/>
            <ac:spMk id="13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3:48.720" v="6470" actId="2711"/>
          <ac:spMkLst>
            <pc:docMk/>
            <pc:sldMk cId="3586293860" sldId="350"/>
            <ac:spMk id="14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3:48.720" v="6470" actId="2711"/>
          <ac:spMkLst>
            <pc:docMk/>
            <pc:sldMk cId="3586293860" sldId="350"/>
            <ac:spMk id="15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3:48.720" v="6470" actId="2711"/>
          <ac:spMkLst>
            <pc:docMk/>
            <pc:sldMk cId="3586293860" sldId="350"/>
            <ac:spMk id="1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3:48.720" v="6470" actId="2711"/>
          <ac:spMkLst>
            <pc:docMk/>
            <pc:sldMk cId="3586293860" sldId="350"/>
            <ac:spMk id="19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3:48.720" v="6470" actId="2711"/>
          <ac:spMkLst>
            <pc:docMk/>
            <pc:sldMk cId="3586293860" sldId="350"/>
            <ac:spMk id="20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3:48.720" v="6470" actId="2711"/>
          <ac:spMkLst>
            <pc:docMk/>
            <pc:sldMk cId="3586293860" sldId="350"/>
            <ac:spMk id="2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3:48.720" v="6470" actId="2711"/>
          <ac:spMkLst>
            <pc:docMk/>
            <pc:sldMk cId="3586293860" sldId="350"/>
            <ac:spMk id="22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3:48.720" v="6470" actId="2711"/>
          <ac:spMkLst>
            <pc:docMk/>
            <pc:sldMk cId="3586293860" sldId="350"/>
            <ac:spMk id="23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3:48.720" v="6470" actId="2711"/>
          <ac:spMkLst>
            <pc:docMk/>
            <pc:sldMk cId="3586293860" sldId="350"/>
            <ac:spMk id="24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3:48.720" v="6470" actId="2711"/>
          <ac:spMkLst>
            <pc:docMk/>
            <pc:sldMk cId="3586293860" sldId="350"/>
            <ac:spMk id="25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3:48.720" v="6470" actId="2711"/>
          <ac:spMkLst>
            <pc:docMk/>
            <pc:sldMk cId="3586293860" sldId="350"/>
            <ac:spMk id="2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3:48.720" v="6470" actId="2711"/>
          <ac:spMkLst>
            <pc:docMk/>
            <pc:sldMk cId="3586293860" sldId="350"/>
            <ac:spMk id="27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3:48.720" v="6470" actId="2711"/>
          <ac:spMkLst>
            <pc:docMk/>
            <pc:sldMk cId="3586293860" sldId="350"/>
            <ac:spMk id="28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3:48.720" v="6470" actId="2711"/>
          <ac:spMkLst>
            <pc:docMk/>
            <pc:sldMk cId="3586293860" sldId="350"/>
            <ac:spMk id="30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3:48.720" v="6470" actId="2711"/>
          <ac:spMkLst>
            <pc:docMk/>
            <pc:sldMk cId="3586293860" sldId="350"/>
            <ac:spMk id="3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3:48.720" v="6470" actId="2711"/>
          <ac:spMkLst>
            <pc:docMk/>
            <pc:sldMk cId="3586293860" sldId="350"/>
            <ac:spMk id="32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3:48.720" v="6470" actId="2711"/>
          <ac:spMkLst>
            <pc:docMk/>
            <pc:sldMk cId="3586293860" sldId="350"/>
            <ac:spMk id="33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3:48.720" v="6470" actId="2711"/>
          <ac:spMkLst>
            <pc:docMk/>
            <pc:sldMk cId="3586293860" sldId="350"/>
            <ac:spMk id="34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3:48.720" v="6470" actId="2711"/>
          <ac:spMkLst>
            <pc:docMk/>
            <pc:sldMk cId="3586293860" sldId="350"/>
            <ac:spMk id="35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3:48.720" v="6470" actId="2711"/>
          <ac:spMkLst>
            <pc:docMk/>
            <pc:sldMk cId="3586293860" sldId="350"/>
            <ac:spMk id="3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3:48.720" v="6470" actId="2711"/>
          <ac:spMkLst>
            <pc:docMk/>
            <pc:sldMk cId="3586293860" sldId="350"/>
            <ac:spMk id="37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3:48.720" v="6470" actId="2711"/>
          <ac:spMkLst>
            <pc:docMk/>
            <pc:sldMk cId="3586293860" sldId="350"/>
            <ac:spMk id="38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3:48.720" v="6470" actId="2711"/>
          <ac:spMkLst>
            <pc:docMk/>
            <pc:sldMk cId="3586293860" sldId="350"/>
            <ac:spMk id="39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3:48.720" v="6470" actId="2711"/>
          <ac:spMkLst>
            <pc:docMk/>
            <pc:sldMk cId="3586293860" sldId="350"/>
            <ac:spMk id="4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3:48.720" v="6470" actId="2711"/>
          <ac:spMkLst>
            <pc:docMk/>
            <pc:sldMk cId="3586293860" sldId="350"/>
            <ac:spMk id="5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3:48.720" v="6470" actId="2711"/>
          <ac:spMkLst>
            <pc:docMk/>
            <pc:sldMk cId="3586293860" sldId="350"/>
            <ac:spMk id="67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3:48.720" v="6470" actId="2711"/>
          <ac:spMkLst>
            <pc:docMk/>
            <pc:sldMk cId="3586293860" sldId="350"/>
            <ac:spMk id="69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3:48.720" v="6470" actId="2711"/>
          <ac:spMkLst>
            <pc:docMk/>
            <pc:sldMk cId="3586293860" sldId="350"/>
            <ac:spMk id="74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3:48.720" v="6470" actId="2711"/>
          <ac:spMkLst>
            <pc:docMk/>
            <pc:sldMk cId="3586293860" sldId="350"/>
            <ac:spMk id="75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3:48.720" v="6470" actId="2711"/>
          <ac:spMkLst>
            <pc:docMk/>
            <pc:sldMk cId="3586293860" sldId="350"/>
            <ac:spMk id="7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3:48.720" v="6470" actId="2711"/>
          <ac:spMkLst>
            <pc:docMk/>
            <pc:sldMk cId="3586293860" sldId="350"/>
            <ac:spMk id="77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3:48.720" v="6470" actId="2711"/>
          <ac:spMkLst>
            <pc:docMk/>
            <pc:sldMk cId="3586293860" sldId="350"/>
            <ac:spMk id="78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3:48.720" v="6470" actId="2711"/>
          <ac:spMkLst>
            <pc:docMk/>
            <pc:sldMk cId="3586293860" sldId="350"/>
            <ac:spMk id="79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3:48.720" v="6470" actId="2711"/>
          <ac:spMkLst>
            <pc:docMk/>
            <pc:sldMk cId="3586293860" sldId="350"/>
            <ac:spMk id="80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3:48.720" v="6470" actId="2711"/>
          <ac:spMkLst>
            <pc:docMk/>
            <pc:sldMk cId="3586293860" sldId="350"/>
            <ac:spMk id="8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3:48.720" v="6470" actId="2711"/>
          <ac:spMkLst>
            <pc:docMk/>
            <pc:sldMk cId="3586293860" sldId="350"/>
            <ac:spMk id="94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3:48.720" v="6470" actId="2711"/>
          <ac:spMkLst>
            <pc:docMk/>
            <pc:sldMk cId="3586293860" sldId="350"/>
            <ac:spMk id="95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3:48.720" v="6470" actId="2711"/>
          <ac:spMkLst>
            <pc:docMk/>
            <pc:sldMk cId="3586293860" sldId="350"/>
            <ac:spMk id="10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3:48.720" v="6470" actId="2711"/>
          <ac:spMkLst>
            <pc:docMk/>
            <pc:sldMk cId="3586293860" sldId="350"/>
            <ac:spMk id="102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3:48.720" v="6470" actId="2711"/>
          <ac:spMkLst>
            <pc:docMk/>
            <pc:sldMk cId="3586293860" sldId="350"/>
            <ac:spMk id="10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3:48.720" v="6470" actId="2711"/>
          <ac:spMkLst>
            <pc:docMk/>
            <pc:sldMk cId="3586293860" sldId="350"/>
            <ac:spMk id="107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4:18.666" v="6481" actId="1036"/>
          <ac:spMkLst>
            <pc:docMk/>
            <pc:sldMk cId="3586293860" sldId="350"/>
            <ac:spMk id="109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3:48.720" v="6470" actId="2711"/>
          <ac:spMkLst>
            <pc:docMk/>
            <pc:sldMk cId="3586293860" sldId="350"/>
            <ac:spMk id="110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3:48.720" v="6470" actId="2711"/>
          <ac:spMkLst>
            <pc:docMk/>
            <pc:sldMk cId="3586293860" sldId="350"/>
            <ac:spMk id="11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3:48.720" v="6470" actId="2711"/>
          <ac:spMkLst>
            <pc:docMk/>
            <pc:sldMk cId="3586293860" sldId="350"/>
            <ac:spMk id="113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3:48.720" v="6470" actId="2711"/>
          <ac:spMkLst>
            <pc:docMk/>
            <pc:sldMk cId="3586293860" sldId="350"/>
            <ac:spMk id="114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3:48.720" v="6470" actId="2711"/>
          <ac:spMkLst>
            <pc:docMk/>
            <pc:sldMk cId="3586293860" sldId="350"/>
            <ac:spMk id="115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3:48.720" v="6470" actId="2711"/>
          <ac:spMkLst>
            <pc:docMk/>
            <pc:sldMk cId="3586293860" sldId="350"/>
            <ac:spMk id="11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3:48.720" v="6470" actId="2711"/>
          <ac:spMkLst>
            <pc:docMk/>
            <pc:sldMk cId="3586293860" sldId="350"/>
            <ac:spMk id="118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4:09.341" v="6473" actId="14100"/>
          <ac:spMkLst>
            <pc:docMk/>
            <pc:sldMk cId="3586293860" sldId="350"/>
            <ac:spMk id="119" creationId="{31FE09A7-6BFE-4700-AC8D-511C41E48173}"/>
          </ac:spMkLst>
        </pc:spChg>
        <pc:spChg chg="mod">
          <ac:chgData name="Lars Björkman" userId="10049411-c5d5-42b6-93f4-7d56d5eee647" providerId="ADAL" clId="{A16D6E20-6CC4-41FB-9276-F2B5AE6607A4}" dt="2024-06-27T17:13:48.720" v="6470" actId="2711"/>
          <ac:spMkLst>
            <pc:docMk/>
            <pc:sldMk cId="3586293860" sldId="350"/>
            <ac:spMk id="123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3:48.720" v="6470" actId="2711"/>
          <ac:spMkLst>
            <pc:docMk/>
            <pc:sldMk cId="3586293860" sldId="350"/>
            <ac:spMk id="124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3:48.720" v="6470" actId="2711"/>
          <ac:spMkLst>
            <pc:docMk/>
            <pc:sldMk cId="3586293860" sldId="350"/>
            <ac:spMk id="125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3:48.720" v="6470" actId="2711"/>
          <ac:spMkLst>
            <pc:docMk/>
            <pc:sldMk cId="3586293860" sldId="350"/>
            <ac:spMk id="12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3:48.720" v="6470" actId="2711"/>
          <ac:spMkLst>
            <pc:docMk/>
            <pc:sldMk cId="3586293860" sldId="350"/>
            <ac:spMk id="127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3:48.720" v="6470" actId="2711"/>
          <ac:spMkLst>
            <pc:docMk/>
            <pc:sldMk cId="3586293860" sldId="350"/>
            <ac:spMk id="128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3:48.720" v="6470" actId="2711"/>
          <ac:spMkLst>
            <pc:docMk/>
            <pc:sldMk cId="3586293860" sldId="350"/>
            <ac:spMk id="129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3:48.720" v="6470" actId="2711"/>
          <ac:spMkLst>
            <pc:docMk/>
            <pc:sldMk cId="3586293860" sldId="350"/>
            <ac:spMk id="130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3:48.720" v="6470" actId="2711"/>
          <ac:spMkLst>
            <pc:docMk/>
            <pc:sldMk cId="3586293860" sldId="350"/>
            <ac:spMk id="13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3:48.720" v="6470" actId="2711"/>
          <ac:spMkLst>
            <pc:docMk/>
            <pc:sldMk cId="3586293860" sldId="350"/>
            <ac:spMk id="132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3:48.720" v="6470" actId="2711"/>
          <ac:spMkLst>
            <pc:docMk/>
            <pc:sldMk cId="3586293860" sldId="350"/>
            <ac:spMk id="133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3:48.720" v="6470" actId="2711"/>
          <ac:spMkLst>
            <pc:docMk/>
            <pc:sldMk cId="3586293860" sldId="350"/>
            <ac:spMk id="134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3:59.297" v="6471" actId="207"/>
          <ac:spMkLst>
            <pc:docMk/>
            <pc:sldMk cId="3586293860" sldId="350"/>
            <ac:spMk id="13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3:48.720" v="6470" actId="2711"/>
          <ac:spMkLst>
            <pc:docMk/>
            <pc:sldMk cId="3586293860" sldId="350"/>
            <ac:spMk id="137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3:48.720" v="6470" actId="2711"/>
          <ac:spMkLst>
            <pc:docMk/>
            <pc:sldMk cId="3586293860" sldId="350"/>
            <ac:spMk id="138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3:59.297" v="6471" actId="207"/>
          <ac:spMkLst>
            <pc:docMk/>
            <pc:sldMk cId="3586293860" sldId="350"/>
            <ac:spMk id="139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3:48.720" v="6470" actId="2711"/>
          <ac:spMkLst>
            <pc:docMk/>
            <pc:sldMk cId="3586293860" sldId="350"/>
            <ac:spMk id="140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3:48.720" v="6470" actId="2711"/>
          <ac:spMkLst>
            <pc:docMk/>
            <pc:sldMk cId="3586293860" sldId="350"/>
            <ac:spMk id="14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3:48.720" v="6470" actId="2711"/>
          <ac:spMkLst>
            <pc:docMk/>
            <pc:sldMk cId="3586293860" sldId="350"/>
            <ac:spMk id="142" creationId="{00000000-0000-0000-0000-000000000000}"/>
          </ac:spMkLst>
        </pc:spChg>
      </pc:sldChg>
      <pc:sldChg chg="del">
        <pc:chgData name="Lars Björkman" userId="10049411-c5d5-42b6-93f4-7d56d5eee647" providerId="ADAL" clId="{A16D6E20-6CC4-41FB-9276-F2B5AE6607A4}" dt="2024-06-27T16:28:37.379" v="6376" actId="2696"/>
        <pc:sldMkLst>
          <pc:docMk/>
          <pc:sldMk cId="3625148185" sldId="350"/>
        </pc:sldMkLst>
      </pc:sldChg>
      <pc:sldChg chg="modSp add mod">
        <pc:chgData name="Lars Björkman" userId="10049411-c5d5-42b6-93f4-7d56d5eee647" providerId="ADAL" clId="{A16D6E20-6CC4-41FB-9276-F2B5AE6607A4}" dt="2024-06-27T17:15:46.239" v="6533" actId="1037"/>
        <pc:sldMkLst>
          <pc:docMk/>
          <pc:sldMk cId="2198691318" sldId="351"/>
        </pc:sldMkLst>
        <pc:spChg chg="mod">
          <ac:chgData name="Lars Björkman" userId="10049411-c5d5-42b6-93f4-7d56d5eee647" providerId="ADAL" clId="{A16D6E20-6CC4-41FB-9276-F2B5AE6607A4}" dt="2024-06-27T17:15:22.936" v="6512" actId="2711"/>
          <ac:spMkLst>
            <pc:docMk/>
            <pc:sldMk cId="2198691318" sldId="351"/>
            <ac:spMk id="2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5:22.936" v="6512" actId="2711"/>
          <ac:spMkLst>
            <pc:docMk/>
            <pc:sldMk cId="2198691318" sldId="351"/>
            <ac:spMk id="9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5:22.936" v="6512" actId="2711"/>
          <ac:spMkLst>
            <pc:docMk/>
            <pc:sldMk cId="2198691318" sldId="351"/>
            <ac:spMk id="13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5:22.936" v="6512" actId="2711"/>
          <ac:spMkLst>
            <pc:docMk/>
            <pc:sldMk cId="2198691318" sldId="351"/>
            <ac:spMk id="14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5:22.936" v="6512" actId="2711"/>
          <ac:spMkLst>
            <pc:docMk/>
            <pc:sldMk cId="2198691318" sldId="351"/>
            <ac:spMk id="17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5:22.936" v="6512" actId="2711"/>
          <ac:spMkLst>
            <pc:docMk/>
            <pc:sldMk cId="2198691318" sldId="351"/>
            <ac:spMk id="22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5:22.936" v="6512" actId="2711"/>
          <ac:spMkLst>
            <pc:docMk/>
            <pc:sldMk cId="2198691318" sldId="351"/>
            <ac:spMk id="23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5:22.936" v="6512" actId="2711"/>
          <ac:spMkLst>
            <pc:docMk/>
            <pc:sldMk cId="2198691318" sldId="351"/>
            <ac:spMk id="24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5:22.936" v="6512" actId="2711"/>
          <ac:spMkLst>
            <pc:docMk/>
            <pc:sldMk cId="2198691318" sldId="351"/>
            <ac:spMk id="30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5:22.936" v="6512" actId="2711"/>
          <ac:spMkLst>
            <pc:docMk/>
            <pc:sldMk cId="2198691318" sldId="351"/>
            <ac:spMk id="3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5:22.936" v="6512" actId="2711"/>
          <ac:spMkLst>
            <pc:docMk/>
            <pc:sldMk cId="2198691318" sldId="351"/>
            <ac:spMk id="37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5:22.936" v="6512" actId="2711"/>
          <ac:spMkLst>
            <pc:docMk/>
            <pc:sldMk cId="2198691318" sldId="351"/>
            <ac:spMk id="38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5:22.936" v="6512" actId="2711"/>
          <ac:spMkLst>
            <pc:docMk/>
            <pc:sldMk cId="2198691318" sldId="351"/>
            <ac:spMk id="4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5:22.936" v="6512" actId="2711"/>
          <ac:spMkLst>
            <pc:docMk/>
            <pc:sldMk cId="2198691318" sldId="351"/>
            <ac:spMk id="42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5:22.936" v="6512" actId="2711"/>
          <ac:spMkLst>
            <pc:docMk/>
            <pc:sldMk cId="2198691318" sldId="351"/>
            <ac:spMk id="43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5:22.936" v="6512" actId="2711"/>
          <ac:spMkLst>
            <pc:docMk/>
            <pc:sldMk cId="2198691318" sldId="351"/>
            <ac:spMk id="4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5:22.936" v="6512" actId="2711"/>
          <ac:spMkLst>
            <pc:docMk/>
            <pc:sldMk cId="2198691318" sldId="351"/>
            <ac:spMk id="50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5:22.936" v="6512" actId="2711"/>
          <ac:spMkLst>
            <pc:docMk/>
            <pc:sldMk cId="2198691318" sldId="351"/>
            <ac:spMk id="53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5:22.936" v="6512" actId="2711"/>
          <ac:spMkLst>
            <pc:docMk/>
            <pc:sldMk cId="2198691318" sldId="351"/>
            <ac:spMk id="5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5:22.936" v="6512" actId="2711"/>
          <ac:spMkLst>
            <pc:docMk/>
            <pc:sldMk cId="2198691318" sldId="351"/>
            <ac:spMk id="57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5:22.936" v="6512" actId="2711"/>
          <ac:spMkLst>
            <pc:docMk/>
            <pc:sldMk cId="2198691318" sldId="351"/>
            <ac:spMk id="58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5:22.936" v="6512" actId="2711"/>
          <ac:spMkLst>
            <pc:docMk/>
            <pc:sldMk cId="2198691318" sldId="351"/>
            <ac:spMk id="6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5:22.936" v="6512" actId="2711"/>
          <ac:spMkLst>
            <pc:docMk/>
            <pc:sldMk cId="2198691318" sldId="351"/>
            <ac:spMk id="62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5:22.936" v="6512" actId="2711"/>
          <ac:spMkLst>
            <pc:docMk/>
            <pc:sldMk cId="2198691318" sldId="351"/>
            <ac:spMk id="6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5:22.936" v="6512" actId="2711"/>
          <ac:spMkLst>
            <pc:docMk/>
            <pc:sldMk cId="2198691318" sldId="351"/>
            <ac:spMk id="67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5:22.936" v="6512" actId="2711"/>
          <ac:spMkLst>
            <pc:docMk/>
            <pc:sldMk cId="2198691318" sldId="351"/>
            <ac:spMk id="68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5:22.936" v="6512" actId="2711"/>
          <ac:spMkLst>
            <pc:docMk/>
            <pc:sldMk cId="2198691318" sldId="351"/>
            <ac:spMk id="69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5:22.936" v="6512" actId="2711"/>
          <ac:spMkLst>
            <pc:docMk/>
            <pc:sldMk cId="2198691318" sldId="351"/>
            <ac:spMk id="70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5:22.936" v="6512" actId="2711"/>
          <ac:spMkLst>
            <pc:docMk/>
            <pc:sldMk cId="2198691318" sldId="351"/>
            <ac:spMk id="7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5:22.936" v="6512" actId="2711"/>
          <ac:spMkLst>
            <pc:docMk/>
            <pc:sldMk cId="2198691318" sldId="351"/>
            <ac:spMk id="72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5:22.936" v="6512" actId="2711"/>
          <ac:spMkLst>
            <pc:docMk/>
            <pc:sldMk cId="2198691318" sldId="351"/>
            <ac:spMk id="73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5:22.936" v="6512" actId="2711"/>
          <ac:spMkLst>
            <pc:docMk/>
            <pc:sldMk cId="2198691318" sldId="351"/>
            <ac:spMk id="74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5:22.936" v="6512" actId="2711"/>
          <ac:spMkLst>
            <pc:docMk/>
            <pc:sldMk cId="2198691318" sldId="351"/>
            <ac:spMk id="75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5:46.239" v="6533" actId="1037"/>
          <ac:spMkLst>
            <pc:docMk/>
            <pc:sldMk cId="2198691318" sldId="351"/>
            <ac:spMk id="7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5:22.936" v="6512" actId="2711"/>
          <ac:spMkLst>
            <pc:docMk/>
            <pc:sldMk cId="2198691318" sldId="351"/>
            <ac:spMk id="78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5:22.936" v="6512" actId="2711"/>
          <ac:spMkLst>
            <pc:docMk/>
            <pc:sldMk cId="2198691318" sldId="351"/>
            <ac:spMk id="79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5:22.936" v="6512" actId="2711"/>
          <ac:spMkLst>
            <pc:docMk/>
            <pc:sldMk cId="2198691318" sldId="351"/>
            <ac:spMk id="80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5:22.936" v="6512" actId="2711"/>
          <ac:spMkLst>
            <pc:docMk/>
            <pc:sldMk cId="2198691318" sldId="351"/>
            <ac:spMk id="85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5:22.936" v="6512" actId="2711"/>
          <ac:spMkLst>
            <pc:docMk/>
            <pc:sldMk cId="2198691318" sldId="351"/>
            <ac:spMk id="8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5:22.936" v="6512" actId="2711"/>
          <ac:spMkLst>
            <pc:docMk/>
            <pc:sldMk cId="2198691318" sldId="351"/>
            <ac:spMk id="87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5:22.936" v="6512" actId="2711"/>
          <ac:spMkLst>
            <pc:docMk/>
            <pc:sldMk cId="2198691318" sldId="351"/>
            <ac:spMk id="88" creationId="{00000000-0000-0000-0000-000000000000}"/>
          </ac:spMkLst>
        </pc:spChg>
      </pc:sldChg>
      <pc:sldChg chg="del">
        <pc:chgData name="Lars Björkman" userId="10049411-c5d5-42b6-93f4-7d56d5eee647" providerId="ADAL" clId="{A16D6E20-6CC4-41FB-9276-F2B5AE6607A4}" dt="2024-06-27T16:28:37.379" v="6376" actId="2696"/>
        <pc:sldMkLst>
          <pc:docMk/>
          <pc:sldMk cId="3011319409" sldId="351"/>
        </pc:sldMkLst>
      </pc:sldChg>
      <pc:sldChg chg="del">
        <pc:chgData name="Lars Björkman" userId="10049411-c5d5-42b6-93f4-7d56d5eee647" providerId="ADAL" clId="{A16D6E20-6CC4-41FB-9276-F2B5AE6607A4}" dt="2024-06-27T16:28:37.379" v="6376" actId="2696"/>
        <pc:sldMkLst>
          <pc:docMk/>
          <pc:sldMk cId="310952270" sldId="352"/>
        </pc:sldMkLst>
      </pc:sldChg>
      <pc:sldChg chg="modSp add mod">
        <pc:chgData name="Lars Björkman" userId="10049411-c5d5-42b6-93f4-7d56d5eee647" providerId="ADAL" clId="{A16D6E20-6CC4-41FB-9276-F2B5AE6607A4}" dt="2024-06-27T17:15:05.412" v="6511" actId="1035"/>
        <pc:sldMkLst>
          <pc:docMk/>
          <pc:sldMk cId="2777302306" sldId="352"/>
        </pc:sldMkLst>
        <pc:spChg chg="mod">
          <ac:chgData name="Lars Björkman" userId="10049411-c5d5-42b6-93f4-7d56d5eee647" providerId="ADAL" clId="{A16D6E20-6CC4-41FB-9276-F2B5AE6607A4}" dt="2024-06-27T17:14:37.922" v="6482" actId="2711"/>
          <ac:spMkLst>
            <pc:docMk/>
            <pc:sldMk cId="2777302306" sldId="352"/>
            <ac:spMk id="9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4:37.922" v="6482" actId="2711"/>
          <ac:spMkLst>
            <pc:docMk/>
            <pc:sldMk cId="2777302306" sldId="352"/>
            <ac:spMk id="13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4:37.922" v="6482" actId="2711"/>
          <ac:spMkLst>
            <pc:docMk/>
            <pc:sldMk cId="2777302306" sldId="352"/>
            <ac:spMk id="14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4:37.922" v="6482" actId="2711"/>
          <ac:spMkLst>
            <pc:docMk/>
            <pc:sldMk cId="2777302306" sldId="352"/>
            <ac:spMk id="17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4:37.922" v="6482" actId="2711"/>
          <ac:spMkLst>
            <pc:docMk/>
            <pc:sldMk cId="2777302306" sldId="352"/>
            <ac:spMk id="22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4:37.922" v="6482" actId="2711"/>
          <ac:spMkLst>
            <pc:docMk/>
            <pc:sldMk cId="2777302306" sldId="352"/>
            <ac:spMk id="23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4:37.922" v="6482" actId="2711"/>
          <ac:spMkLst>
            <pc:docMk/>
            <pc:sldMk cId="2777302306" sldId="352"/>
            <ac:spMk id="24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4:37.922" v="6482" actId="2711"/>
          <ac:spMkLst>
            <pc:docMk/>
            <pc:sldMk cId="2777302306" sldId="352"/>
            <ac:spMk id="30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4:37.922" v="6482" actId="2711"/>
          <ac:spMkLst>
            <pc:docMk/>
            <pc:sldMk cId="2777302306" sldId="352"/>
            <ac:spMk id="3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4:37.922" v="6482" actId="2711"/>
          <ac:spMkLst>
            <pc:docMk/>
            <pc:sldMk cId="2777302306" sldId="352"/>
            <ac:spMk id="37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4:37.922" v="6482" actId="2711"/>
          <ac:spMkLst>
            <pc:docMk/>
            <pc:sldMk cId="2777302306" sldId="352"/>
            <ac:spMk id="4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4:37.922" v="6482" actId="2711"/>
          <ac:spMkLst>
            <pc:docMk/>
            <pc:sldMk cId="2777302306" sldId="352"/>
            <ac:spMk id="42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4:37.922" v="6482" actId="2711"/>
          <ac:spMkLst>
            <pc:docMk/>
            <pc:sldMk cId="2777302306" sldId="352"/>
            <ac:spMk id="4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4:37.922" v="6482" actId="2711"/>
          <ac:spMkLst>
            <pc:docMk/>
            <pc:sldMk cId="2777302306" sldId="352"/>
            <ac:spMk id="50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4:37.922" v="6482" actId="2711"/>
          <ac:spMkLst>
            <pc:docMk/>
            <pc:sldMk cId="2777302306" sldId="352"/>
            <ac:spMk id="53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4:37.922" v="6482" actId="2711"/>
          <ac:spMkLst>
            <pc:docMk/>
            <pc:sldMk cId="2777302306" sldId="352"/>
            <ac:spMk id="5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4:37.922" v="6482" actId="2711"/>
          <ac:spMkLst>
            <pc:docMk/>
            <pc:sldMk cId="2777302306" sldId="352"/>
            <ac:spMk id="57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4:37.922" v="6482" actId="2711"/>
          <ac:spMkLst>
            <pc:docMk/>
            <pc:sldMk cId="2777302306" sldId="352"/>
            <ac:spMk id="58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4:37.922" v="6482" actId="2711"/>
          <ac:spMkLst>
            <pc:docMk/>
            <pc:sldMk cId="2777302306" sldId="352"/>
            <ac:spMk id="6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4:37.922" v="6482" actId="2711"/>
          <ac:spMkLst>
            <pc:docMk/>
            <pc:sldMk cId="2777302306" sldId="352"/>
            <ac:spMk id="62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4:37.922" v="6482" actId="2711"/>
          <ac:spMkLst>
            <pc:docMk/>
            <pc:sldMk cId="2777302306" sldId="352"/>
            <ac:spMk id="67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4:37.922" v="6482" actId="2711"/>
          <ac:spMkLst>
            <pc:docMk/>
            <pc:sldMk cId="2777302306" sldId="352"/>
            <ac:spMk id="70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4:37.922" v="6482" actId="2711"/>
          <ac:spMkLst>
            <pc:docMk/>
            <pc:sldMk cId="2777302306" sldId="352"/>
            <ac:spMk id="77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4:37.922" v="6482" actId="2711"/>
          <ac:spMkLst>
            <pc:docMk/>
            <pc:sldMk cId="2777302306" sldId="352"/>
            <ac:spMk id="79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4:37.922" v="6482" actId="2711"/>
          <ac:spMkLst>
            <pc:docMk/>
            <pc:sldMk cId="2777302306" sldId="352"/>
            <ac:spMk id="82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4:37.922" v="6482" actId="2711"/>
          <ac:spMkLst>
            <pc:docMk/>
            <pc:sldMk cId="2777302306" sldId="352"/>
            <ac:spMk id="85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4:37.922" v="6482" actId="2711"/>
          <ac:spMkLst>
            <pc:docMk/>
            <pc:sldMk cId="2777302306" sldId="352"/>
            <ac:spMk id="88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4:37.922" v="6482" actId="2711"/>
          <ac:spMkLst>
            <pc:docMk/>
            <pc:sldMk cId="2777302306" sldId="352"/>
            <ac:spMk id="9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4:37.922" v="6482" actId="2711"/>
          <ac:spMkLst>
            <pc:docMk/>
            <pc:sldMk cId="2777302306" sldId="352"/>
            <ac:spMk id="93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4:37.922" v="6482" actId="2711"/>
          <ac:spMkLst>
            <pc:docMk/>
            <pc:sldMk cId="2777302306" sldId="352"/>
            <ac:spMk id="94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4:37.922" v="6482" actId="2711"/>
          <ac:spMkLst>
            <pc:docMk/>
            <pc:sldMk cId="2777302306" sldId="352"/>
            <ac:spMk id="95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5:05.412" v="6511" actId="1035"/>
          <ac:spMkLst>
            <pc:docMk/>
            <pc:sldMk cId="2777302306" sldId="352"/>
            <ac:spMk id="9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4:37.922" v="6482" actId="2711"/>
          <ac:spMkLst>
            <pc:docMk/>
            <pc:sldMk cId="2777302306" sldId="352"/>
            <ac:spMk id="99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4:37.922" v="6482" actId="2711"/>
          <ac:spMkLst>
            <pc:docMk/>
            <pc:sldMk cId="2777302306" sldId="352"/>
            <ac:spMk id="100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4:37.922" v="6482" actId="2711"/>
          <ac:spMkLst>
            <pc:docMk/>
            <pc:sldMk cId="2777302306" sldId="352"/>
            <ac:spMk id="11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4:37.922" v="6482" actId="2711"/>
          <ac:spMkLst>
            <pc:docMk/>
            <pc:sldMk cId="2777302306" sldId="352"/>
            <ac:spMk id="118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4:37.922" v="6482" actId="2711"/>
          <ac:spMkLst>
            <pc:docMk/>
            <pc:sldMk cId="2777302306" sldId="352"/>
            <ac:spMk id="119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4:37.922" v="6482" actId="2711"/>
          <ac:spMkLst>
            <pc:docMk/>
            <pc:sldMk cId="2777302306" sldId="352"/>
            <ac:spMk id="120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4:37.922" v="6482" actId="2711"/>
          <ac:spMkLst>
            <pc:docMk/>
            <pc:sldMk cId="2777302306" sldId="352"/>
            <ac:spMk id="12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4:37.922" v="6482" actId="2711"/>
          <ac:spMkLst>
            <pc:docMk/>
            <pc:sldMk cId="2777302306" sldId="352"/>
            <ac:spMk id="122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4:37.922" v="6482" actId="2711"/>
          <ac:spMkLst>
            <pc:docMk/>
            <pc:sldMk cId="2777302306" sldId="352"/>
            <ac:spMk id="123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4:37.922" v="6482" actId="2711"/>
          <ac:spMkLst>
            <pc:docMk/>
            <pc:sldMk cId="2777302306" sldId="352"/>
            <ac:spMk id="124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4:37.922" v="6482" actId="2711"/>
          <ac:spMkLst>
            <pc:docMk/>
            <pc:sldMk cId="2777302306" sldId="352"/>
            <ac:spMk id="125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4:37.922" v="6482" actId="2711"/>
          <ac:spMkLst>
            <pc:docMk/>
            <pc:sldMk cId="2777302306" sldId="352"/>
            <ac:spMk id="12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4:37.922" v="6482" actId="2711"/>
          <ac:spMkLst>
            <pc:docMk/>
            <pc:sldMk cId="2777302306" sldId="352"/>
            <ac:spMk id="127" creationId="{00000000-0000-0000-0000-000000000000}"/>
          </ac:spMkLst>
        </pc:spChg>
      </pc:sldChg>
      <pc:sldChg chg="modSp add mod">
        <pc:chgData name="Lars Björkman" userId="10049411-c5d5-42b6-93f4-7d56d5eee647" providerId="ADAL" clId="{A16D6E20-6CC4-41FB-9276-F2B5AE6607A4}" dt="2024-06-27T17:16:18.907" v="6536" actId="255"/>
        <pc:sldMkLst>
          <pc:docMk/>
          <pc:sldMk cId="2922272755" sldId="353"/>
        </pc:sldMkLst>
        <pc:spChg chg="mod">
          <ac:chgData name="Lars Björkman" userId="10049411-c5d5-42b6-93f4-7d56d5eee647" providerId="ADAL" clId="{A16D6E20-6CC4-41FB-9276-F2B5AE6607A4}" dt="2024-06-27T17:16:18.907" v="6536" actId="255"/>
          <ac:spMkLst>
            <pc:docMk/>
            <pc:sldMk cId="2922272755" sldId="353"/>
            <ac:spMk id="1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6:01.427" v="6534" actId="2711"/>
          <ac:spMkLst>
            <pc:docMk/>
            <pc:sldMk cId="2922272755" sldId="353"/>
            <ac:spMk id="75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6:01.427" v="6534" actId="2711"/>
          <ac:spMkLst>
            <pc:docMk/>
            <pc:sldMk cId="2922272755" sldId="353"/>
            <ac:spMk id="7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6:01.427" v="6534" actId="2711"/>
          <ac:spMkLst>
            <pc:docMk/>
            <pc:sldMk cId="2922272755" sldId="353"/>
            <ac:spMk id="77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6:01.427" v="6534" actId="2711"/>
          <ac:spMkLst>
            <pc:docMk/>
            <pc:sldMk cId="2922272755" sldId="353"/>
            <ac:spMk id="81" creationId="{00000000-0000-0000-0000-000000000000}"/>
          </ac:spMkLst>
        </pc:spChg>
      </pc:sldChg>
      <pc:sldChg chg="del">
        <pc:chgData name="Lars Björkman" userId="10049411-c5d5-42b6-93f4-7d56d5eee647" providerId="ADAL" clId="{A16D6E20-6CC4-41FB-9276-F2B5AE6607A4}" dt="2024-06-27T16:28:37.379" v="6376" actId="2696"/>
        <pc:sldMkLst>
          <pc:docMk/>
          <pc:sldMk cId="3533133654" sldId="353"/>
        </pc:sldMkLst>
      </pc:sldChg>
      <pc:sldChg chg="modSp add mod">
        <pc:chgData name="Lars Björkman" userId="10049411-c5d5-42b6-93f4-7d56d5eee647" providerId="ADAL" clId="{A16D6E20-6CC4-41FB-9276-F2B5AE6607A4}" dt="2024-06-27T17:17:04.992" v="6548" actId="207"/>
        <pc:sldMkLst>
          <pc:docMk/>
          <pc:sldMk cId="2907067317" sldId="354"/>
        </pc:sldMkLst>
        <pc:spChg chg="mod">
          <ac:chgData name="Lars Björkman" userId="10049411-c5d5-42b6-93f4-7d56d5eee647" providerId="ADAL" clId="{A16D6E20-6CC4-41FB-9276-F2B5AE6607A4}" dt="2024-06-27T17:16:35.332" v="6537" actId="2711"/>
          <ac:spMkLst>
            <pc:docMk/>
            <pc:sldMk cId="2907067317" sldId="354"/>
            <ac:spMk id="2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6:35.332" v="6537" actId="2711"/>
          <ac:spMkLst>
            <pc:docMk/>
            <pc:sldMk cId="2907067317" sldId="354"/>
            <ac:spMk id="3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6:35.332" v="6537" actId="2711"/>
          <ac:spMkLst>
            <pc:docMk/>
            <pc:sldMk cId="2907067317" sldId="354"/>
            <ac:spMk id="4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6:35.332" v="6537" actId="2711"/>
          <ac:spMkLst>
            <pc:docMk/>
            <pc:sldMk cId="2907067317" sldId="354"/>
            <ac:spMk id="5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6:35.332" v="6537" actId="2711"/>
          <ac:spMkLst>
            <pc:docMk/>
            <pc:sldMk cId="2907067317" sldId="354"/>
            <ac:spMk id="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6:35.332" v="6537" actId="2711"/>
          <ac:spMkLst>
            <pc:docMk/>
            <pc:sldMk cId="2907067317" sldId="354"/>
            <ac:spMk id="9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6:35.332" v="6537" actId="2711"/>
          <ac:spMkLst>
            <pc:docMk/>
            <pc:sldMk cId="2907067317" sldId="354"/>
            <ac:spMk id="10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6:35.332" v="6537" actId="2711"/>
          <ac:spMkLst>
            <pc:docMk/>
            <pc:sldMk cId="2907067317" sldId="354"/>
            <ac:spMk id="1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6:35.332" v="6537" actId="2711"/>
          <ac:spMkLst>
            <pc:docMk/>
            <pc:sldMk cId="2907067317" sldId="354"/>
            <ac:spMk id="12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6:35.332" v="6537" actId="2711"/>
          <ac:spMkLst>
            <pc:docMk/>
            <pc:sldMk cId="2907067317" sldId="354"/>
            <ac:spMk id="13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6:35.332" v="6537" actId="2711"/>
          <ac:spMkLst>
            <pc:docMk/>
            <pc:sldMk cId="2907067317" sldId="354"/>
            <ac:spMk id="14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6:35.332" v="6537" actId="2711"/>
          <ac:spMkLst>
            <pc:docMk/>
            <pc:sldMk cId="2907067317" sldId="354"/>
            <ac:spMk id="15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6:35.332" v="6537" actId="2711"/>
          <ac:spMkLst>
            <pc:docMk/>
            <pc:sldMk cId="2907067317" sldId="354"/>
            <ac:spMk id="1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6:35.332" v="6537" actId="2711"/>
          <ac:spMkLst>
            <pc:docMk/>
            <pc:sldMk cId="2907067317" sldId="354"/>
            <ac:spMk id="19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6:35.332" v="6537" actId="2711"/>
          <ac:spMkLst>
            <pc:docMk/>
            <pc:sldMk cId="2907067317" sldId="354"/>
            <ac:spMk id="20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6:35.332" v="6537" actId="2711"/>
          <ac:spMkLst>
            <pc:docMk/>
            <pc:sldMk cId="2907067317" sldId="354"/>
            <ac:spMk id="2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6:35.332" v="6537" actId="2711"/>
          <ac:spMkLst>
            <pc:docMk/>
            <pc:sldMk cId="2907067317" sldId="354"/>
            <ac:spMk id="22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6:35.332" v="6537" actId="2711"/>
          <ac:spMkLst>
            <pc:docMk/>
            <pc:sldMk cId="2907067317" sldId="354"/>
            <ac:spMk id="23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6:35.332" v="6537" actId="2711"/>
          <ac:spMkLst>
            <pc:docMk/>
            <pc:sldMk cId="2907067317" sldId="354"/>
            <ac:spMk id="24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6:35.332" v="6537" actId="2711"/>
          <ac:spMkLst>
            <pc:docMk/>
            <pc:sldMk cId="2907067317" sldId="354"/>
            <ac:spMk id="25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6:35.332" v="6537" actId="2711"/>
          <ac:spMkLst>
            <pc:docMk/>
            <pc:sldMk cId="2907067317" sldId="354"/>
            <ac:spMk id="2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6:35.332" v="6537" actId="2711"/>
          <ac:spMkLst>
            <pc:docMk/>
            <pc:sldMk cId="2907067317" sldId="354"/>
            <ac:spMk id="27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6:35.332" v="6537" actId="2711"/>
          <ac:spMkLst>
            <pc:docMk/>
            <pc:sldMk cId="2907067317" sldId="354"/>
            <ac:spMk id="28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6:35.332" v="6537" actId="2711"/>
          <ac:spMkLst>
            <pc:docMk/>
            <pc:sldMk cId="2907067317" sldId="354"/>
            <ac:spMk id="30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6:35.332" v="6537" actId="2711"/>
          <ac:spMkLst>
            <pc:docMk/>
            <pc:sldMk cId="2907067317" sldId="354"/>
            <ac:spMk id="3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6:35.332" v="6537" actId="2711"/>
          <ac:spMkLst>
            <pc:docMk/>
            <pc:sldMk cId="2907067317" sldId="354"/>
            <ac:spMk id="32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6:35.332" v="6537" actId="2711"/>
          <ac:spMkLst>
            <pc:docMk/>
            <pc:sldMk cId="2907067317" sldId="354"/>
            <ac:spMk id="33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6:35.332" v="6537" actId="2711"/>
          <ac:spMkLst>
            <pc:docMk/>
            <pc:sldMk cId="2907067317" sldId="354"/>
            <ac:spMk id="34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6:35.332" v="6537" actId="2711"/>
          <ac:spMkLst>
            <pc:docMk/>
            <pc:sldMk cId="2907067317" sldId="354"/>
            <ac:spMk id="35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6:35.332" v="6537" actId="2711"/>
          <ac:spMkLst>
            <pc:docMk/>
            <pc:sldMk cId="2907067317" sldId="354"/>
            <ac:spMk id="3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6:35.332" v="6537" actId="2711"/>
          <ac:spMkLst>
            <pc:docMk/>
            <pc:sldMk cId="2907067317" sldId="354"/>
            <ac:spMk id="37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6:35.332" v="6537" actId="2711"/>
          <ac:spMkLst>
            <pc:docMk/>
            <pc:sldMk cId="2907067317" sldId="354"/>
            <ac:spMk id="38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6:35.332" v="6537" actId="2711"/>
          <ac:spMkLst>
            <pc:docMk/>
            <pc:sldMk cId="2907067317" sldId="354"/>
            <ac:spMk id="39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6:35.332" v="6537" actId="2711"/>
          <ac:spMkLst>
            <pc:docMk/>
            <pc:sldMk cId="2907067317" sldId="354"/>
            <ac:spMk id="4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6:35.332" v="6537" actId="2711"/>
          <ac:spMkLst>
            <pc:docMk/>
            <pc:sldMk cId="2907067317" sldId="354"/>
            <ac:spMk id="5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6:35.332" v="6537" actId="2711"/>
          <ac:spMkLst>
            <pc:docMk/>
            <pc:sldMk cId="2907067317" sldId="354"/>
            <ac:spMk id="67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6:35.332" v="6537" actId="2711"/>
          <ac:spMkLst>
            <pc:docMk/>
            <pc:sldMk cId="2907067317" sldId="354"/>
            <ac:spMk id="69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6:35.332" v="6537" actId="2711"/>
          <ac:spMkLst>
            <pc:docMk/>
            <pc:sldMk cId="2907067317" sldId="354"/>
            <ac:spMk id="74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6:35.332" v="6537" actId="2711"/>
          <ac:spMkLst>
            <pc:docMk/>
            <pc:sldMk cId="2907067317" sldId="354"/>
            <ac:spMk id="75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6:35.332" v="6537" actId="2711"/>
          <ac:spMkLst>
            <pc:docMk/>
            <pc:sldMk cId="2907067317" sldId="354"/>
            <ac:spMk id="7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6:35.332" v="6537" actId="2711"/>
          <ac:spMkLst>
            <pc:docMk/>
            <pc:sldMk cId="2907067317" sldId="354"/>
            <ac:spMk id="77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6:35.332" v="6537" actId="2711"/>
          <ac:spMkLst>
            <pc:docMk/>
            <pc:sldMk cId="2907067317" sldId="354"/>
            <ac:spMk id="78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6:35.332" v="6537" actId="2711"/>
          <ac:spMkLst>
            <pc:docMk/>
            <pc:sldMk cId="2907067317" sldId="354"/>
            <ac:spMk id="79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6:35.332" v="6537" actId="2711"/>
          <ac:spMkLst>
            <pc:docMk/>
            <pc:sldMk cId="2907067317" sldId="354"/>
            <ac:spMk id="80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6:35.332" v="6537" actId="2711"/>
          <ac:spMkLst>
            <pc:docMk/>
            <pc:sldMk cId="2907067317" sldId="354"/>
            <ac:spMk id="8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6:35.332" v="6537" actId="2711"/>
          <ac:spMkLst>
            <pc:docMk/>
            <pc:sldMk cId="2907067317" sldId="354"/>
            <ac:spMk id="94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6:35.332" v="6537" actId="2711"/>
          <ac:spMkLst>
            <pc:docMk/>
            <pc:sldMk cId="2907067317" sldId="354"/>
            <ac:spMk id="95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6:35.332" v="6537" actId="2711"/>
          <ac:spMkLst>
            <pc:docMk/>
            <pc:sldMk cId="2907067317" sldId="354"/>
            <ac:spMk id="10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6:35.332" v="6537" actId="2711"/>
          <ac:spMkLst>
            <pc:docMk/>
            <pc:sldMk cId="2907067317" sldId="354"/>
            <ac:spMk id="102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6:35.332" v="6537" actId="2711"/>
          <ac:spMkLst>
            <pc:docMk/>
            <pc:sldMk cId="2907067317" sldId="354"/>
            <ac:spMk id="10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6:35.332" v="6537" actId="2711"/>
          <ac:spMkLst>
            <pc:docMk/>
            <pc:sldMk cId="2907067317" sldId="354"/>
            <ac:spMk id="107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6:35.332" v="6537" actId="2711"/>
          <ac:spMkLst>
            <pc:docMk/>
            <pc:sldMk cId="2907067317" sldId="354"/>
            <ac:spMk id="109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6:35.332" v="6537" actId="2711"/>
          <ac:spMkLst>
            <pc:docMk/>
            <pc:sldMk cId="2907067317" sldId="354"/>
            <ac:spMk id="110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6:35.332" v="6537" actId="2711"/>
          <ac:spMkLst>
            <pc:docMk/>
            <pc:sldMk cId="2907067317" sldId="354"/>
            <ac:spMk id="11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6:35.332" v="6537" actId="2711"/>
          <ac:spMkLst>
            <pc:docMk/>
            <pc:sldMk cId="2907067317" sldId="354"/>
            <ac:spMk id="113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6:35.332" v="6537" actId="2711"/>
          <ac:spMkLst>
            <pc:docMk/>
            <pc:sldMk cId="2907067317" sldId="354"/>
            <ac:spMk id="114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6:35.332" v="6537" actId="2711"/>
          <ac:spMkLst>
            <pc:docMk/>
            <pc:sldMk cId="2907067317" sldId="354"/>
            <ac:spMk id="115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6:35.332" v="6537" actId="2711"/>
          <ac:spMkLst>
            <pc:docMk/>
            <pc:sldMk cId="2907067317" sldId="354"/>
            <ac:spMk id="11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6:35.332" v="6537" actId="2711"/>
          <ac:spMkLst>
            <pc:docMk/>
            <pc:sldMk cId="2907067317" sldId="354"/>
            <ac:spMk id="117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6:35.332" v="6537" actId="2711"/>
          <ac:spMkLst>
            <pc:docMk/>
            <pc:sldMk cId="2907067317" sldId="354"/>
            <ac:spMk id="118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6:35.332" v="6537" actId="2711"/>
          <ac:spMkLst>
            <pc:docMk/>
            <pc:sldMk cId="2907067317" sldId="354"/>
            <ac:spMk id="119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6:35.332" v="6537" actId="2711"/>
          <ac:spMkLst>
            <pc:docMk/>
            <pc:sldMk cId="2907067317" sldId="354"/>
            <ac:spMk id="120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6:35.332" v="6537" actId="2711"/>
          <ac:spMkLst>
            <pc:docMk/>
            <pc:sldMk cId="2907067317" sldId="354"/>
            <ac:spMk id="12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6:56.800" v="6540" actId="255"/>
          <ac:spMkLst>
            <pc:docMk/>
            <pc:sldMk cId="2907067317" sldId="354"/>
            <ac:spMk id="122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6:35.332" v="6537" actId="2711"/>
          <ac:spMkLst>
            <pc:docMk/>
            <pc:sldMk cId="2907067317" sldId="354"/>
            <ac:spMk id="123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6:35.332" v="6537" actId="2711"/>
          <ac:spMkLst>
            <pc:docMk/>
            <pc:sldMk cId="2907067317" sldId="354"/>
            <ac:spMk id="124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6:35.332" v="6537" actId="2711"/>
          <ac:spMkLst>
            <pc:docMk/>
            <pc:sldMk cId="2907067317" sldId="354"/>
            <ac:spMk id="125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6:35.332" v="6537" actId="2711"/>
          <ac:spMkLst>
            <pc:docMk/>
            <pc:sldMk cId="2907067317" sldId="354"/>
            <ac:spMk id="12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6:35.332" v="6537" actId="2711"/>
          <ac:spMkLst>
            <pc:docMk/>
            <pc:sldMk cId="2907067317" sldId="354"/>
            <ac:spMk id="127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6:35.332" v="6537" actId="2711"/>
          <ac:spMkLst>
            <pc:docMk/>
            <pc:sldMk cId="2907067317" sldId="354"/>
            <ac:spMk id="128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6:35.332" v="6537" actId="2711"/>
          <ac:spMkLst>
            <pc:docMk/>
            <pc:sldMk cId="2907067317" sldId="354"/>
            <ac:spMk id="129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6:35.332" v="6537" actId="2711"/>
          <ac:spMkLst>
            <pc:docMk/>
            <pc:sldMk cId="2907067317" sldId="354"/>
            <ac:spMk id="130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6:35.332" v="6537" actId="2711"/>
          <ac:spMkLst>
            <pc:docMk/>
            <pc:sldMk cId="2907067317" sldId="354"/>
            <ac:spMk id="13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6:35.332" v="6537" actId="2711"/>
          <ac:spMkLst>
            <pc:docMk/>
            <pc:sldMk cId="2907067317" sldId="354"/>
            <ac:spMk id="132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6:35.332" v="6537" actId="2711"/>
          <ac:spMkLst>
            <pc:docMk/>
            <pc:sldMk cId="2907067317" sldId="354"/>
            <ac:spMk id="133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6:35.332" v="6537" actId="2711"/>
          <ac:spMkLst>
            <pc:docMk/>
            <pc:sldMk cId="2907067317" sldId="354"/>
            <ac:spMk id="134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6:35.332" v="6537" actId="2711"/>
          <ac:spMkLst>
            <pc:docMk/>
            <pc:sldMk cId="2907067317" sldId="354"/>
            <ac:spMk id="135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6:35.332" v="6537" actId="2711"/>
          <ac:spMkLst>
            <pc:docMk/>
            <pc:sldMk cId="2907067317" sldId="354"/>
            <ac:spMk id="13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6:35.332" v="6537" actId="2711"/>
          <ac:spMkLst>
            <pc:docMk/>
            <pc:sldMk cId="2907067317" sldId="354"/>
            <ac:spMk id="137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6:35.332" v="6537" actId="2711"/>
          <ac:spMkLst>
            <pc:docMk/>
            <pc:sldMk cId="2907067317" sldId="354"/>
            <ac:spMk id="138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6:35.332" v="6537" actId="2711"/>
          <ac:spMkLst>
            <pc:docMk/>
            <pc:sldMk cId="2907067317" sldId="354"/>
            <ac:spMk id="139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6:35.332" v="6537" actId="2711"/>
          <ac:spMkLst>
            <pc:docMk/>
            <pc:sldMk cId="2907067317" sldId="354"/>
            <ac:spMk id="140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6:35.332" v="6537" actId="2711"/>
          <ac:spMkLst>
            <pc:docMk/>
            <pc:sldMk cId="2907067317" sldId="354"/>
            <ac:spMk id="14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6:35.332" v="6537" actId="2711"/>
          <ac:spMkLst>
            <pc:docMk/>
            <pc:sldMk cId="2907067317" sldId="354"/>
            <ac:spMk id="142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04.992" v="6548" actId="207"/>
          <ac:spMkLst>
            <pc:docMk/>
            <pc:sldMk cId="2907067317" sldId="354"/>
            <ac:spMk id="144" creationId="{00000000-0000-0000-0000-000000000000}"/>
          </ac:spMkLst>
        </pc:spChg>
      </pc:sldChg>
      <pc:sldChg chg="del">
        <pc:chgData name="Lars Björkman" userId="10049411-c5d5-42b6-93f4-7d56d5eee647" providerId="ADAL" clId="{A16D6E20-6CC4-41FB-9276-F2B5AE6607A4}" dt="2024-06-27T16:28:37.379" v="6376" actId="2696"/>
        <pc:sldMkLst>
          <pc:docMk/>
          <pc:sldMk cId="3095195133" sldId="354"/>
        </pc:sldMkLst>
      </pc:sldChg>
      <pc:sldChg chg="modSp add mod">
        <pc:chgData name="Lars Björkman" userId="10049411-c5d5-42b6-93f4-7d56d5eee647" providerId="ADAL" clId="{A16D6E20-6CC4-41FB-9276-F2B5AE6607A4}" dt="2024-06-27T17:17:42" v="6558" actId="1036"/>
        <pc:sldMkLst>
          <pc:docMk/>
          <pc:sldMk cId="3560019045" sldId="355"/>
        </pc:sldMkLst>
        <pc:spChg chg="mod">
          <ac:chgData name="Lars Björkman" userId="10049411-c5d5-42b6-93f4-7d56d5eee647" providerId="ADAL" clId="{A16D6E20-6CC4-41FB-9276-F2B5AE6607A4}" dt="2024-06-27T17:17:19.354" v="6549" actId="2711"/>
          <ac:spMkLst>
            <pc:docMk/>
            <pc:sldMk cId="3560019045" sldId="355"/>
            <ac:spMk id="2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19.354" v="6549" actId="2711"/>
          <ac:spMkLst>
            <pc:docMk/>
            <pc:sldMk cId="3560019045" sldId="355"/>
            <ac:spMk id="3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19.354" v="6549" actId="2711"/>
          <ac:spMkLst>
            <pc:docMk/>
            <pc:sldMk cId="3560019045" sldId="355"/>
            <ac:spMk id="4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19.354" v="6549" actId="2711"/>
          <ac:spMkLst>
            <pc:docMk/>
            <pc:sldMk cId="3560019045" sldId="355"/>
            <ac:spMk id="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19.354" v="6549" actId="2711"/>
          <ac:spMkLst>
            <pc:docMk/>
            <pc:sldMk cId="3560019045" sldId="355"/>
            <ac:spMk id="9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19.354" v="6549" actId="2711"/>
          <ac:spMkLst>
            <pc:docMk/>
            <pc:sldMk cId="3560019045" sldId="355"/>
            <ac:spMk id="10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19.354" v="6549" actId="2711"/>
          <ac:spMkLst>
            <pc:docMk/>
            <pc:sldMk cId="3560019045" sldId="355"/>
            <ac:spMk id="1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19.354" v="6549" actId="2711"/>
          <ac:spMkLst>
            <pc:docMk/>
            <pc:sldMk cId="3560019045" sldId="355"/>
            <ac:spMk id="12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19.354" v="6549" actId="2711"/>
          <ac:spMkLst>
            <pc:docMk/>
            <pc:sldMk cId="3560019045" sldId="355"/>
            <ac:spMk id="13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19.354" v="6549" actId="2711"/>
          <ac:spMkLst>
            <pc:docMk/>
            <pc:sldMk cId="3560019045" sldId="355"/>
            <ac:spMk id="14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19.354" v="6549" actId="2711"/>
          <ac:spMkLst>
            <pc:docMk/>
            <pc:sldMk cId="3560019045" sldId="355"/>
            <ac:spMk id="15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19.354" v="6549" actId="2711"/>
          <ac:spMkLst>
            <pc:docMk/>
            <pc:sldMk cId="3560019045" sldId="355"/>
            <ac:spMk id="1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19.354" v="6549" actId="2711"/>
          <ac:spMkLst>
            <pc:docMk/>
            <pc:sldMk cId="3560019045" sldId="355"/>
            <ac:spMk id="19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19.354" v="6549" actId="2711"/>
          <ac:spMkLst>
            <pc:docMk/>
            <pc:sldMk cId="3560019045" sldId="355"/>
            <ac:spMk id="20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19.354" v="6549" actId="2711"/>
          <ac:spMkLst>
            <pc:docMk/>
            <pc:sldMk cId="3560019045" sldId="355"/>
            <ac:spMk id="2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19.354" v="6549" actId="2711"/>
          <ac:spMkLst>
            <pc:docMk/>
            <pc:sldMk cId="3560019045" sldId="355"/>
            <ac:spMk id="22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19.354" v="6549" actId="2711"/>
          <ac:spMkLst>
            <pc:docMk/>
            <pc:sldMk cId="3560019045" sldId="355"/>
            <ac:spMk id="23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19.354" v="6549" actId="2711"/>
          <ac:spMkLst>
            <pc:docMk/>
            <pc:sldMk cId="3560019045" sldId="355"/>
            <ac:spMk id="24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19.354" v="6549" actId="2711"/>
          <ac:spMkLst>
            <pc:docMk/>
            <pc:sldMk cId="3560019045" sldId="355"/>
            <ac:spMk id="25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19.354" v="6549" actId="2711"/>
          <ac:spMkLst>
            <pc:docMk/>
            <pc:sldMk cId="3560019045" sldId="355"/>
            <ac:spMk id="2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19.354" v="6549" actId="2711"/>
          <ac:spMkLst>
            <pc:docMk/>
            <pc:sldMk cId="3560019045" sldId="355"/>
            <ac:spMk id="27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19.354" v="6549" actId="2711"/>
          <ac:spMkLst>
            <pc:docMk/>
            <pc:sldMk cId="3560019045" sldId="355"/>
            <ac:spMk id="28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19.354" v="6549" actId="2711"/>
          <ac:spMkLst>
            <pc:docMk/>
            <pc:sldMk cId="3560019045" sldId="355"/>
            <ac:spMk id="30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19.354" v="6549" actId="2711"/>
          <ac:spMkLst>
            <pc:docMk/>
            <pc:sldMk cId="3560019045" sldId="355"/>
            <ac:spMk id="3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19.354" v="6549" actId="2711"/>
          <ac:spMkLst>
            <pc:docMk/>
            <pc:sldMk cId="3560019045" sldId="355"/>
            <ac:spMk id="32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19.354" v="6549" actId="2711"/>
          <ac:spMkLst>
            <pc:docMk/>
            <pc:sldMk cId="3560019045" sldId="355"/>
            <ac:spMk id="33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19.354" v="6549" actId="2711"/>
          <ac:spMkLst>
            <pc:docMk/>
            <pc:sldMk cId="3560019045" sldId="355"/>
            <ac:spMk id="34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19.354" v="6549" actId="2711"/>
          <ac:spMkLst>
            <pc:docMk/>
            <pc:sldMk cId="3560019045" sldId="355"/>
            <ac:spMk id="35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19.354" v="6549" actId="2711"/>
          <ac:spMkLst>
            <pc:docMk/>
            <pc:sldMk cId="3560019045" sldId="355"/>
            <ac:spMk id="3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19.354" v="6549" actId="2711"/>
          <ac:spMkLst>
            <pc:docMk/>
            <pc:sldMk cId="3560019045" sldId="355"/>
            <ac:spMk id="37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19.354" v="6549" actId="2711"/>
          <ac:spMkLst>
            <pc:docMk/>
            <pc:sldMk cId="3560019045" sldId="355"/>
            <ac:spMk id="38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19.354" v="6549" actId="2711"/>
          <ac:spMkLst>
            <pc:docMk/>
            <pc:sldMk cId="3560019045" sldId="355"/>
            <ac:spMk id="39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19.354" v="6549" actId="2711"/>
          <ac:spMkLst>
            <pc:docMk/>
            <pc:sldMk cId="3560019045" sldId="355"/>
            <ac:spMk id="4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19.354" v="6549" actId="2711"/>
          <ac:spMkLst>
            <pc:docMk/>
            <pc:sldMk cId="3560019045" sldId="355"/>
            <ac:spMk id="5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19.354" v="6549" actId="2711"/>
          <ac:spMkLst>
            <pc:docMk/>
            <pc:sldMk cId="3560019045" sldId="355"/>
            <ac:spMk id="67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19.354" v="6549" actId="2711"/>
          <ac:spMkLst>
            <pc:docMk/>
            <pc:sldMk cId="3560019045" sldId="355"/>
            <ac:spMk id="69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19.354" v="6549" actId="2711"/>
          <ac:spMkLst>
            <pc:docMk/>
            <pc:sldMk cId="3560019045" sldId="355"/>
            <ac:spMk id="74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19.354" v="6549" actId="2711"/>
          <ac:spMkLst>
            <pc:docMk/>
            <pc:sldMk cId="3560019045" sldId="355"/>
            <ac:spMk id="75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19.354" v="6549" actId="2711"/>
          <ac:spMkLst>
            <pc:docMk/>
            <pc:sldMk cId="3560019045" sldId="355"/>
            <ac:spMk id="7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19.354" v="6549" actId="2711"/>
          <ac:spMkLst>
            <pc:docMk/>
            <pc:sldMk cId="3560019045" sldId="355"/>
            <ac:spMk id="77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19.354" v="6549" actId="2711"/>
          <ac:spMkLst>
            <pc:docMk/>
            <pc:sldMk cId="3560019045" sldId="355"/>
            <ac:spMk id="78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19.354" v="6549" actId="2711"/>
          <ac:spMkLst>
            <pc:docMk/>
            <pc:sldMk cId="3560019045" sldId="355"/>
            <ac:spMk id="79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19.354" v="6549" actId="2711"/>
          <ac:spMkLst>
            <pc:docMk/>
            <pc:sldMk cId="3560019045" sldId="355"/>
            <ac:spMk id="80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19.354" v="6549" actId="2711"/>
          <ac:spMkLst>
            <pc:docMk/>
            <pc:sldMk cId="3560019045" sldId="355"/>
            <ac:spMk id="8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19.354" v="6549" actId="2711"/>
          <ac:spMkLst>
            <pc:docMk/>
            <pc:sldMk cId="3560019045" sldId="355"/>
            <ac:spMk id="94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19.354" v="6549" actId="2711"/>
          <ac:spMkLst>
            <pc:docMk/>
            <pc:sldMk cId="3560019045" sldId="355"/>
            <ac:spMk id="95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19.354" v="6549" actId="2711"/>
          <ac:spMkLst>
            <pc:docMk/>
            <pc:sldMk cId="3560019045" sldId="355"/>
            <ac:spMk id="10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19.354" v="6549" actId="2711"/>
          <ac:spMkLst>
            <pc:docMk/>
            <pc:sldMk cId="3560019045" sldId="355"/>
            <ac:spMk id="102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19.354" v="6549" actId="2711"/>
          <ac:spMkLst>
            <pc:docMk/>
            <pc:sldMk cId="3560019045" sldId="355"/>
            <ac:spMk id="10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19.354" v="6549" actId="2711"/>
          <ac:spMkLst>
            <pc:docMk/>
            <pc:sldMk cId="3560019045" sldId="355"/>
            <ac:spMk id="107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19.354" v="6549" actId="2711"/>
          <ac:spMkLst>
            <pc:docMk/>
            <pc:sldMk cId="3560019045" sldId="355"/>
            <ac:spMk id="109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19.354" v="6549" actId="2711"/>
          <ac:spMkLst>
            <pc:docMk/>
            <pc:sldMk cId="3560019045" sldId="355"/>
            <ac:spMk id="110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19.354" v="6549" actId="2711"/>
          <ac:spMkLst>
            <pc:docMk/>
            <pc:sldMk cId="3560019045" sldId="355"/>
            <ac:spMk id="11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19.354" v="6549" actId="2711"/>
          <ac:spMkLst>
            <pc:docMk/>
            <pc:sldMk cId="3560019045" sldId="355"/>
            <ac:spMk id="113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19.354" v="6549" actId="2711"/>
          <ac:spMkLst>
            <pc:docMk/>
            <pc:sldMk cId="3560019045" sldId="355"/>
            <ac:spMk id="114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19.354" v="6549" actId="2711"/>
          <ac:spMkLst>
            <pc:docMk/>
            <pc:sldMk cId="3560019045" sldId="355"/>
            <ac:spMk id="115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19.354" v="6549" actId="2711"/>
          <ac:spMkLst>
            <pc:docMk/>
            <pc:sldMk cId="3560019045" sldId="355"/>
            <ac:spMk id="11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19.354" v="6549" actId="2711"/>
          <ac:spMkLst>
            <pc:docMk/>
            <pc:sldMk cId="3560019045" sldId="355"/>
            <ac:spMk id="117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19.354" v="6549" actId="2711"/>
          <ac:spMkLst>
            <pc:docMk/>
            <pc:sldMk cId="3560019045" sldId="355"/>
            <ac:spMk id="118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19.354" v="6549" actId="2711"/>
          <ac:spMkLst>
            <pc:docMk/>
            <pc:sldMk cId="3560019045" sldId="355"/>
            <ac:spMk id="119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19.354" v="6549" actId="2711"/>
          <ac:spMkLst>
            <pc:docMk/>
            <pc:sldMk cId="3560019045" sldId="355"/>
            <ac:spMk id="120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19.354" v="6549" actId="2711"/>
          <ac:spMkLst>
            <pc:docMk/>
            <pc:sldMk cId="3560019045" sldId="355"/>
            <ac:spMk id="12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19.354" v="6549" actId="2711"/>
          <ac:spMkLst>
            <pc:docMk/>
            <pc:sldMk cId="3560019045" sldId="355"/>
            <ac:spMk id="122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19.354" v="6549" actId="2711"/>
          <ac:spMkLst>
            <pc:docMk/>
            <pc:sldMk cId="3560019045" sldId="355"/>
            <ac:spMk id="123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19.354" v="6549" actId="2711"/>
          <ac:spMkLst>
            <pc:docMk/>
            <pc:sldMk cId="3560019045" sldId="355"/>
            <ac:spMk id="124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19.354" v="6549" actId="2711"/>
          <ac:spMkLst>
            <pc:docMk/>
            <pc:sldMk cId="3560019045" sldId="355"/>
            <ac:spMk id="125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19.354" v="6549" actId="2711"/>
          <ac:spMkLst>
            <pc:docMk/>
            <pc:sldMk cId="3560019045" sldId="355"/>
            <ac:spMk id="12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19.354" v="6549" actId="2711"/>
          <ac:spMkLst>
            <pc:docMk/>
            <pc:sldMk cId="3560019045" sldId="355"/>
            <ac:spMk id="127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19.354" v="6549" actId="2711"/>
          <ac:spMkLst>
            <pc:docMk/>
            <pc:sldMk cId="3560019045" sldId="355"/>
            <ac:spMk id="128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19.354" v="6549" actId="2711"/>
          <ac:spMkLst>
            <pc:docMk/>
            <pc:sldMk cId="3560019045" sldId="355"/>
            <ac:spMk id="129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19.354" v="6549" actId="2711"/>
          <ac:spMkLst>
            <pc:docMk/>
            <pc:sldMk cId="3560019045" sldId="355"/>
            <ac:spMk id="130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19.354" v="6549" actId="2711"/>
          <ac:spMkLst>
            <pc:docMk/>
            <pc:sldMk cId="3560019045" sldId="355"/>
            <ac:spMk id="13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19.354" v="6549" actId="2711"/>
          <ac:spMkLst>
            <pc:docMk/>
            <pc:sldMk cId="3560019045" sldId="355"/>
            <ac:spMk id="132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19.354" v="6549" actId="2711"/>
          <ac:spMkLst>
            <pc:docMk/>
            <pc:sldMk cId="3560019045" sldId="355"/>
            <ac:spMk id="133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19.354" v="6549" actId="2711"/>
          <ac:spMkLst>
            <pc:docMk/>
            <pc:sldMk cId="3560019045" sldId="355"/>
            <ac:spMk id="134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19.354" v="6549" actId="2711"/>
          <ac:spMkLst>
            <pc:docMk/>
            <pc:sldMk cId="3560019045" sldId="355"/>
            <ac:spMk id="135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19.354" v="6549" actId="2711"/>
          <ac:spMkLst>
            <pc:docMk/>
            <pc:sldMk cId="3560019045" sldId="355"/>
            <ac:spMk id="13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19.354" v="6549" actId="2711"/>
          <ac:spMkLst>
            <pc:docMk/>
            <pc:sldMk cId="3560019045" sldId="355"/>
            <ac:spMk id="137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19.354" v="6549" actId="2711"/>
          <ac:spMkLst>
            <pc:docMk/>
            <pc:sldMk cId="3560019045" sldId="355"/>
            <ac:spMk id="138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19.354" v="6549" actId="2711"/>
          <ac:spMkLst>
            <pc:docMk/>
            <pc:sldMk cId="3560019045" sldId="355"/>
            <ac:spMk id="139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19.354" v="6549" actId="2711"/>
          <ac:spMkLst>
            <pc:docMk/>
            <pc:sldMk cId="3560019045" sldId="355"/>
            <ac:spMk id="140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19.354" v="6549" actId="2711"/>
          <ac:spMkLst>
            <pc:docMk/>
            <pc:sldMk cId="3560019045" sldId="355"/>
            <ac:spMk id="14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19.354" v="6549" actId="2711"/>
          <ac:spMkLst>
            <pc:docMk/>
            <pc:sldMk cId="3560019045" sldId="355"/>
            <ac:spMk id="142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19.354" v="6549" actId="2711"/>
          <ac:spMkLst>
            <pc:docMk/>
            <pc:sldMk cId="3560019045" sldId="355"/>
            <ac:spMk id="143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42" v="6558" actId="1036"/>
          <ac:spMkLst>
            <pc:docMk/>
            <pc:sldMk cId="3560019045" sldId="355"/>
            <ac:spMk id="144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19.354" v="6549" actId="2711"/>
          <ac:spMkLst>
            <pc:docMk/>
            <pc:sldMk cId="3560019045" sldId="355"/>
            <ac:spMk id="145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19.354" v="6549" actId="2711"/>
          <ac:spMkLst>
            <pc:docMk/>
            <pc:sldMk cId="3560019045" sldId="355"/>
            <ac:spMk id="147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30.934" v="6551" actId="207"/>
          <ac:spMkLst>
            <pc:docMk/>
            <pc:sldMk cId="3560019045" sldId="355"/>
            <ac:spMk id="148" creationId="{247C1AA1-7181-453E-8899-22D4117DBF93}"/>
          </ac:spMkLst>
        </pc:spChg>
      </pc:sldChg>
      <pc:sldChg chg="del">
        <pc:chgData name="Lars Björkman" userId="10049411-c5d5-42b6-93f4-7d56d5eee647" providerId="ADAL" clId="{A16D6E20-6CC4-41FB-9276-F2B5AE6607A4}" dt="2024-06-27T16:28:37.379" v="6376" actId="2696"/>
        <pc:sldMkLst>
          <pc:docMk/>
          <pc:sldMk cId="3594464946" sldId="355"/>
        </pc:sldMkLst>
      </pc:sldChg>
      <pc:sldChg chg="modSp add mod">
        <pc:chgData name="Lars Björkman" userId="10049411-c5d5-42b6-93f4-7d56d5eee647" providerId="ADAL" clId="{A16D6E20-6CC4-41FB-9276-F2B5AE6607A4}" dt="2024-06-27T17:18:16.690" v="6567" actId="1036"/>
        <pc:sldMkLst>
          <pc:docMk/>
          <pc:sldMk cId="2178571382" sldId="356"/>
        </pc:sldMkLst>
        <pc:spChg chg="mod">
          <ac:chgData name="Lars Björkman" userId="10049411-c5d5-42b6-93f4-7d56d5eee647" providerId="ADAL" clId="{A16D6E20-6CC4-41FB-9276-F2B5AE6607A4}" dt="2024-06-27T17:17:55.661" v="6559" actId="2711"/>
          <ac:spMkLst>
            <pc:docMk/>
            <pc:sldMk cId="2178571382" sldId="356"/>
            <ac:spMk id="2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55.661" v="6559" actId="2711"/>
          <ac:spMkLst>
            <pc:docMk/>
            <pc:sldMk cId="2178571382" sldId="356"/>
            <ac:spMk id="3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55.661" v="6559" actId="2711"/>
          <ac:spMkLst>
            <pc:docMk/>
            <pc:sldMk cId="2178571382" sldId="356"/>
            <ac:spMk id="4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55.661" v="6559" actId="2711"/>
          <ac:spMkLst>
            <pc:docMk/>
            <pc:sldMk cId="2178571382" sldId="356"/>
            <ac:spMk id="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55.661" v="6559" actId="2711"/>
          <ac:spMkLst>
            <pc:docMk/>
            <pc:sldMk cId="2178571382" sldId="356"/>
            <ac:spMk id="9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55.661" v="6559" actId="2711"/>
          <ac:spMkLst>
            <pc:docMk/>
            <pc:sldMk cId="2178571382" sldId="356"/>
            <ac:spMk id="10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55.661" v="6559" actId="2711"/>
          <ac:spMkLst>
            <pc:docMk/>
            <pc:sldMk cId="2178571382" sldId="356"/>
            <ac:spMk id="1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55.661" v="6559" actId="2711"/>
          <ac:spMkLst>
            <pc:docMk/>
            <pc:sldMk cId="2178571382" sldId="356"/>
            <ac:spMk id="12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55.661" v="6559" actId="2711"/>
          <ac:spMkLst>
            <pc:docMk/>
            <pc:sldMk cId="2178571382" sldId="356"/>
            <ac:spMk id="13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55.661" v="6559" actId="2711"/>
          <ac:spMkLst>
            <pc:docMk/>
            <pc:sldMk cId="2178571382" sldId="356"/>
            <ac:spMk id="14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55.661" v="6559" actId="2711"/>
          <ac:spMkLst>
            <pc:docMk/>
            <pc:sldMk cId="2178571382" sldId="356"/>
            <ac:spMk id="15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55.661" v="6559" actId="2711"/>
          <ac:spMkLst>
            <pc:docMk/>
            <pc:sldMk cId="2178571382" sldId="356"/>
            <ac:spMk id="1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55.661" v="6559" actId="2711"/>
          <ac:spMkLst>
            <pc:docMk/>
            <pc:sldMk cId="2178571382" sldId="356"/>
            <ac:spMk id="19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55.661" v="6559" actId="2711"/>
          <ac:spMkLst>
            <pc:docMk/>
            <pc:sldMk cId="2178571382" sldId="356"/>
            <ac:spMk id="20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55.661" v="6559" actId="2711"/>
          <ac:spMkLst>
            <pc:docMk/>
            <pc:sldMk cId="2178571382" sldId="356"/>
            <ac:spMk id="2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55.661" v="6559" actId="2711"/>
          <ac:spMkLst>
            <pc:docMk/>
            <pc:sldMk cId="2178571382" sldId="356"/>
            <ac:spMk id="22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55.661" v="6559" actId="2711"/>
          <ac:spMkLst>
            <pc:docMk/>
            <pc:sldMk cId="2178571382" sldId="356"/>
            <ac:spMk id="23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55.661" v="6559" actId="2711"/>
          <ac:spMkLst>
            <pc:docMk/>
            <pc:sldMk cId="2178571382" sldId="356"/>
            <ac:spMk id="24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55.661" v="6559" actId="2711"/>
          <ac:spMkLst>
            <pc:docMk/>
            <pc:sldMk cId="2178571382" sldId="356"/>
            <ac:spMk id="25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55.661" v="6559" actId="2711"/>
          <ac:spMkLst>
            <pc:docMk/>
            <pc:sldMk cId="2178571382" sldId="356"/>
            <ac:spMk id="2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55.661" v="6559" actId="2711"/>
          <ac:spMkLst>
            <pc:docMk/>
            <pc:sldMk cId="2178571382" sldId="356"/>
            <ac:spMk id="27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55.661" v="6559" actId="2711"/>
          <ac:spMkLst>
            <pc:docMk/>
            <pc:sldMk cId="2178571382" sldId="356"/>
            <ac:spMk id="28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55.661" v="6559" actId="2711"/>
          <ac:spMkLst>
            <pc:docMk/>
            <pc:sldMk cId="2178571382" sldId="356"/>
            <ac:spMk id="30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55.661" v="6559" actId="2711"/>
          <ac:spMkLst>
            <pc:docMk/>
            <pc:sldMk cId="2178571382" sldId="356"/>
            <ac:spMk id="3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55.661" v="6559" actId="2711"/>
          <ac:spMkLst>
            <pc:docMk/>
            <pc:sldMk cId="2178571382" sldId="356"/>
            <ac:spMk id="32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55.661" v="6559" actId="2711"/>
          <ac:spMkLst>
            <pc:docMk/>
            <pc:sldMk cId="2178571382" sldId="356"/>
            <ac:spMk id="33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55.661" v="6559" actId="2711"/>
          <ac:spMkLst>
            <pc:docMk/>
            <pc:sldMk cId="2178571382" sldId="356"/>
            <ac:spMk id="34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55.661" v="6559" actId="2711"/>
          <ac:spMkLst>
            <pc:docMk/>
            <pc:sldMk cId="2178571382" sldId="356"/>
            <ac:spMk id="35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55.661" v="6559" actId="2711"/>
          <ac:spMkLst>
            <pc:docMk/>
            <pc:sldMk cId="2178571382" sldId="356"/>
            <ac:spMk id="3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55.661" v="6559" actId="2711"/>
          <ac:spMkLst>
            <pc:docMk/>
            <pc:sldMk cId="2178571382" sldId="356"/>
            <ac:spMk id="37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55.661" v="6559" actId="2711"/>
          <ac:spMkLst>
            <pc:docMk/>
            <pc:sldMk cId="2178571382" sldId="356"/>
            <ac:spMk id="38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55.661" v="6559" actId="2711"/>
          <ac:spMkLst>
            <pc:docMk/>
            <pc:sldMk cId="2178571382" sldId="356"/>
            <ac:spMk id="39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55.661" v="6559" actId="2711"/>
          <ac:spMkLst>
            <pc:docMk/>
            <pc:sldMk cId="2178571382" sldId="356"/>
            <ac:spMk id="4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55.661" v="6559" actId="2711"/>
          <ac:spMkLst>
            <pc:docMk/>
            <pc:sldMk cId="2178571382" sldId="356"/>
            <ac:spMk id="5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55.661" v="6559" actId="2711"/>
          <ac:spMkLst>
            <pc:docMk/>
            <pc:sldMk cId="2178571382" sldId="356"/>
            <ac:spMk id="67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55.661" v="6559" actId="2711"/>
          <ac:spMkLst>
            <pc:docMk/>
            <pc:sldMk cId="2178571382" sldId="356"/>
            <ac:spMk id="69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55.661" v="6559" actId="2711"/>
          <ac:spMkLst>
            <pc:docMk/>
            <pc:sldMk cId="2178571382" sldId="356"/>
            <ac:spMk id="74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55.661" v="6559" actId="2711"/>
          <ac:spMkLst>
            <pc:docMk/>
            <pc:sldMk cId="2178571382" sldId="356"/>
            <ac:spMk id="75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55.661" v="6559" actId="2711"/>
          <ac:spMkLst>
            <pc:docMk/>
            <pc:sldMk cId="2178571382" sldId="356"/>
            <ac:spMk id="7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55.661" v="6559" actId="2711"/>
          <ac:spMkLst>
            <pc:docMk/>
            <pc:sldMk cId="2178571382" sldId="356"/>
            <ac:spMk id="77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55.661" v="6559" actId="2711"/>
          <ac:spMkLst>
            <pc:docMk/>
            <pc:sldMk cId="2178571382" sldId="356"/>
            <ac:spMk id="78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55.661" v="6559" actId="2711"/>
          <ac:spMkLst>
            <pc:docMk/>
            <pc:sldMk cId="2178571382" sldId="356"/>
            <ac:spMk id="79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55.661" v="6559" actId="2711"/>
          <ac:spMkLst>
            <pc:docMk/>
            <pc:sldMk cId="2178571382" sldId="356"/>
            <ac:spMk id="80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55.661" v="6559" actId="2711"/>
          <ac:spMkLst>
            <pc:docMk/>
            <pc:sldMk cId="2178571382" sldId="356"/>
            <ac:spMk id="8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55.661" v="6559" actId="2711"/>
          <ac:spMkLst>
            <pc:docMk/>
            <pc:sldMk cId="2178571382" sldId="356"/>
            <ac:spMk id="94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55.661" v="6559" actId="2711"/>
          <ac:spMkLst>
            <pc:docMk/>
            <pc:sldMk cId="2178571382" sldId="356"/>
            <ac:spMk id="95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55.661" v="6559" actId="2711"/>
          <ac:spMkLst>
            <pc:docMk/>
            <pc:sldMk cId="2178571382" sldId="356"/>
            <ac:spMk id="10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55.661" v="6559" actId="2711"/>
          <ac:spMkLst>
            <pc:docMk/>
            <pc:sldMk cId="2178571382" sldId="356"/>
            <ac:spMk id="102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55.661" v="6559" actId="2711"/>
          <ac:spMkLst>
            <pc:docMk/>
            <pc:sldMk cId="2178571382" sldId="356"/>
            <ac:spMk id="10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55.661" v="6559" actId="2711"/>
          <ac:spMkLst>
            <pc:docMk/>
            <pc:sldMk cId="2178571382" sldId="356"/>
            <ac:spMk id="107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55.661" v="6559" actId="2711"/>
          <ac:spMkLst>
            <pc:docMk/>
            <pc:sldMk cId="2178571382" sldId="356"/>
            <ac:spMk id="109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55.661" v="6559" actId="2711"/>
          <ac:spMkLst>
            <pc:docMk/>
            <pc:sldMk cId="2178571382" sldId="356"/>
            <ac:spMk id="110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55.661" v="6559" actId="2711"/>
          <ac:spMkLst>
            <pc:docMk/>
            <pc:sldMk cId="2178571382" sldId="356"/>
            <ac:spMk id="11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55.661" v="6559" actId="2711"/>
          <ac:spMkLst>
            <pc:docMk/>
            <pc:sldMk cId="2178571382" sldId="356"/>
            <ac:spMk id="113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55.661" v="6559" actId="2711"/>
          <ac:spMkLst>
            <pc:docMk/>
            <pc:sldMk cId="2178571382" sldId="356"/>
            <ac:spMk id="114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55.661" v="6559" actId="2711"/>
          <ac:spMkLst>
            <pc:docMk/>
            <pc:sldMk cId="2178571382" sldId="356"/>
            <ac:spMk id="115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55.661" v="6559" actId="2711"/>
          <ac:spMkLst>
            <pc:docMk/>
            <pc:sldMk cId="2178571382" sldId="356"/>
            <ac:spMk id="11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55.661" v="6559" actId="2711"/>
          <ac:spMkLst>
            <pc:docMk/>
            <pc:sldMk cId="2178571382" sldId="356"/>
            <ac:spMk id="117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55.661" v="6559" actId="2711"/>
          <ac:spMkLst>
            <pc:docMk/>
            <pc:sldMk cId="2178571382" sldId="356"/>
            <ac:spMk id="118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55.661" v="6559" actId="2711"/>
          <ac:spMkLst>
            <pc:docMk/>
            <pc:sldMk cId="2178571382" sldId="356"/>
            <ac:spMk id="119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55.661" v="6559" actId="2711"/>
          <ac:spMkLst>
            <pc:docMk/>
            <pc:sldMk cId="2178571382" sldId="356"/>
            <ac:spMk id="120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55.661" v="6559" actId="2711"/>
          <ac:spMkLst>
            <pc:docMk/>
            <pc:sldMk cId="2178571382" sldId="356"/>
            <ac:spMk id="12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55.661" v="6559" actId="2711"/>
          <ac:spMkLst>
            <pc:docMk/>
            <pc:sldMk cId="2178571382" sldId="356"/>
            <ac:spMk id="122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55.661" v="6559" actId="2711"/>
          <ac:spMkLst>
            <pc:docMk/>
            <pc:sldMk cId="2178571382" sldId="356"/>
            <ac:spMk id="123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55.661" v="6559" actId="2711"/>
          <ac:spMkLst>
            <pc:docMk/>
            <pc:sldMk cId="2178571382" sldId="356"/>
            <ac:spMk id="124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55.661" v="6559" actId="2711"/>
          <ac:spMkLst>
            <pc:docMk/>
            <pc:sldMk cId="2178571382" sldId="356"/>
            <ac:spMk id="125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55.661" v="6559" actId="2711"/>
          <ac:spMkLst>
            <pc:docMk/>
            <pc:sldMk cId="2178571382" sldId="356"/>
            <ac:spMk id="12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55.661" v="6559" actId="2711"/>
          <ac:spMkLst>
            <pc:docMk/>
            <pc:sldMk cId="2178571382" sldId="356"/>
            <ac:spMk id="127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55.661" v="6559" actId="2711"/>
          <ac:spMkLst>
            <pc:docMk/>
            <pc:sldMk cId="2178571382" sldId="356"/>
            <ac:spMk id="128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55.661" v="6559" actId="2711"/>
          <ac:spMkLst>
            <pc:docMk/>
            <pc:sldMk cId="2178571382" sldId="356"/>
            <ac:spMk id="129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55.661" v="6559" actId="2711"/>
          <ac:spMkLst>
            <pc:docMk/>
            <pc:sldMk cId="2178571382" sldId="356"/>
            <ac:spMk id="130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55.661" v="6559" actId="2711"/>
          <ac:spMkLst>
            <pc:docMk/>
            <pc:sldMk cId="2178571382" sldId="356"/>
            <ac:spMk id="13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55.661" v="6559" actId="2711"/>
          <ac:spMkLst>
            <pc:docMk/>
            <pc:sldMk cId="2178571382" sldId="356"/>
            <ac:spMk id="132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55.661" v="6559" actId="2711"/>
          <ac:spMkLst>
            <pc:docMk/>
            <pc:sldMk cId="2178571382" sldId="356"/>
            <ac:spMk id="133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55.661" v="6559" actId="2711"/>
          <ac:spMkLst>
            <pc:docMk/>
            <pc:sldMk cId="2178571382" sldId="356"/>
            <ac:spMk id="134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55.661" v="6559" actId="2711"/>
          <ac:spMkLst>
            <pc:docMk/>
            <pc:sldMk cId="2178571382" sldId="356"/>
            <ac:spMk id="135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55.661" v="6559" actId="2711"/>
          <ac:spMkLst>
            <pc:docMk/>
            <pc:sldMk cId="2178571382" sldId="356"/>
            <ac:spMk id="13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55.661" v="6559" actId="2711"/>
          <ac:spMkLst>
            <pc:docMk/>
            <pc:sldMk cId="2178571382" sldId="356"/>
            <ac:spMk id="137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55.661" v="6559" actId="2711"/>
          <ac:spMkLst>
            <pc:docMk/>
            <pc:sldMk cId="2178571382" sldId="356"/>
            <ac:spMk id="138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55.661" v="6559" actId="2711"/>
          <ac:spMkLst>
            <pc:docMk/>
            <pc:sldMk cId="2178571382" sldId="356"/>
            <ac:spMk id="139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55.661" v="6559" actId="2711"/>
          <ac:spMkLst>
            <pc:docMk/>
            <pc:sldMk cId="2178571382" sldId="356"/>
            <ac:spMk id="140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55.661" v="6559" actId="2711"/>
          <ac:spMkLst>
            <pc:docMk/>
            <pc:sldMk cId="2178571382" sldId="356"/>
            <ac:spMk id="14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55.661" v="6559" actId="2711"/>
          <ac:spMkLst>
            <pc:docMk/>
            <pc:sldMk cId="2178571382" sldId="356"/>
            <ac:spMk id="142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55.661" v="6559" actId="2711"/>
          <ac:spMkLst>
            <pc:docMk/>
            <pc:sldMk cId="2178571382" sldId="356"/>
            <ac:spMk id="143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55.661" v="6559" actId="2711"/>
          <ac:spMkLst>
            <pc:docMk/>
            <pc:sldMk cId="2178571382" sldId="356"/>
            <ac:spMk id="144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55.661" v="6559" actId="2711"/>
          <ac:spMkLst>
            <pc:docMk/>
            <pc:sldMk cId="2178571382" sldId="356"/>
            <ac:spMk id="145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8:16.690" v="6567" actId="1036"/>
          <ac:spMkLst>
            <pc:docMk/>
            <pc:sldMk cId="2178571382" sldId="356"/>
            <ac:spMk id="14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55.661" v="6559" actId="2711"/>
          <ac:spMkLst>
            <pc:docMk/>
            <pc:sldMk cId="2178571382" sldId="356"/>
            <ac:spMk id="147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55.661" v="6559" actId="2711"/>
          <ac:spMkLst>
            <pc:docMk/>
            <pc:sldMk cId="2178571382" sldId="356"/>
            <ac:spMk id="148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7:55.661" v="6559" actId="2711"/>
          <ac:spMkLst>
            <pc:docMk/>
            <pc:sldMk cId="2178571382" sldId="356"/>
            <ac:spMk id="149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8:07.473" v="6561" actId="255"/>
          <ac:spMkLst>
            <pc:docMk/>
            <pc:sldMk cId="2178571382" sldId="356"/>
            <ac:spMk id="151" creationId="{3AEF124C-34BC-4DEF-9055-4380FB97EEB3}"/>
          </ac:spMkLst>
        </pc:spChg>
      </pc:sldChg>
      <pc:sldChg chg="del">
        <pc:chgData name="Lars Björkman" userId="10049411-c5d5-42b6-93f4-7d56d5eee647" providerId="ADAL" clId="{A16D6E20-6CC4-41FB-9276-F2B5AE6607A4}" dt="2024-06-27T16:28:37.379" v="6376" actId="2696"/>
        <pc:sldMkLst>
          <pc:docMk/>
          <pc:sldMk cId="2766718036" sldId="356"/>
        </pc:sldMkLst>
      </pc:sldChg>
      <pc:sldChg chg="modSp add mod">
        <pc:chgData name="Lars Björkman" userId="10049411-c5d5-42b6-93f4-7d56d5eee647" providerId="ADAL" clId="{A16D6E20-6CC4-41FB-9276-F2B5AE6607A4}" dt="2024-06-27T17:19:31.901" v="6581" actId="207"/>
        <pc:sldMkLst>
          <pc:docMk/>
          <pc:sldMk cId="3897185718" sldId="357"/>
        </pc:sldMkLst>
        <pc:spChg chg="mod">
          <ac:chgData name="Lars Björkman" userId="10049411-c5d5-42b6-93f4-7d56d5eee647" providerId="ADAL" clId="{A16D6E20-6CC4-41FB-9276-F2B5AE6607A4}" dt="2024-06-27T17:19:21.270" v="6579" actId="2711"/>
          <ac:spMkLst>
            <pc:docMk/>
            <pc:sldMk cId="3897185718" sldId="357"/>
            <ac:spMk id="5" creationId="{D1BA75BC-9D66-4180-9D7C-225B86DDF845}"/>
          </ac:spMkLst>
        </pc:spChg>
        <pc:spChg chg="mod">
          <ac:chgData name="Lars Björkman" userId="10049411-c5d5-42b6-93f4-7d56d5eee647" providerId="ADAL" clId="{A16D6E20-6CC4-41FB-9276-F2B5AE6607A4}" dt="2024-06-27T17:19:21.270" v="6579" actId="2711"/>
          <ac:spMkLst>
            <pc:docMk/>
            <pc:sldMk cId="3897185718" sldId="357"/>
            <ac:spMk id="6" creationId="{4B46123B-AA25-4A7C-9B26-6F377DCBD043}"/>
          </ac:spMkLst>
        </pc:spChg>
        <pc:spChg chg="mod">
          <ac:chgData name="Lars Björkman" userId="10049411-c5d5-42b6-93f4-7d56d5eee647" providerId="ADAL" clId="{A16D6E20-6CC4-41FB-9276-F2B5AE6607A4}" dt="2024-06-27T17:19:31.901" v="6581" actId="207"/>
          <ac:spMkLst>
            <pc:docMk/>
            <pc:sldMk cId="3897185718" sldId="357"/>
            <ac:spMk id="7" creationId="{00000000-0000-0000-0000-000000000000}"/>
          </ac:spMkLst>
        </pc:spChg>
      </pc:sldChg>
      <pc:sldChg chg="del">
        <pc:chgData name="Lars Björkman" userId="10049411-c5d5-42b6-93f4-7d56d5eee647" providerId="ADAL" clId="{A16D6E20-6CC4-41FB-9276-F2B5AE6607A4}" dt="2024-06-27T16:28:37.379" v="6376" actId="2696"/>
        <pc:sldMkLst>
          <pc:docMk/>
          <pc:sldMk cId="4228357101" sldId="357"/>
        </pc:sldMkLst>
      </pc:sldChg>
      <pc:sldChg chg="del">
        <pc:chgData name="Lars Björkman" userId="10049411-c5d5-42b6-93f4-7d56d5eee647" providerId="ADAL" clId="{A16D6E20-6CC4-41FB-9276-F2B5AE6607A4}" dt="2024-06-27T16:28:37.379" v="6376" actId="2696"/>
        <pc:sldMkLst>
          <pc:docMk/>
          <pc:sldMk cId="338017068" sldId="359"/>
        </pc:sldMkLst>
      </pc:sldChg>
      <pc:sldChg chg="modSp add mod">
        <pc:chgData name="Lars Björkman" userId="10049411-c5d5-42b6-93f4-7d56d5eee647" providerId="ADAL" clId="{A16D6E20-6CC4-41FB-9276-F2B5AE6607A4}" dt="2024-06-27T17:12:44.496" v="6459" actId="207"/>
        <pc:sldMkLst>
          <pc:docMk/>
          <pc:sldMk cId="1024136940" sldId="359"/>
        </pc:sldMkLst>
        <pc:spChg chg="mod">
          <ac:chgData name="Lars Björkman" userId="10049411-c5d5-42b6-93f4-7d56d5eee647" providerId="ADAL" clId="{A16D6E20-6CC4-41FB-9276-F2B5AE6607A4}" dt="2024-06-27T17:12:13.760" v="6455" actId="2711"/>
          <ac:spMkLst>
            <pc:docMk/>
            <pc:sldMk cId="1024136940" sldId="359"/>
            <ac:spMk id="3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13.760" v="6455" actId="2711"/>
          <ac:spMkLst>
            <pc:docMk/>
            <pc:sldMk cId="1024136940" sldId="359"/>
            <ac:spMk id="4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13.760" v="6455" actId="2711"/>
          <ac:spMkLst>
            <pc:docMk/>
            <pc:sldMk cId="1024136940" sldId="359"/>
            <ac:spMk id="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13.760" v="6455" actId="2711"/>
          <ac:spMkLst>
            <pc:docMk/>
            <pc:sldMk cId="1024136940" sldId="359"/>
            <ac:spMk id="9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13.760" v="6455" actId="2711"/>
          <ac:spMkLst>
            <pc:docMk/>
            <pc:sldMk cId="1024136940" sldId="359"/>
            <ac:spMk id="10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13.760" v="6455" actId="2711"/>
          <ac:spMkLst>
            <pc:docMk/>
            <pc:sldMk cId="1024136940" sldId="359"/>
            <ac:spMk id="1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13.760" v="6455" actId="2711"/>
          <ac:spMkLst>
            <pc:docMk/>
            <pc:sldMk cId="1024136940" sldId="359"/>
            <ac:spMk id="12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13.760" v="6455" actId="2711"/>
          <ac:spMkLst>
            <pc:docMk/>
            <pc:sldMk cId="1024136940" sldId="359"/>
            <ac:spMk id="13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13.760" v="6455" actId="2711"/>
          <ac:spMkLst>
            <pc:docMk/>
            <pc:sldMk cId="1024136940" sldId="359"/>
            <ac:spMk id="14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13.760" v="6455" actId="2711"/>
          <ac:spMkLst>
            <pc:docMk/>
            <pc:sldMk cId="1024136940" sldId="359"/>
            <ac:spMk id="15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13.760" v="6455" actId="2711"/>
          <ac:spMkLst>
            <pc:docMk/>
            <pc:sldMk cId="1024136940" sldId="359"/>
            <ac:spMk id="1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13.760" v="6455" actId="2711"/>
          <ac:spMkLst>
            <pc:docMk/>
            <pc:sldMk cId="1024136940" sldId="359"/>
            <ac:spMk id="19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13.760" v="6455" actId="2711"/>
          <ac:spMkLst>
            <pc:docMk/>
            <pc:sldMk cId="1024136940" sldId="359"/>
            <ac:spMk id="20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13.760" v="6455" actId="2711"/>
          <ac:spMkLst>
            <pc:docMk/>
            <pc:sldMk cId="1024136940" sldId="359"/>
            <ac:spMk id="2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13.760" v="6455" actId="2711"/>
          <ac:spMkLst>
            <pc:docMk/>
            <pc:sldMk cId="1024136940" sldId="359"/>
            <ac:spMk id="22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13.760" v="6455" actId="2711"/>
          <ac:spMkLst>
            <pc:docMk/>
            <pc:sldMk cId="1024136940" sldId="359"/>
            <ac:spMk id="23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13.760" v="6455" actId="2711"/>
          <ac:spMkLst>
            <pc:docMk/>
            <pc:sldMk cId="1024136940" sldId="359"/>
            <ac:spMk id="24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13.760" v="6455" actId="2711"/>
          <ac:spMkLst>
            <pc:docMk/>
            <pc:sldMk cId="1024136940" sldId="359"/>
            <ac:spMk id="25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13.760" v="6455" actId="2711"/>
          <ac:spMkLst>
            <pc:docMk/>
            <pc:sldMk cId="1024136940" sldId="359"/>
            <ac:spMk id="2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13.760" v="6455" actId="2711"/>
          <ac:spMkLst>
            <pc:docMk/>
            <pc:sldMk cId="1024136940" sldId="359"/>
            <ac:spMk id="27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13.760" v="6455" actId="2711"/>
          <ac:spMkLst>
            <pc:docMk/>
            <pc:sldMk cId="1024136940" sldId="359"/>
            <ac:spMk id="28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13.760" v="6455" actId="2711"/>
          <ac:spMkLst>
            <pc:docMk/>
            <pc:sldMk cId="1024136940" sldId="359"/>
            <ac:spMk id="30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13.760" v="6455" actId="2711"/>
          <ac:spMkLst>
            <pc:docMk/>
            <pc:sldMk cId="1024136940" sldId="359"/>
            <ac:spMk id="3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13.760" v="6455" actId="2711"/>
          <ac:spMkLst>
            <pc:docMk/>
            <pc:sldMk cId="1024136940" sldId="359"/>
            <ac:spMk id="32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13.760" v="6455" actId="2711"/>
          <ac:spMkLst>
            <pc:docMk/>
            <pc:sldMk cId="1024136940" sldId="359"/>
            <ac:spMk id="33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13.760" v="6455" actId="2711"/>
          <ac:spMkLst>
            <pc:docMk/>
            <pc:sldMk cId="1024136940" sldId="359"/>
            <ac:spMk id="34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13.760" v="6455" actId="2711"/>
          <ac:spMkLst>
            <pc:docMk/>
            <pc:sldMk cId="1024136940" sldId="359"/>
            <ac:spMk id="35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13.760" v="6455" actId="2711"/>
          <ac:spMkLst>
            <pc:docMk/>
            <pc:sldMk cId="1024136940" sldId="359"/>
            <ac:spMk id="3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13.760" v="6455" actId="2711"/>
          <ac:spMkLst>
            <pc:docMk/>
            <pc:sldMk cId="1024136940" sldId="359"/>
            <ac:spMk id="37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13.760" v="6455" actId="2711"/>
          <ac:spMkLst>
            <pc:docMk/>
            <pc:sldMk cId="1024136940" sldId="359"/>
            <ac:spMk id="38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13.760" v="6455" actId="2711"/>
          <ac:spMkLst>
            <pc:docMk/>
            <pc:sldMk cId="1024136940" sldId="359"/>
            <ac:spMk id="39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13.760" v="6455" actId="2711"/>
          <ac:spMkLst>
            <pc:docMk/>
            <pc:sldMk cId="1024136940" sldId="359"/>
            <ac:spMk id="4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13.760" v="6455" actId="2711"/>
          <ac:spMkLst>
            <pc:docMk/>
            <pc:sldMk cId="1024136940" sldId="359"/>
            <ac:spMk id="5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13.760" v="6455" actId="2711"/>
          <ac:spMkLst>
            <pc:docMk/>
            <pc:sldMk cId="1024136940" sldId="359"/>
            <ac:spMk id="67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13.760" v="6455" actId="2711"/>
          <ac:spMkLst>
            <pc:docMk/>
            <pc:sldMk cId="1024136940" sldId="359"/>
            <ac:spMk id="69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13.760" v="6455" actId="2711"/>
          <ac:spMkLst>
            <pc:docMk/>
            <pc:sldMk cId="1024136940" sldId="359"/>
            <ac:spMk id="74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13.760" v="6455" actId="2711"/>
          <ac:spMkLst>
            <pc:docMk/>
            <pc:sldMk cId="1024136940" sldId="359"/>
            <ac:spMk id="75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13.760" v="6455" actId="2711"/>
          <ac:spMkLst>
            <pc:docMk/>
            <pc:sldMk cId="1024136940" sldId="359"/>
            <ac:spMk id="7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13.760" v="6455" actId="2711"/>
          <ac:spMkLst>
            <pc:docMk/>
            <pc:sldMk cId="1024136940" sldId="359"/>
            <ac:spMk id="77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13.760" v="6455" actId="2711"/>
          <ac:spMkLst>
            <pc:docMk/>
            <pc:sldMk cId="1024136940" sldId="359"/>
            <ac:spMk id="78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13.760" v="6455" actId="2711"/>
          <ac:spMkLst>
            <pc:docMk/>
            <pc:sldMk cId="1024136940" sldId="359"/>
            <ac:spMk id="79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13.760" v="6455" actId="2711"/>
          <ac:spMkLst>
            <pc:docMk/>
            <pc:sldMk cId="1024136940" sldId="359"/>
            <ac:spMk id="80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13.760" v="6455" actId="2711"/>
          <ac:spMkLst>
            <pc:docMk/>
            <pc:sldMk cId="1024136940" sldId="359"/>
            <ac:spMk id="8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13.760" v="6455" actId="2711"/>
          <ac:spMkLst>
            <pc:docMk/>
            <pc:sldMk cId="1024136940" sldId="359"/>
            <ac:spMk id="94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13.760" v="6455" actId="2711"/>
          <ac:spMkLst>
            <pc:docMk/>
            <pc:sldMk cId="1024136940" sldId="359"/>
            <ac:spMk id="95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13.760" v="6455" actId="2711"/>
          <ac:spMkLst>
            <pc:docMk/>
            <pc:sldMk cId="1024136940" sldId="359"/>
            <ac:spMk id="10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13.760" v="6455" actId="2711"/>
          <ac:spMkLst>
            <pc:docMk/>
            <pc:sldMk cId="1024136940" sldId="359"/>
            <ac:spMk id="102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13.760" v="6455" actId="2711"/>
          <ac:spMkLst>
            <pc:docMk/>
            <pc:sldMk cId="1024136940" sldId="359"/>
            <ac:spMk id="10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13.760" v="6455" actId="2711"/>
          <ac:spMkLst>
            <pc:docMk/>
            <pc:sldMk cId="1024136940" sldId="359"/>
            <ac:spMk id="107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13.760" v="6455" actId="2711"/>
          <ac:spMkLst>
            <pc:docMk/>
            <pc:sldMk cId="1024136940" sldId="359"/>
            <ac:spMk id="109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13.760" v="6455" actId="2711"/>
          <ac:spMkLst>
            <pc:docMk/>
            <pc:sldMk cId="1024136940" sldId="359"/>
            <ac:spMk id="110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13.760" v="6455" actId="2711"/>
          <ac:spMkLst>
            <pc:docMk/>
            <pc:sldMk cId="1024136940" sldId="359"/>
            <ac:spMk id="11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13.760" v="6455" actId="2711"/>
          <ac:spMkLst>
            <pc:docMk/>
            <pc:sldMk cId="1024136940" sldId="359"/>
            <ac:spMk id="113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13.760" v="6455" actId="2711"/>
          <ac:spMkLst>
            <pc:docMk/>
            <pc:sldMk cId="1024136940" sldId="359"/>
            <ac:spMk id="114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13.760" v="6455" actId="2711"/>
          <ac:spMkLst>
            <pc:docMk/>
            <pc:sldMk cId="1024136940" sldId="359"/>
            <ac:spMk id="115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44.496" v="6459" actId="207"/>
          <ac:spMkLst>
            <pc:docMk/>
            <pc:sldMk cId="1024136940" sldId="359"/>
            <ac:spMk id="11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44.496" v="6459" actId="207"/>
          <ac:spMkLst>
            <pc:docMk/>
            <pc:sldMk cId="1024136940" sldId="359"/>
            <ac:spMk id="118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13.760" v="6455" actId="2711"/>
          <ac:spMkLst>
            <pc:docMk/>
            <pc:sldMk cId="1024136940" sldId="359"/>
            <ac:spMk id="119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13.760" v="6455" actId="2711"/>
          <ac:spMkLst>
            <pc:docMk/>
            <pc:sldMk cId="1024136940" sldId="359"/>
            <ac:spMk id="120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13.760" v="6455" actId="2711"/>
          <ac:spMkLst>
            <pc:docMk/>
            <pc:sldMk cId="1024136940" sldId="359"/>
            <ac:spMk id="12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13.760" v="6455" actId="2711"/>
          <ac:spMkLst>
            <pc:docMk/>
            <pc:sldMk cId="1024136940" sldId="359"/>
            <ac:spMk id="123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13.760" v="6455" actId="2711"/>
          <ac:spMkLst>
            <pc:docMk/>
            <pc:sldMk cId="1024136940" sldId="359"/>
            <ac:spMk id="124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13.760" v="6455" actId="2711"/>
          <ac:spMkLst>
            <pc:docMk/>
            <pc:sldMk cId="1024136940" sldId="359"/>
            <ac:spMk id="125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13.760" v="6455" actId="2711"/>
          <ac:spMkLst>
            <pc:docMk/>
            <pc:sldMk cId="1024136940" sldId="359"/>
            <ac:spMk id="12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13.760" v="6455" actId="2711"/>
          <ac:spMkLst>
            <pc:docMk/>
            <pc:sldMk cId="1024136940" sldId="359"/>
            <ac:spMk id="127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13.760" v="6455" actId="2711"/>
          <ac:spMkLst>
            <pc:docMk/>
            <pc:sldMk cId="1024136940" sldId="359"/>
            <ac:spMk id="128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13.760" v="6455" actId="2711"/>
          <ac:spMkLst>
            <pc:docMk/>
            <pc:sldMk cId="1024136940" sldId="359"/>
            <ac:spMk id="129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13.760" v="6455" actId="2711"/>
          <ac:spMkLst>
            <pc:docMk/>
            <pc:sldMk cId="1024136940" sldId="359"/>
            <ac:spMk id="130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13.760" v="6455" actId="2711"/>
          <ac:spMkLst>
            <pc:docMk/>
            <pc:sldMk cId="1024136940" sldId="359"/>
            <ac:spMk id="13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13.760" v="6455" actId="2711"/>
          <ac:spMkLst>
            <pc:docMk/>
            <pc:sldMk cId="1024136940" sldId="359"/>
            <ac:spMk id="132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13.760" v="6455" actId="2711"/>
          <ac:spMkLst>
            <pc:docMk/>
            <pc:sldMk cId="1024136940" sldId="359"/>
            <ac:spMk id="133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13.760" v="6455" actId="2711"/>
          <ac:spMkLst>
            <pc:docMk/>
            <pc:sldMk cId="1024136940" sldId="359"/>
            <ac:spMk id="134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44.496" v="6459" actId="207"/>
          <ac:spMkLst>
            <pc:docMk/>
            <pc:sldMk cId="1024136940" sldId="359"/>
            <ac:spMk id="13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13.760" v="6455" actId="2711"/>
          <ac:spMkLst>
            <pc:docMk/>
            <pc:sldMk cId="1024136940" sldId="359"/>
            <ac:spMk id="137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13.760" v="6455" actId="2711"/>
          <ac:spMkLst>
            <pc:docMk/>
            <pc:sldMk cId="1024136940" sldId="359"/>
            <ac:spMk id="138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44.496" v="6459" actId="207"/>
          <ac:spMkLst>
            <pc:docMk/>
            <pc:sldMk cId="1024136940" sldId="359"/>
            <ac:spMk id="139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13.760" v="6455" actId="2711"/>
          <ac:spMkLst>
            <pc:docMk/>
            <pc:sldMk cId="1024136940" sldId="359"/>
            <ac:spMk id="140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13.760" v="6455" actId="2711"/>
          <ac:spMkLst>
            <pc:docMk/>
            <pc:sldMk cId="1024136940" sldId="359"/>
            <ac:spMk id="14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13.760" v="6455" actId="2711"/>
          <ac:spMkLst>
            <pc:docMk/>
            <pc:sldMk cId="1024136940" sldId="359"/>
            <ac:spMk id="142" creationId="{00000000-0000-0000-0000-000000000000}"/>
          </ac:spMkLst>
        </pc:spChg>
      </pc:sldChg>
      <pc:sldChg chg="modSp add mod">
        <pc:chgData name="Lars Björkman" userId="10049411-c5d5-42b6-93f4-7d56d5eee647" providerId="ADAL" clId="{A16D6E20-6CC4-41FB-9276-F2B5AE6607A4}" dt="2024-06-27T17:05:47.302" v="6417" actId="2711"/>
        <pc:sldMkLst>
          <pc:docMk/>
          <pc:sldMk cId="810629999" sldId="361"/>
        </pc:sldMkLst>
        <pc:spChg chg="mod">
          <ac:chgData name="Lars Björkman" userId="10049411-c5d5-42b6-93f4-7d56d5eee647" providerId="ADAL" clId="{A16D6E20-6CC4-41FB-9276-F2B5AE6607A4}" dt="2024-06-27T17:05:47.302" v="6417" actId="2711"/>
          <ac:spMkLst>
            <pc:docMk/>
            <pc:sldMk cId="810629999" sldId="361"/>
            <ac:spMk id="3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05:38.709" v="6416" actId="2711"/>
          <ac:spMkLst>
            <pc:docMk/>
            <pc:sldMk cId="810629999" sldId="361"/>
            <ac:spMk id="4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05:23.222" v="6415" actId="207"/>
          <ac:spMkLst>
            <pc:docMk/>
            <pc:sldMk cId="810629999" sldId="361"/>
            <ac:spMk id="7" creationId="{EB16CB41-0F7D-8BCD-15F0-85A6230E1D32}"/>
          </ac:spMkLst>
        </pc:spChg>
      </pc:sldChg>
      <pc:sldChg chg="del">
        <pc:chgData name="Lars Björkman" userId="10049411-c5d5-42b6-93f4-7d56d5eee647" providerId="ADAL" clId="{A16D6E20-6CC4-41FB-9276-F2B5AE6607A4}" dt="2024-06-27T16:28:37.379" v="6376" actId="2696"/>
        <pc:sldMkLst>
          <pc:docMk/>
          <pc:sldMk cId="1921074912" sldId="361"/>
        </pc:sldMkLst>
      </pc:sldChg>
      <pc:sldChg chg="modSp add mod">
        <pc:chgData name="Lars Björkman" userId="10049411-c5d5-42b6-93f4-7d56d5eee647" providerId="ADAL" clId="{A16D6E20-6CC4-41FB-9276-F2B5AE6607A4}" dt="2024-06-27T17:11:50.711" v="6454" actId="207"/>
        <pc:sldMkLst>
          <pc:docMk/>
          <pc:sldMk cId="3545114234" sldId="362"/>
        </pc:sldMkLst>
        <pc:spChg chg="mod">
          <ac:chgData name="Lars Björkman" userId="10049411-c5d5-42b6-93f4-7d56d5eee647" providerId="ADAL" clId="{A16D6E20-6CC4-41FB-9276-F2B5AE6607A4}" dt="2024-06-27T17:11:50.711" v="6454" actId="207"/>
          <ac:spMkLst>
            <pc:docMk/>
            <pc:sldMk cId="3545114234" sldId="362"/>
            <ac:spMk id="13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1:45.861" v="6453" actId="2711"/>
          <ac:spMkLst>
            <pc:docMk/>
            <pc:sldMk cId="3545114234" sldId="362"/>
            <ac:spMk id="44" creationId="{F3B19BF6-E3D1-84A1-202C-786306077E4D}"/>
          </ac:spMkLst>
        </pc:spChg>
        <pc:spChg chg="mod">
          <ac:chgData name="Lars Björkman" userId="10049411-c5d5-42b6-93f4-7d56d5eee647" providerId="ADAL" clId="{A16D6E20-6CC4-41FB-9276-F2B5AE6607A4}" dt="2024-06-27T17:11:45.861" v="6453" actId="2711"/>
          <ac:spMkLst>
            <pc:docMk/>
            <pc:sldMk cId="3545114234" sldId="362"/>
            <ac:spMk id="45" creationId="{5716E39B-1341-451D-CAC1-51D5BC698292}"/>
          </ac:spMkLst>
        </pc:spChg>
        <pc:spChg chg="mod">
          <ac:chgData name="Lars Björkman" userId="10049411-c5d5-42b6-93f4-7d56d5eee647" providerId="ADAL" clId="{A16D6E20-6CC4-41FB-9276-F2B5AE6607A4}" dt="2024-06-27T17:11:45.861" v="6453" actId="2711"/>
          <ac:spMkLst>
            <pc:docMk/>
            <pc:sldMk cId="3545114234" sldId="362"/>
            <ac:spMk id="47" creationId="{7B071AE1-998B-9627-C92E-E1D7A5FA02FE}"/>
          </ac:spMkLst>
        </pc:spChg>
        <pc:spChg chg="mod">
          <ac:chgData name="Lars Björkman" userId="10049411-c5d5-42b6-93f4-7d56d5eee647" providerId="ADAL" clId="{A16D6E20-6CC4-41FB-9276-F2B5AE6607A4}" dt="2024-06-27T17:11:45.861" v="6453" actId="2711"/>
          <ac:spMkLst>
            <pc:docMk/>
            <pc:sldMk cId="3545114234" sldId="362"/>
            <ac:spMk id="50" creationId="{AA389198-212E-B242-3E4D-3CF01F6CCD43}"/>
          </ac:spMkLst>
        </pc:spChg>
        <pc:spChg chg="mod">
          <ac:chgData name="Lars Björkman" userId="10049411-c5d5-42b6-93f4-7d56d5eee647" providerId="ADAL" clId="{A16D6E20-6CC4-41FB-9276-F2B5AE6607A4}" dt="2024-06-27T17:11:45.861" v="6453" actId="2711"/>
          <ac:spMkLst>
            <pc:docMk/>
            <pc:sldMk cId="3545114234" sldId="362"/>
            <ac:spMk id="51" creationId="{6259C1BA-DB13-1F54-4207-6CA665F65E57}"/>
          </ac:spMkLst>
        </pc:spChg>
        <pc:spChg chg="mod">
          <ac:chgData name="Lars Björkman" userId="10049411-c5d5-42b6-93f4-7d56d5eee647" providerId="ADAL" clId="{A16D6E20-6CC4-41FB-9276-F2B5AE6607A4}" dt="2024-06-27T17:11:45.861" v="6453" actId="2711"/>
          <ac:spMkLst>
            <pc:docMk/>
            <pc:sldMk cId="3545114234" sldId="362"/>
            <ac:spMk id="52" creationId="{9457656C-0DBB-8ECD-736D-9D9A79444F67}"/>
          </ac:spMkLst>
        </pc:spChg>
        <pc:spChg chg="mod">
          <ac:chgData name="Lars Björkman" userId="10049411-c5d5-42b6-93f4-7d56d5eee647" providerId="ADAL" clId="{A16D6E20-6CC4-41FB-9276-F2B5AE6607A4}" dt="2024-06-27T17:11:45.861" v="6453" actId="2711"/>
          <ac:spMkLst>
            <pc:docMk/>
            <pc:sldMk cId="3545114234" sldId="362"/>
            <ac:spMk id="53" creationId="{7B9AFC72-D6F2-0EDE-F2CB-BA332C230D7C}"/>
          </ac:spMkLst>
        </pc:spChg>
        <pc:spChg chg="mod">
          <ac:chgData name="Lars Björkman" userId="10049411-c5d5-42b6-93f4-7d56d5eee647" providerId="ADAL" clId="{A16D6E20-6CC4-41FB-9276-F2B5AE6607A4}" dt="2024-06-27T17:11:45.861" v="6453" actId="2711"/>
          <ac:spMkLst>
            <pc:docMk/>
            <pc:sldMk cId="3545114234" sldId="362"/>
            <ac:spMk id="54" creationId="{8474707A-CA18-C5F8-6E9C-08FC740D2934}"/>
          </ac:spMkLst>
        </pc:spChg>
        <pc:spChg chg="mod">
          <ac:chgData name="Lars Björkman" userId="10049411-c5d5-42b6-93f4-7d56d5eee647" providerId="ADAL" clId="{A16D6E20-6CC4-41FB-9276-F2B5AE6607A4}" dt="2024-06-27T17:11:45.861" v="6453" actId="2711"/>
          <ac:spMkLst>
            <pc:docMk/>
            <pc:sldMk cId="3545114234" sldId="362"/>
            <ac:spMk id="55" creationId="{13AA0F1A-724A-DC92-B399-CF9A0987F9E7}"/>
          </ac:spMkLst>
        </pc:spChg>
        <pc:spChg chg="mod">
          <ac:chgData name="Lars Björkman" userId="10049411-c5d5-42b6-93f4-7d56d5eee647" providerId="ADAL" clId="{A16D6E20-6CC4-41FB-9276-F2B5AE6607A4}" dt="2024-06-27T17:11:45.861" v="6453" actId="2711"/>
          <ac:spMkLst>
            <pc:docMk/>
            <pc:sldMk cId="3545114234" sldId="362"/>
            <ac:spMk id="56" creationId="{BE4329F3-DE90-E46A-D750-BE2892BA164E}"/>
          </ac:spMkLst>
        </pc:spChg>
        <pc:spChg chg="mod">
          <ac:chgData name="Lars Björkman" userId="10049411-c5d5-42b6-93f4-7d56d5eee647" providerId="ADAL" clId="{A16D6E20-6CC4-41FB-9276-F2B5AE6607A4}" dt="2024-06-27T17:11:45.861" v="6453" actId="2711"/>
          <ac:spMkLst>
            <pc:docMk/>
            <pc:sldMk cId="3545114234" sldId="362"/>
            <ac:spMk id="57" creationId="{51E1A23D-03EF-0BBC-6B1A-5825BBE307E9}"/>
          </ac:spMkLst>
        </pc:spChg>
        <pc:spChg chg="mod">
          <ac:chgData name="Lars Björkman" userId="10049411-c5d5-42b6-93f4-7d56d5eee647" providerId="ADAL" clId="{A16D6E20-6CC4-41FB-9276-F2B5AE6607A4}" dt="2024-06-27T17:11:45.861" v="6453" actId="2711"/>
          <ac:spMkLst>
            <pc:docMk/>
            <pc:sldMk cId="3545114234" sldId="362"/>
            <ac:spMk id="58" creationId="{FC20FFD1-D129-92DC-CD89-D091E6AD3241}"/>
          </ac:spMkLst>
        </pc:spChg>
        <pc:spChg chg="mod">
          <ac:chgData name="Lars Björkman" userId="10049411-c5d5-42b6-93f4-7d56d5eee647" providerId="ADAL" clId="{A16D6E20-6CC4-41FB-9276-F2B5AE6607A4}" dt="2024-06-27T17:11:45.861" v="6453" actId="2711"/>
          <ac:spMkLst>
            <pc:docMk/>
            <pc:sldMk cId="3545114234" sldId="362"/>
            <ac:spMk id="59" creationId="{498AB409-51B2-AAB3-3EE2-C8C2D971259E}"/>
          </ac:spMkLst>
        </pc:spChg>
        <pc:spChg chg="mod">
          <ac:chgData name="Lars Björkman" userId="10049411-c5d5-42b6-93f4-7d56d5eee647" providerId="ADAL" clId="{A16D6E20-6CC4-41FB-9276-F2B5AE6607A4}" dt="2024-06-27T17:11:45.861" v="6453" actId="2711"/>
          <ac:spMkLst>
            <pc:docMk/>
            <pc:sldMk cId="3545114234" sldId="362"/>
            <ac:spMk id="60" creationId="{DC81C864-AFD1-ADA4-B44A-C14355948FA0}"/>
          </ac:spMkLst>
        </pc:spChg>
        <pc:spChg chg="mod">
          <ac:chgData name="Lars Björkman" userId="10049411-c5d5-42b6-93f4-7d56d5eee647" providerId="ADAL" clId="{A16D6E20-6CC4-41FB-9276-F2B5AE6607A4}" dt="2024-06-27T17:11:45.861" v="6453" actId="2711"/>
          <ac:spMkLst>
            <pc:docMk/>
            <pc:sldMk cId="3545114234" sldId="362"/>
            <ac:spMk id="61" creationId="{61A60B6C-4C3D-EA92-BAE1-93325706F169}"/>
          </ac:spMkLst>
        </pc:spChg>
        <pc:spChg chg="mod">
          <ac:chgData name="Lars Björkman" userId="10049411-c5d5-42b6-93f4-7d56d5eee647" providerId="ADAL" clId="{A16D6E20-6CC4-41FB-9276-F2B5AE6607A4}" dt="2024-06-27T17:11:45.861" v="6453" actId="2711"/>
          <ac:spMkLst>
            <pc:docMk/>
            <pc:sldMk cId="3545114234" sldId="362"/>
            <ac:spMk id="62" creationId="{467FD74A-F6E8-4B5D-938A-7D41C69C7D39}"/>
          </ac:spMkLst>
        </pc:spChg>
        <pc:spChg chg="mod">
          <ac:chgData name="Lars Björkman" userId="10049411-c5d5-42b6-93f4-7d56d5eee647" providerId="ADAL" clId="{A16D6E20-6CC4-41FB-9276-F2B5AE6607A4}" dt="2024-06-27T17:11:45.861" v="6453" actId="2711"/>
          <ac:spMkLst>
            <pc:docMk/>
            <pc:sldMk cId="3545114234" sldId="362"/>
            <ac:spMk id="63" creationId="{6D375C31-D21A-B444-DD32-CDA83B46D24C}"/>
          </ac:spMkLst>
        </pc:spChg>
        <pc:spChg chg="mod">
          <ac:chgData name="Lars Björkman" userId="10049411-c5d5-42b6-93f4-7d56d5eee647" providerId="ADAL" clId="{A16D6E20-6CC4-41FB-9276-F2B5AE6607A4}" dt="2024-06-27T17:11:45.861" v="6453" actId="2711"/>
          <ac:spMkLst>
            <pc:docMk/>
            <pc:sldMk cId="3545114234" sldId="362"/>
            <ac:spMk id="72" creationId="{98B12C5A-1BFB-21ED-2DA1-8EF6AF8CF4B4}"/>
          </ac:spMkLst>
        </pc:spChg>
        <pc:spChg chg="mod">
          <ac:chgData name="Lars Björkman" userId="10049411-c5d5-42b6-93f4-7d56d5eee647" providerId="ADAL" clId="{A16D6E20-6CC4-41FB-9276-F2B5AE6607A4}" dt="2024-06-27T17:11:45.861" v="6453" actId="2711"/>
          <ac:spMkLst>
            <pc:docMk/>
            <pc:sldMk cId="3545114234" sldId="362"/>
            <ac:spMk id="73" creationId="{43091243-9E90-5BAD-D8C0-C187838D41D7}"/>
          </ac:spMkLst>
        </pc:spChg>
        <pc:spChg chg="mod">
          <ac:chgData name="Lars Björkman" userId="10049411-c5d5-42b6-93f4-7d56d5eee647" providerId="ADAL" clId="{A16D6E20-6CC4-41FB-9276-F2B5AE6607A4}" dt="2024-06-27T17:11:45.861" v="6453" actId="2711"/>
          <ac:spMkLst>
            <pc:docMk/>
            <pc:sldMk cId="3545114234" sldId="362"/>
            <ac:spMk id="74" creationId="{328D24F5-A707-62F6-746E-38A060DC60EF}"/>
          </ac:spMkLst>
        </pc:spChg>
        <pc:spChg chg="mod">
          <ac:chgData name="Lars Björkman" userId="10049411-c5d5-42b6-93f4-7d56d5eee647" providerId="ADAL" clId="{A16D6E20-6CC4-41FB-9276-F2B5AE6607A4}" dt="2024-06-27T17:11:45.861" v="6453" actId="2711"/>
          <ac:spMkLst>
            <pc:docMk/>
            <pc:sldMk cId="3545114234" sldId="362"/>
            <ac:spMk id="75" creationId="{27BFEFF8-FFA1-9AD5-7A12-8B610C754CE6}"/>
          </ac:spMkLst>
        </pc:spChg>
        <pc:graphicFrameChg chg="modGraphic">
          <ac:chgData name="Lars Björkman" userId="10049411-c5d5-42b6-93f4-7d56d5eee647" providerId="ADAL" clId="{A16D6E20-6CC4-41FB-9276-F2B5AE6607A4}" dt="2024-06-27T17:11:37.776" v="6452" actId="2711"/>
          <ac:graphicFrameMkLst>
            <pc:docMk/>
            <pc:sldMk cId="3545114234" sldId="362"/>
            <ac:graphicFrameMk id="12" creationId="{0ECD8AC9-8E68-45E3-9B38-3EA6D3E647F1}"/>
          </ac:graphicFrameMkLst>
        </pc:graphicFrameChg>
        <pc:graphicFrameChg chg="modGraphic">
          <ac:chgData name="Lars Björkman" userId="10049411-c5d5-42b6-93f4-7d56d5eee647" providerId="ADAL" clId="{A16D6E20-6CC4-41FB-9276-F2B5AE6607A4}" dt="2024-06-27T17:11:27.761" v="6451" actId="2711"/>
          <ac:graphicFrameMkLst>
            <pc:docMk/>
            <pc:sldMk cId="3545114234" sldId="362"/>
            <ac:graphicFrameMk id="16" creationId="{00000000-0000-0000-0000-000000000000}"/>
          </ac:graphicFrameMkLst>
        </pc:graphicFrameChg>
      </pc:sldChg>
      <pc:sldChg chg="del">
        <pc:chgData name="Lars Björkman" userId="10049411-c5d5-42b6-93f4-7d56d5eee647" providerId="ADAL" clId="{A16D6E20-6CC4-41FB-9276-F2B5AE6607A4}" dt="2024-06-27T16:28:37.379" v="6376" actId="2696"/>
        <pc:sldMkLst>
          <pc:docMk/>
          <pc:sldMk cId="3823595859" sldId="362"/>
        </pc:sldMkLst>
      </pc:sldChg>
      <pc:sldChg chg="del">
        <pc:chgData name="Lars Björkman" userId="10049411-c5d5-42b6-93f4-7d56d5eee647" providerId="ADAL" clId="{A16D6E20-6CC4-41FB-9276-F2B5AE6607A4}" dt="2024-06-27T16:28:37.379" v="6376" actId="2696"/>
        <pc:sldMkLst>
          <pc:docMk/>
          <pc:sldMk cId="1113561891" sldId="364"/>
        </pc:sldMkLst>
      </pc:sldChg>
      <pc:sldChg chg="modSp add mod">
        <pc:chgData name="Lars Björkman" userId="10049411-c5d5-42b6-93f4-7d56d5eee647" providerId="ADAL" clId="{A16D6E20-6CC4-41FB-9276-F2B5AE6607A4}" dt="2024-06-27T17:10:07.503" v="6440" actId="2711"/>
        <pc:sldMkLst>
          <pc:docMk/>
          <pc:sldMk cId="1277821378" sldId="364"/>
        </pc:sldMkLst>
        <pc:spChg chg="mod">
          <ac:chgData name="Lars Björkman" userId="10049411-c5d5-42b6-93f4-7d56d5eee647" providerId="ADAL" clId="{A16D6E20-6CC4-41FB-9276-F2B5AE6607A4}" dt="2024-06-27T17:08:58.944" v="6434" actId="2711"/>
          <ac:spMkLst>
            <pc:docMk/>
            <pc:sldMk cId="1277821378" sldId="364"/>
            <ac:spMk id="2" creationId="{88E785A7-B459-4535-A1BE-998DCB31593F}"/>
          </ac:spMkLst>
        </pc:spChg>
        <pc:spChg chg="mod">
          <ac:chgData name="Lars Björkman" userId="10049411-c5d5-42b6-93f4-7d56d5eee647" providerId="ADAL" clId="{A16D6E20-6CC4-41FB-9276-F2B5AE6607A4}" dt="2024-06-27T17:08:58.944" v="6434" actId="2711"/>
          <ac:spMkLst>
            <pc:docMk/>
            <pc:sldMk cId="1277821378" sldId="364"/>
            <ac:spMk id="4" creationId="{C3E0154B-ED95-4CCC-BA2F-EBBCB3EBD2B0}"/>
          </ac:spMkLst>
        </pc:spChg>
        <pc:spChg chg="mod">
          <ac:chgData name="Lars Björkman" userId="10049411-c5d5-42b6-93f4-7d56d5eee647" providerId="ADAL" clId="{A16D6E20-6CC4-41FB-9276-F2B5AE6607A4}" dt="2024-06-27T17:08:58.944" v="6434" actId="2711"/>
          <ac:spMkLst>
            <pc:docMk/>
            <pc:sldMk cId="1277821378" sldId="364"/>
            <ac:spMk id="7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08:58.944" v="6434" actId="2711"/>
          <ac:spMkLst>
            <pc:docMk/>
            <pc:sldMk cId="1277821378" sldId="364"/>
            <ac:spMk id="8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08:58.944" v="6434" actId="2711"/>
          <ac:spMkLst>
            <pc:docMk/>
            <pc:sldMk cId="1277821378" sldId="364"/>
            <ac:spMk id="9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08:48.263" v="6433" actId="255"/>
          <ac:spMkLst>
            <pc:docMk/>
            <pc:sldMk cId="1277821378" sldId="364"/>
            <ac:spMk id="11" creationId="{FA43DEA3-AB5F-C32E-B0F7-3B0671135AA2}"/>
          </ac:spMkLst>
        </pc:spChg>
        <pc:graphicFrameChg chg="modGraphic">
          <ac:chgData name="Lars Björkman" userId="10049411-c5d5-42b6-93f4-7d56d5eee647" providerId="ADAL" clId="{A16D6E20-6CC4-41FB-9276-F2B5AE6607A4}" dt="2024-06-27T17:10:07.503" v="6440" actId="2711"/>
          <ac:graphicFrameMkLst>
            <pc:docMk/>
            <pc:sldMk cId="1277821378" sldId="364"/>
            <ac:graphicFrameMk id="3" creationId="{00000000-0000-0000-0000-000000000000}"/>
          </ac:graphicFrameMkLst>
        </pc:graphicFrameChg>
      </pc:sldChg>
      <pc:sldChg chg="del">
        <pc:chgData name="Lars Björkman" userId="10049411-c5d5-42b6-93f4-7d56d5eee647" providerId="ADAL" clId="{A16D6E20-6CC4-41FB-9276-F2B5AE6607A4}" dt="2024-06-26T14:04:13.450" v="3215" actId="2696"/>
        <pc:sldMkLst>
          <pc:docMk/>
          <pc:sldMk cId="2553501468" sldId="375"/>
        </pc:sldMkLst>
      </pc:sldChg>
      <pc:sldChg chg="modSp add mod">
        <pc:chgData name="Lars Björkman" userId="10049411-c5d5-42b6-93f4-7d56d5eee647" providerId="ADAL" clId="{A16D6E20-6CC4-41FB-9276-F2B5AE6607A4}" dt="2024-06-27T13:50:15.131" v="5548" actId="14100"/>
        <pc:sldMkLst>
          <pc:docMk/>
          <pc:sldMk cId="3931887374" sldId="375"/>
        </pc:sldMkLst>
        <pc:spChg chg="mod">
          <ac:chgData name="Lars Björkman" userId="10049411-c5d5-42b6-93f4-7d56d5eee647" providerId="ADAL" clId="{A16D6E20-6CC4-41FB-9276-F2B5AE6607A4}" dt="2024-06-27T13:48:52.790" v="5536" actId="207"/>
          <ac:spMkLst>
            <pc:docMk/>
            <pc:sldMk cId="3931887374" sldId="375"/>
            <ac:spMk id="4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3:50:15.131" v="5548" actId="14100"/>
          <ac:spMkLst>
            <pc:docMk/>
            <pc:sldMk cId="3931887374" sldId="375"/>
            <ac:spMk id="5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3:49:05.220" v="5537" actId="207"/>
          <ac:spMkLst>
            <pc:docMk/>
            <pc:sldMk cId="3931887374" sldId="375"/>
            <ac:spMk id="7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3:48:40.149" v="5535" actId="113"/>
          <ac:spMkLst>
            <pc:docMk/>
            <pc:sldMk cId="3931887374" sldId="375"/>
            <ac:spMk id="16" creationId="{9065F37F-F9CC-49FA-CFC4-BA23FF5FB835}"/>
          </ac:spMkLst>
        </pc:spChg>
      </pc:sldChg>
      <pc:sldChg chg="modSp add mod">
        <pc:chgData name="Lars Björkman" userId="10049411-c5d5-42b6-93f4-7d56d5eee647" providerId="ADAL" clId="{A16D6E20-6CC4-41FB-9276-F2B5AE6607A4}" dt="2024-06-27T14:14:09.015" v="5707" actId="207"/>
        <pc:sldMkLst>
          <pc:docMk/>
          <pc:sldMk cId="2452965841" sldId="378"/>
        </pc:sldMkLst>
        <pc:spChg chg="mod">
          <ac:chgData name="Lars Björkman" userId="10049411-c5d5-42b6-93f4-7d56d5eee647" providerId="ADAL" clId="{A16D6E20-6CC4-41FB-9276-F2B5AE6607A4}" dt="2024-06-27T14:12:52.261" v="5700" actId="207"/>
          <ac:spMkLst>
            <pc:docMk/>
            <pc:sldMk cId="2452965841" sldId="378"/>
            <ac:spMk id="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4:12:29.256" v="5698" actId="207"/>
          <ac:spMkLst>
            <pc:docMk/>
            <pc:sldMk cId="2452965841" sldId="378"/>
            <ac:spMk id="13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4:12:21.507" v="5697" actId="207"/>
          <ac:spMkLst>
            <pc:docMk/>
            <pc:sldMk cId="2452965841" sldId="378"/>
            <ac:spMk id="14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4:09:52.727" v="5695" actId="113"/>
          <ac:spMkLst>
            <pc:docMk/>
            <pc:sldMk cId="2452965841" sldId="378"/>
            <ac:spMk id="15" creationId="{993B7A45-3FB6-9E30-0927-C6D0AA26D584}"/>
          </ac:spMkLst>
        </pc:spChg>
        <pc:spChg chg="mod">
          <ac:chgData name="Lars Björkman" userId="10049411-c5d5-42b6-93f4-7d56d5eee647" providerId="ADAL" clId="{A16D6E20-6CC4-41FB-9276-F2B5AE6607A4}" dt="2024-06-27T14:13:43.704" v="5706" actId="207"/>
          <ac:spMkLst>
            <pc:docMk/>
            <pc:sldMk cId="2452965841" sldId="378"/>
            <ac:spMk id="1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4:12:35.885" v="5699" actId="207"/>
          <ac:spMkLst>
            <pc:docMk/>
            <pc:sldMk cId="2452965841" sldId="378"/>
            <ac:spMk id="18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4:12:35.885" v="5699" actId="207"/>
          <ac:spMkLst>
            <pc:docMk/>
            <pc:sldMk cId="2452965841" sldId="378"/>
            <ac:spMk id="19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4:13:36.190" v="5705" actId="207"/>
          <ac:spMkLst>
            <pc:docMk/>
            <pc:sldMk cId="2452965841" sldId="378"/>
            <ac:spMk id="21" creationId="{D55252DB-2E5B-40F8-C9FA-26EEEB9D071B}"/>
          </ac:spMkLst>
        </pc:spChg>
        <pc:spChg chg="mod">
          <ac:chgData name="Lars Björkman" userId="10049411-c5d5-42b6-93f4-7d56d5eee647" providerId="ADAL" clId="{A16D6E20-6CC4-41FB-9276-F2B5AE6607A4}" dt="2024-06-27T14:13:27.280" v="5704" actId="207"/>
          <ac:spMkLst>
            <pc:docMk/>
            <pc:sldMk cId="2452965841" sldId="378"/>
            <ac:spMk id="22" creationId="{A49F1D76-8775-F612-004F-64B62A721761}"/>
          </ac:spMkLst>
        </pc:spChg>
        <pc:spChg chg="mod">
          <ac:chgData name="Lars Björkman" userId="10049411-c5d5-42b6-93f4-7d56d5eee647" providerId="ADAL" clId="{A16D6E20-6CC4-41FB-9276-F2B5AE6607A4}" dt="2024-06-27T14:14:09.015" v="5707" actId="207"/>
          <ac:spMkLst>
            <pc:docMk/>
            <pc:sldMk cId="2452965841" sldId="378"/>
            <ac:spMk id="31" creationId="{00000000-0000-0000-0000-000000000000}"/>
          </ac:spMkLst>
        </pc:spChg>
        <pc:grpChg chg="mod">
          <ac:chgData name="Lars Björkman" userId="10049411-c5d5-42b6-93f4-7d56d5eee647" providerId="ADAL" clId="{A16D6E20-6CC4-41FB-9276-F2B5AE6607A4}" dt="2024-06-27T14:12:29.256" v="5698" actId="207"/>
          <ac:grpSpMkLst>
            <pc:docMk/>
            <pc:sldMk cId="2452965841" sldId="378"/>
            <ac:grpSpMk id="2" creationId="{00000000-0000-0000-0000-000000000000}"/>
          </ac:grpSpMkLst>
        </pc:grpChg>
        <pc:grpChg chg="mod">
          <ac:chgData name="Lars Björkman" userId="10049411-c5d5-42b6-93f4-7d56d5eee647" providerId="ADAL" clId="{A16D6E20-6CC4-41FB-9276-F2B5AE6607A4}" dt="2024-06-27T14:12:35.885" v="5699" actId="207"/>
          <ac:grpSpMkLst>
            <pc:docMk/>
            <pc:sldMk cId="2452965841" sldId="378"/>
            <ac:grpSpMk id="3" creationId="{00000000-0000-0000-0000-000000000000}"/>
          </ac:grpSpMkLst>
        </pc:grpChg>
        <pc:grpChg chg="mod">
          <ac:chgData name="Lars Björkman" userId="10049411-c5d5-42b6-93f4-7d56d5eee647" providerId="ADAL" clId="{A16D6E20-6CC4-41FB-9276-F2B5AE6607A4}" dt="2024-06-27T14:13:27.280" v="5704" actId="207"/>
          <ac:grpSpMkLst>
            <pc:docMk/>
            <pc:sldMk cId="2452965841" sldId="378"/>
            <ac:grpSpMk id="20" creationId="{DAB053F4-7E04-6982-8FEF-47D0E2046BC6}"/>
          </ac:grpSpMkLst>
        </pc:grpChg>
      </pc:sldChg>
      <pc:sldChg chg="del">
        <pc:chgData name="Lars Björkman" userId="10049411-c5d5-42b6-93f4-7d56d5eee647" providerId="ADAL" clId="{A16D6E20-6CC4-41FB-9276-F2B5AE6607A4}" dt="2024-06-27T14:08:59.267" v="5691" actId="2696"/>
        <pc:sldMkLst>
          <pc:docMk/>
          <pc:sldMk cId="3243726016" sldId="378"/>
        </pc:sldMkLst>
      </pc:sldChg>
      <pc:sldChg chg="addSp delSp modSp mod ord">
        <pc:chgData name="Lars Björkman" userId="10049411-c5d5-42b6-93f4-7d56d5eee647" providerId="ADAL" clId="{A16D6E20-6CC4-41FB-9276-F2B5AE6607A4}" dt="2024-06-26T18:07:44.996" v="4300" actId="2711"/>
        <pc:sldMkLst>
          <pc:docMk/>
          <pc:sldMk cId="3342512872" sldId="379"/>
        </pc:sldMkLst>
        <pc:spChg chg="mod">
          <ac:chgData name="Lars Björkman" userId="10049411-c5d5-42b6-93f4-7d56d5eee647" providerId="ADAL" clId="{A16D6E20-6CC4-41FB-9276-F2B5AE6607A4}" dt="2024-06-26T18:07:44.996" v="4300" actId="2711"/>
          <ac:spMkLst>
            <pc:docMk/>
            <pc:sldMk cId="3342512872" sldId="379"/>
            <ac:spMk id="2" creationId="{00000000-0000-0000-0000-000000000000}"/>
          </ac:spMkLst>
        </pc:spChg>
        <pc:spChg chg="add del mod">
          <ac:chgData name="Lars Björkman" userId="10049411-c5d5-42b6-93f4-7d56d5eee647" providerId="ADAL" clId="{A16D6E20-6CC4-41FB-9276-F2B5AE6607A4}" dt="2024-06-26T08:01:17.241" v="1604"/>
          <ac:spMkLst>
            <pc:docMk/>
            <pc:sldMk cId="3342512872" sldId="379"/>
            <ac:spMk id="4" creationId="{39D9813A-5540-411C-F505-1190CDA9D045}"/>
          </ac:spMkLst>
        </pc:spChg>
        <pc:spChg chg="add mod">
          <ac:chgData name="Lars Björkman" userId="10049411-c5d5-42b6-93f4-7d56d5eee647" providerId="ADAL" clId="{A16D6E20-6CC4-41FB-9276-F2B5AE6607A4}" dt="2024-06-26T08:05:54.629" v="1712" actId="14100"/>
          <ac:spMkLst>
            <pc:docMk/>
            <pc:sldMk cId="3342512872" sldId="379"/>
            <ac:spMk id="5" creationId="{345F900C-4A9B-B8CB-2EEC-7D85425157B6}"/>
          </ac:spMkLst>
        </pc:spChg>
        <pc:spChg chg="del">
          <ac:chgData name="Lars Björkman" userId="10049411-c5d5-42b6-93f4-7d56d5eee647" providerId="ADAL" clId="{A16D6E20-6CC4-41FB-9276-F2B5AE6607A4}" dt="2024-06-26T08:00:53.080" v="1600" actId="478"/>
          <ac:spMkLst>
            <pc:docMk/>
            <pc:sldMk cId="3342512872" sldId="379"/>
            <ac:spMk id="8" creationId="{00000000-0000-0000-0000-000000000000}"/>
          </ac:spMkLst>
        </pc:spChg>
      </pc:sldChg>
      <pc:sldChg chg="modSp mod">
        <pc:chgData name="Lars Björkman" userId="10049411-c5d5-42b6-93f4-7d56d5eee647" providerId="ADAL" clId="{A16D6E20-6CC4-41FB-9276-F2B5AE6607A4}" dt="2024-06-27T17:48:08.316" v="6915" actId="255"/>
        <pc:sldMkLst>
          <pc:docMk/>
          <pc:sldMk cId="2127513446" sldId="383"/>
        </pc:sldMkLst>
        <pc:spChg chg="mod">
          <ac:chgData name="Lars Björkman" userId="10049411-c5d5-42b6-93f4-7d56d5eee647" providerId="ADAL" clId="{A16D6E20-6CC4-41FB-9276-F2B5AE6607A4}" dt="2024-06-27T17:48:08.316" v="6915" actId="255"/>
          <ac:spMkLst>
            <pc:docMk/>
            <pc:sldMk cId="2127513446" sldId="383"/>
            <ac:spMk id="153" creationId="{0F5F0B75-AED9-24FB-8A58-DE8FE90F4B6F}"/>
          </ac:spMkLst>
        </pc:spChg>
      </pc:sldChg>
      <pc:sldChg chg="del">
        <pc:chgData name="Lars Björkman" userId="10049411-c5d5-42b6-93f4-7d56d5eee647" providerId="ADAL" clId="{A16D6E20-6CC4-41FB-9276-F2B5AE6607A4}" dt="2024-06-25T18:53:35.047" v="107" actId="2696"/>
        <pc:sldMkLst>
          <pc:docMk/>
          <pc:sldMk cId="3288565526" sldId="385"/>
        </pc:sldMkLst>
      </pc:sldChg>
      <pc:sldChg chg="del">
        <pc:chgData name="Lars Björkman" userId="10049411-c5d5-42b6-93f4-7d56d5eee647" providerId="ADAL" clId="{A16D6E20-6CC4-41FB-9276-F2B5AE6607A4}" dt="2024-06-25T18:54:03.330" v="108" actId="2696"/>
        <pc:sldMkLst>
          <pc:docMk/>
          <pc:sldMk cId="654611645" sldId="387"/>
        </pc:sldMkLst>
      </pc:sldChg>
      <pc:sldChg chg="del">
        <pc:chgData name="Lars Björkman" userId="10049411-c5d5-42b6-93f4-7d56d5eee647" providerId="ADAL" clId="{A16D6E20-6CC4-41FB-9276-F2B5AE6607A4}" dt="2024-06-25T18:54:03.330" v="108" actId="2696"/>
        <pc:sldMkLst>
          <pc:docMk/>
          <pc:sldMk cId="509253184" sldId="388"/>
        </pc:sldMkLst>
      </pc:sldChg>
      <pc:sldChg chg="modSp mod">
        <pc:chgData name="Lars Björkman" userId="10049411-c5d5-42b6-93f4-7d56d5eee647" providerId="ADAL" clId="{A16D6E20-6CC4-41FB-9276-F2B5AE6607A4}" dt="2024-06-26T17:26:17.826" v="3546" actId="207"/>
        <pc:sldMkLst>
          <pc:docMk/>
          <pc:sldMk cId="3491625147" sldId="845"/>
        </pc:sldMkLst>
        <pc:spChg chg="mod">
          <ac:chgData name="Lars Björkman" userId="10049411-c5d5-42b6-93f4-7d56d5eee647" providerId="ADAL" clId="{A16D6E20-6CC4-41FB-9276-F2B5AE6607A4}" dt="2024-06-26T17:26:17.826" v="3546" actId="207"/>
          <ac:spMkLst>
            <pc:docMk/>
            <pc:sldMk cId="3491625147" sldId="845"/>
            <ac:spMk id="17" creationId="{5C61B584-9AD0-4AE9-9C43-E50799733D64}"/>
          </ac:spMkLst>
        </pc:spChg>
      </pc:sldChg>
      <pc:sldChg chg="del">
        <pc:chgData name="Lars Björkman" userId="10049411-c5d5-42b6-93f4-7d56d5eee647" providerId="ADAL" clId="{A16D6E20-6CC4-41FB-9276-F2B5AE6607A4}" dt="2024-06-27T16:28:37.379" v="6376" actId="2696"/>
        <pc:sldMkLst>
          <pc:docMk/>
          <pc:sldMk cId="429921180" sldId="1187"/>
        </pc:sldMkLst>
      </pc:sldChg>
      <pc:sldChg chg="modSp add mod">
        <pc:chgData name="Lars Björkman" userId="10049411-c5d5-42b6-93f4-7d56d5eee647" providerId="ADAL" clId="{A16D6E20-6CC4-41FB-9276-F2B5AE6607A4}" dt="2024-06-27T17:13:34.262" v="6469" actId="1036"/>
        <pc:sldMkLst>
          <pc:docMk/>
          <pc:sldMk cId="3080728387" sldId="1187"/>
        </pc:sldMkLst>
        <pc:spChg chg="mod">
          <ac:chgData name="Lars Björkman" userId="10049411-c5d5-42b6-93f4-7d56d5eee647" providerId="ADAL" clId="{A16D6E20-6CC4-41FB-9276-F2B5AE6607A4}" dt="2024-06-27T17:12:58.923" v="6460" actId="2711"/>
          <ac:spMkLst>
            <pc:docMk/>
            <pc:sldMk cId="3080728387" sldId="1187"/>
            <ac:spMk id="2" creationId="{6C2267D5-DCAF-04FF-5659-4C25D86C36E4}"/>
          </ac:spMkLst>
        </pc:spChg>
        <pc:spChg chg="mod">
          <ac:chgData name="Lars Björkman" userId="10049411-c5d5-42b6-93f4-7d56d5eee647" providerId="ADAL" clId="{A16D6E20-6CC4-41FB-9276-F2B5AE6607A4}" dt="2024-06-27T17:12:58.923" v="6460" actId="2711"/>
          <ac:spMkLst>
            <pc:docMk/>
            <pc:sldMk cId="3080728387" sldId="1187"/>
            <ac:spMk id="3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58.923" v="6460" actId="2711"/>
          <ac:spMkLst>
            <pc:docMk/>
            <pc:sldMk cId="3080728387" sldId="1187"/>
            <ac:spMk id="4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58.923" v="6460" actId="2711"/>
          <ac:spMkLst>
            <pc:docMk/>
            <pc:sldMk cId="3080728387" sldId="1187"/>
            <ac:spMk id="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58.923" v="6460" actId="2711"/>
          <ac:spMkLst>
            <pc:docMk/>
            <pc:sldMk cId="3080728387" sldId="1187"/>
            <ac:spMk id="9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58.923" v="6460" actId="2711"/>
          <ac:spMkLst>
            <pc:docMk/>
            <pc:sldMk cId="3080728387" sldId="1187"/>
            <ac:spMk id="10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58.923" v="6460" actId="2711"/>
          <ac:spMkLst>
            <pc:docMk/>
            <pc:sldMk cId="3080728387" sldId="1187"/>
            <ac:spMk id="1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58.923" v="6460" actId="2711"/>
          <ac:spMkLst>
            <pc:docMk/>
            <pc:sldMk cId="3080728387" sldId="1187"/>
            <ac:spMk id="12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58.923" v="6460" actId="2711"/>
          <ac:spMkLst>
            <pc:docMk/>
            <pc:sldMk cId="3080728387" sldId="1187"/>
            <ac:spMk id="13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58.923" v="6460" actId="2711"/>
          <ac:spMkLst>
            <pc:docMk/>
            <pc:sldMk cId="3080728387" sldId="1187"/>
            <ac:spMk id="14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58.923" v="6460" actId="2711"/>
          <ac:spMkLst>
            <pc:docMk/>
            <pc:sldMk cId="3080728387" sldId="1187"/>
            <ac:spMk id="15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58.923" v="6460" actId="2711"/>
          <ac:spMkLst>
            <pc:docMk/>
            <pc:sldMk cId="3080728387" sldId="1187"/>
            <ac:spMk id="1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58.923" v="6460" actId="2711"/>
          <ac:spMkLst>
            <pc:docMk/>
            <pc:sldMk cId="3080728387" sldId="1187"/>
            <ac:spMk id="19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58.923" v="6460" actId="2711"/>
          <ac:spMkLst>
            <pc:docMk/>
            <pc:sldMk cId="3080728387" sldId="1187"/>
            <ac:spMk id="20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58.923" v="6460" actId="2711"/>
          <ac:spMkLst>
            <pc:docMk/>
            <pc:sldMk cId="3080728387" sldId="1187"/>
            <ac:spMk id="2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58.923" v="6460" actId="2711"/>
          <ac:spMkLst>
            <pc:docMk/>
            <pc:sldMk cId="3080728387" sldId="1187"/>
            <ac:spMk id="22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58.923" v="6460" actId="2711"/>
          <ac:spMkLst>
            <pc:docMk/>
            <pc:sldMk cId="3080728387" sldId="1187"/>
            <ac:spMk id="23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58.923" v="6460" actId="2711"/>
          <ac:spMkLst>
            <pc:docMk/>
            <pc:sldMk cId="3080728387" sldId="1187"/>
            <ac:spMk id="24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58.923" v="6460" actId="2711"/>
          <ac:spMkLst>
            <pc:docMk/>
            <pc:sldMk cId="3080728387" sldId="1187"/>
            <ac:spMk id="25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58.923" v="6460" actId="2711"/>
          <ac:spMkLst>
            <pc:docMk/>
            <pc:sldMk cId="3080728387" sldId="1187"/>
            <ac:spMk id="2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58.923" v="6460" actId="2711"/>
          <ac:spMkLst>
            <pc:docMk/>
            <pc:sldMk cId="3080728387" sldId="1187"/>
            <ac:spMk id="27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58.923" v="6460" actId="2711"/>
          <ac:spMkLst>
            <pc:docMk/>
            <pc:sldMk cId="3080728387" sldId="1187"/>
            <ac:spMk id="28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58.923" v="6460" actId="2711"/>
          <ac:spMkLst>
            <pc:docMk/>
            <pc:sldMk cId="3080728387" sldId="1187"/>
            <ac:spMk id="30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58.923" v="6460" actId="2711"/>
          <ac:spMkLst>
            <pc:docMk/>
            <pc:sldMk cId="3080728387" sldId="1187"/>
            <ac:spMk id="3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58.923" v="6460" actId="2711"/>
          <ac:spMkLst>
            <pc:docMk/>
            <pc:sldMk cId="3080728387" sldId="1187"/>
            <ac:spMk id="32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58.923" v="6460" actId="2711"/>
          <ac:spMkLst>
            <pc:docMk/>
            <pc:sldMk cId="3080728387" sldId="1187"/>
            <ac:spMk id="33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58.923" v="6460" actId="2711"/>
          <ac:spMkLst>
            <pc:docMk/>
            <pc:sldMk cId="3080728387" sldId="1187"/>
            <ac:spMk id="34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58.923" v="6460" actId="2711"/>
          <ac:spMkLst>
            <pc:docMk/>
            <pc:sldMk cId="3080728387" sldId="1187"/>
            <ac:spMk id="35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58.923" v="6460" actId="2711"/>
          <ac:spMkLst>
            <pc:docMk/>
            <pc:sldMk cId="3080728387" sldId="1187"/>
            <ac:spMk id="3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58.923" v="6460" actId="2711"/>
          <ac:spMkLst>
            <pc:docMk/>
            <pc:sldMk cId="3080728387" sldId="1187"/>
            <ac:spMk id="37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58.923" v="6460" actId="2711"/>
          <ac:spMkLst>
            <pc:docMk/>
            <pc:sldMk cId="3080728387" sldId="1187"/>
            <ac:spMk id="38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58.923" v="6460" actId="2711"/>
          <ac:spMkLst>
            <pc:docMk/>
            <pc:sldMk cId="3080728387" sldId="1187"/>
            <ac:spMk id="39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58.923" v="6460" actId="2711"/>
          <ac:spMkLst>
            <pc:docMk/>
            <pc:sldMk cId="3080728387" sldId="1187"/>
            <ac:spMk id="4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58.923" v="6460" actId="2711"/>
          <ac:spMkLst>
            <pc:docMk/>
            <pc:sldMk cId="3080728387" sldId="1187"/>
            <ac:spMk id="5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58.923" v="6460" actId="2711"/>
          <ac:spMkLst>
            <pc:docMk/>
            <pc:sldMk cId="3080728387" sldId="1187"/>
            <ac:spMk id="67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58.923" v="6460" actId="2711"/>
          <ac:spMkLst>
            <pc:docMk/>
            <pc:sldMk cId="3080728387" sldId="1187"/>
            <ac:spMk id="69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58.923" v="6460" actId="2711"/>
          <ac:spMkLst>
            <pc:docMk/>
            <pc:sldMk cId="3080728387" sldId="1187"/>
            <ac:spMk id="74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58.923" v="6460" actId="2711"/>
          <ac:spMkLst>
            <pc:docMk/>
            <pc:sldMk cId="3080728387" sldId="1187"/>
            <ac:spMk id="75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58.923" v="6460" actId="2711"/>
          <ac:spMkLst>
            <pc:docMk/>
            <pc:sldMk cId="3080728387" sldId="1187"/>
            <ac:spMk id="7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58.923" v="6460" actId="2711"/>
          <ac:spMkLst>
            <pc:docMk/>
            <pc:sldMk cId="3080728387" sldId="1187"/>
            <ac:spMk id="77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58.923" v="6460" actId="2711"/>
          <ac:spMkLst>
            <pc:docMk/>
            <pc:sldMk cId="3080728387" sldId="1187"/>
            <ac:spMk id="78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58.923" v="6460" actId="2711"/>
          <ac:spMkLst>
            <pc:docMk/>
            <pc:sldMk cId="3080728387" sldId="1187"/>
            <ac:spMk id="79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58.923" v="6460" actId="2711"/>
          <ac:spMkLst>
            <pc:docMk/>
            <pc:sldMk cId="3080728387" sldId="1187"/>
            <ac:spMk id="80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58.923" v="6460" actId="2711"/>
          <ac:spMkLst>
            <pc:docMk/>
            <pc:sldMk cId="3080728387" sldId="1187"/>
            <ac:spMk id="8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58.923" v="6460" actId="2711"/>
          <ac:spMkLst>
            <pc:docMk/>
            <pc:sldMk cId="3080728387" sldId="1187"/>
            <ac:spMk id="94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58.923" v="6460" actId="2711"/>
          <ac:spMkLst>
            <pc:docMk/>
            <pc:sldMk cId="3080728387" sldId="1187"/>
            <ac:spMk id="95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3:10.189" v="6461" actId="207"/>
          <ac:spMkLst>
            <pc:docMk/>
            <pc:sldMk cId="3080728387" sldId="1187"/>
            <ac:spMk id="10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3:10.189" v="6461" actId="207"/>
          <ac:spMkLst>
            <pc:docMk/>
            <pc:sldMk cId="3080728387" sldId="1187"/>
            <ac:spMk id="102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3:10.189" v="6461" actId="207"/>
          <ac:spMkLst>
            <pc:docMk/>
            <pc:sldMk cId="3080728387" sldId="1187"/>
            <ac:spMk id="10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3:10.189" v="6461" actId="207"/>
          <ac:spMkLst>
            <pc:docMk/>
            <pc:sldMk cId="3080728387" sldId="1187"/>
            <ac:spMk id="107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58.923" v="6460" actId="2711"/>
          <ac:spMkLst>
            <pc:docMk/>
            <pc:sldMk cId="3080728387" sldId="1187"/>
            <ac:spMk id="110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58.923" v="6460" actId="2711"/>
          <ac:spMkLst>
            <pc:docMk/>
            <pc:sldMk cId="3080728387" sldId="1187"/>
            <ac:spMk id="11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58.923" v="6460" actId="2711"/>
          <ac:spMkLst>
            <pc:docMk/>
            <pc:sldMk cId="3080728387" sldId="1187"/>
            <ac:spMk id="113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58.923" v="6460" actId="2711"/>
          <ac:spMkLst>
            <pc:docMk/>
            <pc:sldMk cId="3080728387" sldId="1187"/>
            <ac:spMk id="114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58.923" v="6460" actId="2711"/>
          <ac:spMkLst>
            <pc:docMk/>
            <pc:sldMk cId="3080728387" sldId="1187"/>
            <ac:spMk id="115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3:21.223" v="6463" actId="14100"/>
          <ac:spMkLst>
            <pc:docMk/>
            <pc:sldMk cId="3080728387" sldId="1187"/>
            <ac:spMk id="11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58.923" v="6460" actId="2711"/>
          <ac:spMkLst>
            <pc:docMk/>
            <pc:sldMk cId="3080728387" sldId="1187"/>
            <ac:spMk id="117" creationId="{198D91D9-16F0-4E27-9D96-81FCC2469582}"/>
          </ac:spMkLst>
        </pc:spChg>
        <pc:spChg chg="mod">
          <ac:chgData name="Lars Björkman" userId="10049411-c5d5-42b6-93f4-7d56d5eee647" providerId="ADAL" clId="{A16D6E20-6CC4-41FB-9276-F2B5AE6607A4}" dt="2024-06-27T17:13:34.262" v="6469" actId="1036"/>
          <ac:spMkLst>
            <pc:docMk/>
            <pc:sldMk cId="3080728387" sldId="1187"/>
            <ac:spMk id="118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58.923" v="6460" actId="2711"/>
          <ac:spMkLst>
            <pc:docMk/>
            <pc:sldMk cId="3080728387" sldId="1187"/>
            <ac:spMk id="119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58.923" v="6460" actId="2711"/>
          <ac:spMkLst>
            <pc:docMk/>
            <pc:sldMk cId="3080728387" sldId="1187"/>
            <ac:spMk id="120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58.923" v="6460" actId="2711"/>
          <ac:spMkLst>
            <pc:docMk/>
            <pc:sldMk cId="3080728387" sldId="1187"/>
            <ac:spMk id="12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58.923" v="6460" actId="2711"/>
          <ac:spMkLst>
            <pc:docMk/>
            <pc:sldMk cId="3080728387" sldId="1187"/>
            <ac:spMk id="123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58.923" v="6460" actId="2711"/>
          <ac:spMkLst>
            <pc:docMk/>
            <pc:sldMk cId="3080728387" sldId="1187"/>
            <ac:spMk id="124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58.923" v="6460" actId="2711"/>
          <ac:spMkLst>
            <pc:docMk/>
            <pc:sldMk cId="3080728387" sldId="1187"/>
            <ac:spMk id="125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58.923" v="6460" actId="2711"/>
          <ac:spMkLst>
            <pc:docMk/>
            <pc:sldMk cId="3080728387" sldId="1187"/>
            <ac:spMk id="12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58.923" v="6460" actId="2711"/>
          <ac:spMkLst>
            <pc:docMk/>
            <pc:sldMk cId="3080728387" sldId="1187"/>
            <ac:spMk id="127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58.923" v="6460" actId="2711"/>
          <ac:spMkLst>
            <pc:docMk/>
            <pc:sldMk cId="3080728387" sldId="1187"/>
            <ac:spMk id="128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58.923" v="6460" actId="2711"/>
          <ac:spMkLst>
            <pc:docMk/>
            <pc:sldMk cId="3080728387" sldId="1187"/>
            <ac:spMk id="129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58.923" v="6460" actId="2711"/>
          <ac:spMkLst>
            <pc:docMk/>
            <pc:sldMk cId="3080728387" sldId="1187"/>
            <ac:spMk id="130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58.923" v="6460" actId="2711"/>
          <ac:spMkLst>
            <pc:docMk/>
            <pc:sldMk cId="3080728387" sldId="1187"/>
            <ac:spMk id="13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58.923" v="6460" actId="2711"/>
          <ac:spMkLst>
            <pc:docMk/>
            <pc:sldMk cId="3080728387" sldId="1187"/>
            <ac:spMk id="132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58.923" v="6460" actId="2711"/>
          <ac:spMkLst>
            <pc:docMk/>
            <pc:sldMk cId="3080728387" sldId="1187"/>
            <ac:spMk id="133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58.923" v="6460" actId="2711"/>
          <ac:spMkLst>
            <pc:docMk/>
            <pc:sldMk cId="3080728387" sldId="1187"/>
            <ac:spMk id="134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3:10.189" v="6461" actId="207"/>
          <ac:spMkLst>
            <pc:docMk/>
            <pc:sldMk cId="3080728387" sldId="1187"/>
            <ac:spMk id="13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58.923" v="6460" actId="2711"/>
          <ac:spMkLst>
            <pc:docMk/>
            <pc:sldMk cId="3080728387" sldId="1187"/>
            <ac:spMk id="137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58.923" v="6460" actId="2711"/>
          <ac:spMkLst>
            <pc:docMk/>
            <pc:sldMk cId="3080728387" sldId="1187"/>
            <ac:spMk id="138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3:10.189" v="6461" actId="207"/>
          <ac:spMkLst>
            <pc:docMk/>
            <pc:sldMk cId="3080728387" sldId="1187"/>
            <ac:spMk id="139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58.923" v="6460" actId="2711"/>
          <ac:spMkLst>
            <pc:docMk/>
            <pc:sldMk cId="3080728387" sldId="1187"/>
            <ac:spMk id="140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58.923" v="6460" actId="2711"/>
          <ac:spMkLst>
            <pc:docMk/>
            <pc:sldMk cId="3080728387" sldId="1187"/>
            <ac:spMk id="14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2:58.923" v="6460" actId="2711"/>
          <ac:spMkLst>
            <pc:docMk/>
            <pc:sldMk cId="3080728387" sldId="1187"/>
            <ac:spMk id="142" creationId="{00000000-0000-0000-0000-000000000000}"/>
          </ac:spMkLst>
        </pc:spChg>
      </pc:sldChg>
      <pc:sldChg chg="addSp delSp modSp mod ord">
        <pc:chgData name="Lars Björkman" userId="10049411-c5d5-42b6-93f4-7d56d5eee647" providerId="ADAL" clId="{A16D6E20-6CC4-41FB-9276-F2B5AE6607A4}" dt="2024-06-26T18:07:34.623" v="4299" actId="2711"/>
        <pc:sldMkLst>
          <pc:docMk/>
          <pc:sldMk cId="1727915554" sldId="1190"/>
        </pc:sldMkLst>
        <pc:spChg chg="mod">
          <ac:chgData name="Lars Björkman" userId="10049411-c5d5-42b6-93f4-7d56d5eee647" providerId="ADAL" clId="{A16D6E20-6CC4-41FB-9276-F2B5AE6607A4}" dt="2024-06-26T18:07:23.391" v="4298" actId="2711"/>
          <ac:spMkLst>
            <pc:docMk/>
            <pc:sldMk cId="1727915554" sldId="1190"/>
            <ac:spMk id="2" creationId="{3C33D981-8FAB-47EF-9496-E35DFAEBF674}"/>
          </ac:spMkLst>
        </pc:spChg>
        <pc:spChg chg="mod">
          <ac:chgData name="Lars Björkman" userId="10049411-c5d5-42b6-93f4-7d56d5eee647" providerId="ADAL" clId="{A16D6E20-6CC4-41FB-9276-F2B5AE6607A4}" dt="2024-06-26T18:07:34.623" v="4299" actId="2711"/>
          <ac:spMkLst>
            <pc:docMk/>
            <pc:sldMk cId="1727915554" sldId="1190"/>
            <ac:spMk id="3" creationId="{AD92C036-7208-472F-8D34-2B79B6213E07}"/>
          </ac:spMkLst>
        </pc:spChg>
        <pc:spChg chg="mod topLvl">
          <ac:chgData name="Lars Björkman" userId="10049411-c5d5-42b6-93f4-7d56d5eee647" providerId="ADAL" clId="{A16D6E20-6CC4-41FB-9276-F2B5AE6607A4}" dt="2024-06-26T13:45:20.923" v="2236" actId="164"/>
          <ac:spMkLst>
            <pc:docMk/>
            <pc:sldMk cId="1727915554" sldId="1190"/>
            <ac:spMk id="6" creationId="{51B034B8-6719-4964-A69D-CFA558F47180}"/>
          </ac:spMkLst>
        </pc:spChg>
        <pc:spChg chg="mod topLvl">
          <ac:chgData name="Lars Björkman" userId="10049411-c5d5-42b6-93f4-7d56d5eee647" providerId="ADAL" clId="{A16D6E20-6CC4-41FB-9276-F2B5AE6607A4}" dt="2024-06-26T13:45:20.923" v="2236" actId="164"/>
          <ac:spMkLst>
            <pc:docMk/>
            <pc:sldMk cId="1727915554" sldId="1190"/>
            <ac:spMk id="8" creationId="{8CB732F5-6666-401D-8989-9E14921F42F5}"/>
          </ac:spMkLst>
        </pc:spChg>
        <pc:spChg chg="mod topLvl">
          <ac:chgData name="Lars Björkman" userId="10049411-c5d5-42b6-93f4-7d56d5eee647" providerId="ADAL" clId="{A16D6E20-6CC4-41FB-9276-F2B5AE6607A4}" dt="2024-06-26T13:45:20.923" v="2236" actId="164"/>
          <ac:spMkLst>
            <pc:docMk/>
            <pc:sldMk cId="1727915554" sldId="1190"/>
            <ac:spMk id="10" creationId="{45632F86-0111-4CC1-A0B1-96AA669D3C24}"/>
          </ac:spMkLst>
        </pc:spChg>
        <pc:spChg chg="mod topLvl">
          <ac:chgData name="Lars Björkman" userId="10049411-c5d5-42b6-93f4-7d56d5eee647" providerId="ADAL" clId="{A16D6E20-6CC4-41FB-9276-F2B5AE6607A4}" dt="2024-06-26T13:45:20.923" v="2236" actId="164"/>
          <ac:spMkLst>
            <pc:docMk/>
            <pc:sldMk cId="1727915554" sldId="1190"/>
            <ac:spMk id="12" creationId="{9DDF2CBD-0D6F-4E18-803C-E34BC9ED4D35}"/>
          </ac:spMkLst>
        </pc:spChg>
        <pc:grpChg chg="del">
          <ac:chgData name="Lars Björkman" userId="10049411-c5d5-42b6-93f4-7d56d5eee647" providerId="ADAL" clId="{A16D6E20-6CC4-41FB-9276-F2B5AE6607A4}" dt="2024-06-26T13:44:44.576" v="2235" actId="165"/>
          <ac:grpSpMkLst>
            <pc:docMk/>
            <pc:sldMk cId="1727915554" sldId="1190"/>
            <ac:grpSpMk id="4" creationId="{C5024D07-0BEB-47F0-98E4-DE1070282D98}"/>
          </ac:grpSpMkLst>
        </pc:grpChg>
        <pc:grpChg chg="add mod">
          <ac:chgData name="Lars Björkman" userId="10049411-c5d5-42b6-93f4-7d56d5eee647" providerId="ADAL" clId="{A16D6E20-6CC4-41FB-9276-F2B5AE6607A4}" dt="2024-06-26T13:45:20.923" v="2236" actId="164"/>
          <ac:grpSpMkLst>
            <pc:docMk/>
            <pc:sldMk cId="1727915554" sldId="1190"/>
            <ac:grpSpMk id="13" creationId="{C819C64F-4244-A570-1DD6-4CA31304A6F7}"/>
          </ac:grpSpMkLst>
        </pc:grpChg>
        <pc:picChg chg="mod topLvl">
          <ac:chgData name="Lars Björkman" userId="10049411-c5d5-42b6-93f4-7d56d5eee647" providerId="ADAL" clId="{A16D6E20-6CC4-41FB-9276-F2B5AE6607A4}" dt="2024-06-26T13:45:20.923" v="2236" actId="164"/>
          <ac:picMkLst>
            <pc:docMk/>
            <pc:sldMk cId="1727915554" sldId="1190"/>
            <ac:picMk id="5" creationId="{9B6AC298-7CBD-4429-9189-FD957A33AB95}"/>
          </ac:picMkLst>
        </pc:picChg>
        <pc:picChg chg="mod topLvl">
          <ac:chgData name="Lars Björkman" userId="10049411-c5d5-42b6-93f4-7d56d5eee647" providerId="ADAL" clId="{A16D6E20-6CC4-41FB-9276-F2B5AE6607A4}" dt="2024-06-26T13:45:20.923" v="2236" actId="164"/>
          <ac:picMkLst>
            <pc:docMk/>
            <pc:sldMk cId="1727915554" sldId="1190"/>
            <ac:picMk id="7" creationId="{B3275A6C-363B-4D85-9868-A277927CF003}"/>
          </ac:picMkLst>
        </pc:picChg>
        <pc:picChg chg="mod topLvl">
          <ac:chgData name="Lars Björkman" userId="10049411-c5d5-42b6-93f4-7d56d5eee647" providerId="ADAL" clId="{A16D6E20-6CC4-41FB-9276-F2B5AE6607A4}" dt="2024-06-26T13:45:20.923" v="2236" actId="164"/>
          <ac:picMkLst>
            <pc:docMk/>
            <pc:sldMk cId="1727915554" sldId="1190"/>
            <ac:picMk id="9" creationId="{781A3B2A-8241-4F45-AE28-27A115B3FEAD}"/>
          </ac:picMkLst>
        </pc:picChg>
        <pc:picChg chg="mod topLvl">
          <ac:chgData name="Lars Björkman" userId="10049411-c5d5-42b6-93f4-7d56d5eee647" providerId="ADAL" clId="{A16D6E20-6CC4-41FB-9276-F2B5AE6607A4}" dt="2024-06-26T13:45:20.923" v="2236" actId="164"/>
          <ac:picMkLst>
            <pc:docMk/>
            <pc:sldMk cId="1727915554" sldId="1190"/>
            <ac:picMk id="11" creationId="{94E286B9-0C58-493A-8552-8F11BE60D8E7}"/>
          </ac:picMkLst>
        </pc:picChg>
      </pc:sldChg>
      <pc:sldChg chg="modSp mod">
        <pc:chgData name="Lars Björkman" userId="10049411-c5d5-42b6-93f4-7d56d5eee647" providerId="ADAL" clId="{A16D6E20-6CC4-41FB-9276-F2B5AE6607A4}" dt="2024-06-26T18:03:05.640" v="4266" actId="255"/>
        <pc:sldMkLst>
          <pc:docMk/>
          <pc:sldMk cId="3570158317" sldId="1209"/>
        </pc:sldMkLst>
        <pc:spChg chg="mod">
          <ac:chgData name="Lars Björkman" userId="10049411-c5d5-42b6-93f4-7d56d5eee647" providerId="ADAL" clId="{A16D6E20-6CC4-41FB-9276-F2B5AE6607A4}" dt="2024-06-26T18:02:57.281" v="4265" actId="255"/>
          <ac:spMkLst>
            <pc:docMk/>
            <pc:sldMk cId="3570158317" sldId="1209"/>
            <ac:spMk id="2" creationId="{22A11BA7-C7DE-49BC-95D6-45A491F40C9A}"/>
          </ac:spMkLst>
        </pc:spChg>
        <pc:spChg chg="mod">
          <ac:chgData name="Lars Björkman" userId="10049411-c5d5-42b6-93f4-7d56d5eee647" providerId="ADAL" clId="{A16D6E20-6CC4-41FB-9276-F2B5AE6607A4}" dt="2024-06-26T18:03:05.640" v="4266" actId="255"/>
          <ac:spMkLst>
            <pc:docMk/>
            <pc:sldMk cId="3570158317" sldId="1209"/>
            <ac:spMk id="3" creationId="{CDDD188D-35C8-489C-8F54-344404B587A9}"/>
          </ac:spMkLst>
        </pc:spChg>
      </pc:sldChg>
      <pc:sldChg chg="del">
        <pc:chgData name="Lars Björkman" userId="10049411-c5d5-42b6-93f4-7d56d5eee647" providerId="ADAL" clId="{A16D6E20-6CC4-41FB-9276-F2B5AE6607A4}" dt="2024-06-25T18:53:31.313" v="106" actId="2696"/>
        <pc:sldMkLst>
          <pc:docMk/>
          <pc:sldMk cId="2137517428" sldId="1210"/>
        </pc:sldMkLst>
      </pc:sldChg>
      <pc:sldChg chg="del">
        <pc:chgData name="Lars Björkman" userId="10049411-c5d5-42b6-93f4-7d56d5eee647" providerId="ADAL" clId="{A16D6E20-6CC4-41FB-9276-F2B5AE6607A4}" dt="2024-06-27T16:28:37.379" v="6376" actId="2696"/>
        <pc:sldMkLst>
          <pc:docMk/>
          <pc:sldMk cId="3765250669" sldId="1212"/>
        </pc:sldMkLst>
      </pc:sldChg>
      <pc:sldChg chg="modSp add mod ord">
        <pc:chgData name="Lars Björkman" userId="10049411-c5d5-42b6-93f4-7d56d5eee647" providerId="ADAL" clId="{A16D6E20-6CC4-41FB-9276-F2B5AE6607A4}" dt="2024-06-28T07:34:00.200" v="8726" actId="13926"/>
        <pc:sldMkLst>
          <pc:docMk/>
          <pc:sldMk cId="3960982567" sldId="1212"/>
        </pc:sldMkLst>
        <pc:spChg chg="mod">
          <ac:chgData name="Lars Björkman" userId="10049411-c5d5-42b6-93f4-7d56d5eee647" providerId="ADAL" clId="{A16D6E20-6CC4-41FB-9276-F2B5AE6607A4}" dt="2024-06-28T07:34:00.200" v="8726" actId="13926"/>
          <ac:spMkLst>
            <pc:docMk/>
            <pc:sldMk cId="3960982567" sldId="1212"/>
            <ac:spMk id="2" creationId="{FB2267A8-A97B-8719-D166-3AD7047AD3CF}"/>
          </ac:spMkLst>
        </pc:spChg>
        <pc:spChg chg="mod">
          <ac:chgData name="Lars Björkman" userId="10049411-c5d5-42b6-93f4-7d56d5eee647" providerId="ADAL" clId="{A16D6E20-6CC4-41FB-9276-F2B5AE6607A4}" dt="2024-06-27T17:01:37.807" v="6386" actId="207"/>
          <ac:spMkLst>
            <pc:docMk/>
            <pc:sldMk cId="3960982567" sldId="1212"/>
            <ac:spMk id="13" creationId="{C6847812-D62F-5024-E257-0D39062075B0}"/>
          </ac:spMkLst>
        </pc:spChg>
      </pc:sldChg>
      <pc:sldChg chg="modSp add mod">
        <pc:chgData name="Lars Björkman" userId="10049411-c5d5-42b6-93f4-7d56d5eee647" providerId="ADAL" clId="{A16D6E20-6CC4-41FB-9276-F2B5AE6607A4}" dt="2024-06-27T17:31:55.125" v="6722" actId="255"/>
        <pc:sldMkLst>
          <pc:docMk/>
          <pc:sldMk cId="1347251024" sldId="1213"/>
        </pc:sldMkLst>
        <pc:spChg chg="mod">
          <ac:chgData name="Lars Björkman" userId="10049411-c5d5-42b6-93f4-7d56d5eee647" providerId="ADAL" clId="{A16D6E20-6CC4-41FB-9276-F2B5AE6607A4}" dt="2024-06-27T17:31:55.125" v="6722" actId="255"/>
          <ac:spMkLst>
            <pc:docMk/>
            <pc:sldMk cId="1347251024" sldId="1213"/>
            <ac:spMk id="2" creationId="{3C33D981-8FAB-47EF-9496-E35DFAEBF674}"/>
          </ac:spMkLst>
        </pc:spChg>
        <pc:spChg chg="mod">
          <ac:chgData name="Lars Björkman" userId="10049411-c5d5-42b6-93f4-7d56d5eee647" providerId="ADAL" clId="{A16D6E20-6CC4-41FB-9276-F2B5AE6607A4}" dt="2024-06-27T17:31:45.667" v="6721" actId="2711"/>
          <ac:spMkLst>
            <pc:docMk/>
            <pc:sldMk cId="1347251024" sldId="1213"/>
            <ac:spMk id="3" creationId="{E086966E-CF05-DE2F-7EFE-BCA0A1545165}"/>
          </ac:spMkLst>
        </pc:spChg>
        <pc:spChg chg="mod">
          <ac:chgData name="Lars Björkman" userId="10049411-c5d5-42b6-93f4-7d56d5eee647" providerId="ADAL" clId="{A16D6E20-6CC4-41FB-9276-F2B5AE6607A4}" dt="2024-06-27T17:31:45.667" v="6721" actId="2711"/>
          <ac:spMkLst>
            <pc:docMk/>
            <pc:sldMk cId="1347251024" sldId="1213"/>
            <ac:spMk id="6" creationId="{51B034B8-6719-4964-A69D-CFA558F47180}"/>
          </ac:spMkLst>
        </pc:spChg>
        <pc:spChg chg="mod">
          <ac:chgData name="Lars Björkman" userId="10049411-c5d5-42b6-93f4-7d56d5eee647" providerId="ADAL" clId="{A16D6E20-6CC4-41FB-9276-F2B5AE6607A4}" dt="2024-06-27T17:31:45.667" v="6721" actId="2711"/>
          <ac:spMkLst>
            <pc:docMk/>
            <pc:sldMk cId="1347251024" sldId="1213"/>
            <ac:spMk id="8" creationId="{8CB732F5-6666-401D-8989-9E14921F42F5}"/>
          </ac:spMkLst>
        </pc:spChg>
        <pc:spChg chg="mod">
          <ac:chgData name="Lars Björkman" userId="10049411-c5d5-42b6-93f4-7d56d5eee647" providerId="ADAL" clId="{A16D6E20-6CC4-41FB-9276-F2B5AE6607A4}" dt="2024-06-27T17:31:45.667" v="6721" actId="2711"/>
          <ac:spMkLst>
            <pc:docMk/>
            <pc:sldMk cId="1347251024" sldId="1213"/>
            <ac:spMk id="10" creationId="{45632F86-0111-4CC1-A0B1-96AA669D3C24}"/>
          </ac:spMkLst>
        </pc:spChg>
        <pc:spChg chg="mod">
          <ac:chgData name="Lars Björkman" userId="10049411-c5d5-42b6-93f4-7d56d5eee647" providerId="ADAL" clId="{A16D6E20-6CC4-41FB-9276-F2B5AE6607A4}" dt="2024-06-27T17:31:45.667" v="6721" actId="2711"/>
          <ac:spMkLst>
            <pc:docMk/>
            <pc:sldMk cId="1347251024" sldId="1213"/>
            <ac:spMk id="12" creationId="{9DDF2CBD-0D6F-4E18-803C-E34BC9ED4D35}"/>
          </ac:spMkLst>
        </pc:spChg>
        <pc:spChg chg="mod">
          <ac:chgData name="Lars Björkman" userId="10049411-c5d5-42b6-93f4-7d56d5eee647" providerId="ADAL" clId="{A16D6E20-6CC4-41FB-9276-F2B5AE6607A4}" dt="2024-06-27T17:31:45.667" v="6721" actId="2711"/>
          <ac:spMkLst>
            <pc:docMk/>
            <pc:sldMk cId="1347251024" sldId="1213"/>
            <ac:spMk id="13" creationId="{16B8AF1C-337B-FFE2-D97F-4CAF1097FFE5}"/>
          </ac:spMkLst>
        </pc:spChg>
      </pc:sldChg>
      <pc:sldChg chg="del">
        <pc:chgData name="Lars Björkman" userId="10049411-c5d5-42b6-93f4-7d56d5eee647" providerId="ADAL" clId="{A16D6E20-6CC4-41FB-9276-F2B5AE6607A4}" dt="2024-06-27T17:27:24.188" v="6633" actId="2696"/>
        <pc:sldMkLst>
          <pc:docMk/>
          <pc:sldMk cId="1466860376" sldId="1213"/>
        </pc:sldMkLst>
      </pc:sldChg>
      <pc:sldChg chg="delSp modSp mod">
        <pc:chgData name="Lars Björkman" userId="10049411-c5d5-42b6-93f4-7d56d5eee647" providerId="ADAL" clId="{A16D6E20-6CC4-41FB-9276-F2B5AE6607A4}" dt="2024-06-27T18:09:03.076" v="7233" actId="478"/>
        <pc:sldMkLst>
          <pc:docMk/>
          <pc:sldMk cId="3372363050" sldId="1214"/>
        </pc:sldMkLst>
        <pc:spChg chg="del">
          <ac:chgData name="Lars Björkman" userId="10049411-c5d5-42b6-93f4-7d56d5eee647" providerId="ADAL" clId="{A16D6E20-6CC4-41FB-9276-F2B5AE6607A4}" dt="2024-06-27T18:09:03.076" v="7233" actId="478"/>
          <ac:spMkLst>
            <pc:docMk/>
            <pc:sldMk cId="3372363050" sldId="1214"/>
            <ac:spMk id="2" creationId="{0AAE7829-729B-CFE2-4E25-37EE09E2F83A}"/>
          </ac:spMkLst>
        </pc:spChg>
        <pc:spChg chg="mod">
          <ac:chgData name="Lars Björkman" userId="10049411-c5d5-42b6-93f4-7d56d5eee647" providerId="ADAL" clId="{A16D6E20-6CC4-41FB-9276-F2B5AE6607A4}" dt="2024-06-27T18:08:58.673" v="7232" actId="207"/>
          <ac:spMkLst>
            <pc:docMk/>
            <pc:sldMk cId="3372363050" sldId="1214"/>
            <ac:spMk id="3" creationId="{F90ACE1A-3100-5943-EBA1-6365D87AA6BA}"/>
          </ac:spMkLst>
        </pc:spChg>
        <pc:spChg chg="del">
          <ac:chgData name="Lars Björkman" userId="10049411-c5d5-42b6-93f4-7d56d5eee647" providerId="ADAL" clId="{A16D6E20-6CC4-41FB-9276-F2B5AE6607A4}" dt="2024-06-27T18:09:03.076" v="7233" actId="478"/>
          <ac:spMkLst>
            <pc:docMk/>
            <pc:sldMk cId="3372363050" sldId="1214"/>
            <ac:spMk id="13" creationId="{6DBC3C8B-9A30-7441-4A99-DB1FCB6DC5F8}"/>
          </ac:spMkLst>
        </pc:spChg>
      </pc:sldChg>
      <pc:sldChg chg="del">
        <pc:chgData name="Lars Björkman" userId="10049411-c5d5-42b6-93f4-7d56d5eee647" providerId="ADAL" clId="{A16D6E20-6CC4-41FB-9276-F2B5AE6607A4}" dt="2024-06-27T17:27:24.188" v="6633" actId="2696"/>
        <pc:sldMkLst>
          <pc:docMk/>
          <pc:sldMk cId="1082474522" sldId="1215"/>
        </pc:sldMkLst>
      </pc:sldChg>
      <pc:sldChg chg="addSp delSp modSp add mod">
        <pc:chgData name="Lars Björkman" userId="10049411-c5d5-42b6-93f4-7d56d5eee647" providerId="ADAL" clId="{A16D6E20-6CC4-41FB-9276-F2B5AE6607A4}" dt="2024-06-28T07:46:33.295" v="8850"/>
        <pc:sldMkLst>
          <pc:docMk/>
          <pc:sldMk cId="3777239323" sldId="1215"/>
        </pc:sldMkLst>
        <pc:spChg chg="add del mod">
          <ac:chgData name="Lars Björkman" userId="10049411-c5d5-42b6-93f4-7d56d5eee647" providerId="ADAL" clId="{A16D6E20-6CC4-41FB-9276-F2B5AE6607A4}" dt="2024-06-28T07:46:31.484" v="8849" actId="478"/>
          <ac:spMkLst>
            <pc:docMk/>
            <pc:sldMk cId="3777239323" sldId="1215"/>
            <ac:spMk id="2" creationId="{578824EC-692B-FE9D-5A1B-1627CA51CDFD}"/>
          </ac:spMkLst>
        </pc:spChg>
        <pc:spChg chg="add mod">
          <ac:chgData name="Lars Björkman" userId="10049411-c5d5-42b6-93f4-7d56d5eee647" providerId="ADAL" clId="{A16D6E20-6CC4-41FB-9276-F2B5AE6607A4}" dt="2024-06-28T07:46:33.295" v="8850"/>
          <ac:spMkLst>
            <pc:docMk/>
            <pc:sldMk cId="3777239323" sldId="1215"/>
            <ac:spMk id="3" creationId="{6D7F63D2-89CF-FF31-3F0E-31010B01293E}"/>
          </ac:spMkLst>
        </pc:spChg>
        <pc:spChg chg="mod">
          <ac:chgData name="Lars Björkman" userId="10049411-c5d5-42b6-93f4-7d56d5eee647" providerId="ADAL" clId="{A16D6E20-6CC4-41FB-9276-F2B5AE6607A4}" dt="2024-06-27T17:33:24.206" v="6729" actId="2711"/>
          <ac:spMkLst>
            <pc:docMk/>
            <pc:sldMk cId="3777239323" sldId="1215"/>
            <ac:spMk id="8" creationId="{B119E8E2-53C6-4308-9BA4-F09FBE9276E2}"/>
          </ac:spMkLst>
        </pc:spChg>
        <pc:spChg chg="mod">
          <ac:chgData name="Lars Björkman" userId="10049411-c5d5-42b6-93f4-7d56d5eee647" providerId="ADAL" clId="{A16D6E20-6CC4-41FB-9276-F2B5AE6607A4}" dt="2024-06-27T17:33:24.206" v="6729" actId="2711"/>
          <ac:spMkLst>
            <pc:docMk/>
            <pc:sldMk cId="3777239323" sldId="1215"/>
            <ac:spMk id="11" creationId="{E77A915C-C433-815F-4285-6DD209C66B0E}"/>
          </ac:spMkLst>
        </pc:spChg>
        <pc:spChg chg="del mod">
          <ac:chgData name="Lars Björkman" userId="10049411-c5d5-42b6-93f4-7d56d5eee647" providerId="ADAL" clId="{A16D6E20-6CC4-41FB-9276-F2B5AE6607A4}" dt="2024-06-28T07:44:20.989" v="8842" actId="478"/>
          <ac:spMkLst>
            <pc:docMk/>
            <pc:sldMk cId="3777239323" sldId="1215"/>
            <ac:spMk id="14" creationId="{75FE66DA-7B95-CCBF-0FE0-C8D9E1A55F50}"/>
          </ac:spMkLst>
        </pc:spChg>
      </pc:sldChg>
      <pc:sldChg chg="del">
        <pc:chgData name="Lars Björkman" userId="10049411-c5d5-42b6-93f4-7d56d5eee647" providerId="ADAL" clId="{A16D6E20-6CC4-41FB-9276-F2B5AE6607A4}" dt="2024-06-27T16:28:37.379" v="6376" actId="2696"/>
        <pc:sldMkLst>
          <pc:docMk/>
          <pc:sldMk cId="154334716" sldId="1220"/>
        </pc:sldMkLst>
      </pc:sldChg>
      <pc:sldChg chg="modSp add mod">
        <pc:chgData name="Lars Björkman" userId="10049411-c5d5-42b6-93f4-7d56d5eee647" providerId="ADAL" clId="{A16D6E20-6CC4-41FB-9276-F2B5AE6607A4}" dt="2024-06-27T17:19:01.135" v="6578" actId="1036"/>
        <pc:sldMkLst>
          <pc:docMk/>
          <pc:sldMk cId="3683248719" sldId="1220"/>
        </pc:sldMkLst>
        <pc:spChg chg="mod">
          <ac:chgData name="Lars Björkman" userId="10049411-c5d5-42b6-93f4-7d56d5eee647" providerId="ADAL" clId="{A16D6E20-6CC4-41FB-9276-F2B5AE6607A4}" dt="2024-06-27T17:18:30.191" v="6568" actId="2711"/>
          <ac:spMkLst>
            <pc:docMk/>
            <pc:sldMk cId="3683248719" sldId="1220"/>
            <ac:spMk id="3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8:30.191" v="6568" actId="2711"/>
          <ac:spMkLst>
            <pc:docMk/>
            <pc:sldMk cId="3683248719" sldId="1220"/>
            <ac:spMk id="4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8:30.191" v="6568" actId="2711"/>
          <ac:spMkLst>
            <pc:docMk/>
            <pc:sldMk cId="3683248719" sldId="1220"/>
            <ac:spMk id="5" creationId="{D5922463-4A6C-41C6-A8FB-110201729F3F}"/>
          </ac:spMkLst>
        </pc:spChg>
        <pc:spChg chg="mod">
          <ac:chgData name="Lars Björkman" userId="10049411-c5d5-42b6-93f4-7d56d5eee647" providerId="ADAL" clId="{A16D6E20-6CC4-41FB-9276-F2B5AE6607A4}" dt="2024-06-27T17:18:30.191" v="6568" actId="2711"/>
          <ac:spMkLst>
            <pc:docMk/>
            <pc:sldMk cId="3683248719" sldId="1220"/>
            <ac:spMk id="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8:30.191" v="6568" actId="2711"/>
          <ac:spMkLst>
            <pc:docMk/>
            <pc:sldMk cId="3683248719" sldId="1220"/>
            <ac:spMk id="7" creationId="{76D5A77E-6BE2-4A2C-AE8D-6033ED7EA42C}"/>
          </ac:spMkLst>
        </pc:spChg>
        <pc:spChg chg="mod">
          <ac:chgData name="Lars Björkman" userId="10049411-c5d5-42b6-93f4-7d56d5eee647" providerId="ADAL" clId="{A16D6E20-6CC4-41FB-9276-F2B5AE6607A4}" dt="2024-06-27T17:18:30.191" v="6568" actId="2711"/>
          <ac:spMkLst>
            <pc:docMk/>
            <pc:sldMk cId="3683248719" sldId="1220"/>
            <ac:spMk id="9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8:30.191" v="6568" actId="2711"/>
          <ac:spMkLst>
            <pc:docMk/>
            <pc:sldMk cId="3683248719" sldId="1220"/>
            <ac:spMk id="10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8:30.191" v="6568" actId="2711"/>
          <ac:spMkLst>
            <pc:docMk/>
            <pc:sldMk cId="3683248719" sldId="1220"/>
            <ac:spMk id="1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8:30.191" v="6568" actId="2711"/>
          <ac:spMkLst>
            <pc:docMk/>
            <pc:sldMk cId="3683248719" sldId="1220"/>
            <ac:spMk id="12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8:30.191" v="6568" actId="2711"/>
          <ac:spMkLst>
            <pc:docMk/>
            <pc:sldMk cId="3683248719" sldId="1220"/>
            <ac:spMk id="13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8:30.191" v="6568" actId="2711"/>
          <ac:spMkLst>
            <pc:docMk/>
            <pc:sldMk cId="3683248719" sldId="1220"/>
            <ac:spMk id="14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8:30.191" v="6568" actId="2711"/>
          <ac:spMkLst>
            <pc:docMk/>
            <pc:sldMk cId="3683248719" sldId="1220"/>
            <ac:spMk id="15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8:30.191" v="6568" actId="2711"/>
          <ac:spMkLst>
            <pc:docMk/>
            <pc:sldMk cId="3683248719" sldId="1220"/>
            <ac:spMk id="1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8:30.191" v="6568" actId="2711"/>
          <ac:spMkLst>
            <pc:docMk/>
            <pc:sldMk cId="3683248719" sldId="1220"/>
            <ac:spMk id="19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8:30.191" v="6568" actId="2711"/>
          <ac:spMkLst>
            <pc:docMk/>
            <pc:sldMk cId="3683248719" sldId="1220"/>
            <ac:spMk id="20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8:30.191" v="6568" actId="2711"/>
          <ac:spMkLst>
            <pc:docMk/>
            <pc:sldMk cId="3683248719" sldId="1220"/>
            <ac:spMk id="2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8:30.191" v="6568" actId="2711"/>
          <ac:spMkLst>
            <pc:docMk/>
            <pc:sldMk cId="3683248719" sldId="1220"/>
            <ac:spMk id="22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8:30.191" v="6568" actId="2711"/>
          <ac:spMkLst>
            <pc:docMk/>
            <pc:sldMk cId="3683248719" sldId="1220"/>
            <ac:spMk id="23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8:30.191" v="6568" actId="2711"/>
          <ac:spMkLst>
            <pc:docMk/>
            <pc:sldMk cId="3683248719" sldId="1220"/>
            <ac:spMk id="24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8:30.191" v="6568" actId="2711"/>
          <ac:spMkLst>
            <pc:docMk/>
            <pc:sldMk cId="3683248719" sldId="1220"/>
            <ac:spMk id="25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8:30.191" v="6568" actId="2711"/>
          <ac:spMkLst>
            <pc:docMk/>
            <pc:sldMk cId="3683248719" sldId="1220"/>
            <ac:spMk id="2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8:30.191" v="6568" actId="2711"/>
          <ac:spMkLst>
            <pc:docMk/>
            <pc:sldMk cId="3683248719" sldId="1220"/>
            <ac:spMk id="27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8:30.191" v="6568" actId="2711"/>
          <ac:spMkLst>
            <pc:docMk/>
            <pc:sldMk cId="3683248719" sldId="1220"/>
            <ac:spMk id="28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8:30.191" v="6568" actId="2711"/>
          <ac:spMkLst>
            <pc:docMk/>
            <pc:sldMk cId="3683248719" sldId="1220"/>
            <ac:spMk id="30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8:30.191" v="6568" actId="2711"/>
          <ac:spMkLst>
            <pc:docMk/>
            <pc:sldMk cId="3683248719" sldId="1220"/>
            <ac:spMk id="3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8:30.191" v="6568" actId="2711"/>
          <ac:spMkLst>
            <pc:docMk/>
            <pc:sldMk cId="3683248719" sldId="1220"/>
            <ac:spMk id="32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8:30.191" v="6568" actId="2711"/>
          <ac:spMkLst>
            <pc:docMk/>
            <pc:sldMk cId="3683248719" sldId="1220"/>
            <ac:spMk id="33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8:30.191" v="6568" actId="2711"/>
          <ac:spMkLst>
            <pc:docMk/>
            <pc:sldMk cId="3683248719" sldId="1220"/>
            <ac:spMk id="34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8:30.191" v="6568" actId="2711"/>
          <ac:spMkLst>
            <pc:docMk/>
            <pc:sldMk cId="3683248719" sldId="1220"/>
            <ac:spMk id="35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8:30.191" v="6568" actId="2711"/>
          <ac:spMkLst>
            <pc:docMk/>
            <pc:sldMk cId="3683248719" sldId="1220"/>
            <ac:spMk id="3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8:30.191" v="6568" actId="2711"/>
          <ac:spMkLst>
            <pc:docMk/>
            <pc:sldMk cId="3683248719" sldId="1220"/>
            <ac:spMk id="37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8:30.191" v="6568" actId="2711"/>
          <ac:spMkLst>
            <pc:docMk/>
            <pc:sldMk cId="3683248719" sldId="1220"/>
            <ac:spMk id="38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8:30.191" v="6568" actId="2711"/>
          <ac:spMkLst>
            <pc:docMk/>
            <pc:sldMk cId="3683248719" sldId="1220"/>
            <ac:spMk id="39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8:30.191" v="6568" actId="2711"/>
          <ac:spMkLst>
            <pc:docMk/>
            <pc:sldMk cId="3683248719" sldId="1220"/>
            <ac:spMk id="4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8:30.191" v="6568" actId="2711"/>
          <ac:spMkLst>
            <pc:docMk/>
            <pc:sldMk cId="3683248719" sldId="1220"/>
            <ac:spMk id="5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8:30.191" v="6568" actId="2711"/>
          <ac:spMkLst>
            <pc:docMk/>
            <pc:sldMk cId="3683248719" sldId="1220"/>
            <ac:spMk id="67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8:30.191" v="6568" actId="2711"/>
          <ac:spMkLst>
            <pc:docMk/>
            <pc:sldMk cId="3683248719" sldId="1220"/>
            <ac:spMk id="69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8:30.191" v="6568" actId="2711"/>
          <ac:spMkLst>
            <pc:docMk/>
            <pc:sldMk cId="3683248719" sldId="1220"/>
            <ac:spMk id="74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8:30.191" v="6568" actId="2711"/>
          <ac:spMkLst>
            <pc:docMk/>
            <pc:sldMk cId="3683248719" sldId="1220"/>
            <ac:spMk id="75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8:30.191" v="6568" actId="2711"/>
          <ac:spMkLst>
            <pc:docMk/>
            <pc:sldMk cId="3683248719" sldId="1220"/>
            <ac:spMk id="7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8:30.191" v="6568" actId="2711"/>
          <ac:spMkLst>
            <pc:docMk/>
            <pc:sldMk cId="3683248719" sldId="1220"/>
            <ac:spMk id="77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8:30.191" v="6568" actId="2711"/>
          <ac:spMkLst>
            <pc:docMk/>
            <pc:sldMk cId="3683248719" sldId="1220"/>
            <ac:spMk id="78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8:30.191" v="6568" actId="2711"/>
          <ac:spMkLst>
            <pc:docMk/>
            <pc:sldMk cId="3683248719" sldId="1220"/>
            <ac:spMk id="79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8:30.191" v="6568" actId="2711"/>
          <ac:spMkLst>
            <pc:docMk/>
            <pc:sldMk cId="3683248719" sldId="1220"/>
            <ac:spMk id="80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8:30.191" v="6568" actId="2711"/>
          <ac:spMkLst>
            <pc:docMk/>
            <pc:sldMk cId="3683248719" sldId="1220"/>
            <ac:spMk id="8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8:30.191" v="6568" actId="2711"/>
          <ac:spMkLst>
            <pc:docMk/>
            <pc:sldMk cId="3683248719" sldId="1220"/>
            <ac:spMk id="94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8:30.191" v="6568" actId="2711"/>
          <ac:spMkLst>
            <pc:docMk/>
            <pc:sldMk cId="3683248719" sldId="1220"/>
            <ac:spMk id="95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8:30.191" v="6568" actId="2711"/>
          <ac:spMkLst>
            <pc:docMk/>
            <pc:sldMk cId="3683248719" sldId="1220"/>
            <ac:spMk id="10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8:30.191" v="6568" actId="2711"/>
          <ac:spMkLst>
            <pc:docMk/>
            <pc:sldMk cId="3683248719" sldId="1220"/>
            <ac:spMk id="102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8:30.191" v="6568" actId="2711"/>
          <ac:spMkLst>
            <pc:docMk/>
            <pc:sldMk cId="3683248719" sldId="1220"/>
            <ac:spMk id="10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8:30.191" v="6568" actId="2711"/>
          <ac:spMkLst>
            <pc:docMk/>
            <pc:sldMk cId="3683248719" sldId="1220"/>
            <ac:spMk id="107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8:30.191" v="6568" actId="2711"/>
          <ac:spMkLst>
            <pc:docMk/>
            <pc:sldMk cId="3683248719" sldId="1220"/>
            <ac:spMk id="110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8:30.191" v="6568" actId="2711"/>
          <ac:spMkLst>
            <pc:docMk/>
            <pc:sldMk cId="3683248719" sldId="1220"/>
            <ac:spMk id="114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8:30.191" v="6568" actId="2711"/>
          <ac:spMkLst>
            <pc:docMk/>
            <pc:sldMk cId="3683248719" sldId="1220"/>
            <ac:spMk id="115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8:30.191" v="6568" actId="2711"/>
          <ac:spMkLst>
            <pc:docMk/>
            <pc:sldMk cId="3683248719" sldId="1220"/>
            <ac:spMk id="118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8:30.191" v="6568" actId="2711"/>
          <ac:spMkLst>
            <pc:docMk/>
            <pc:sldMk cId="3683248719" sldId="1220"/>
            <ac:spMk id="119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8:30.191" v="6568" actId="2711"/>
          <ac:spMkLst>
            <pc:docMk/>
            <pc:sldMk cId="3683248719" sldId="1220"/>
            <ac:spMk id="120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8:30.191" v="6568" actId="2711"/>
          <ac:spMkLst>
            <pc:docMk/>
            <pc:sldMk cId="3683248719" sldId="1220"/>
            <ac:spMk id="12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8:30.191" v="6568" actId="2711"/>
          <ac:spMkLst>
            <pc:docMk/>
            <pc:sldMk cId="3683248719" sldId="1220"/>
            <ac:spMk id="123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8:30.191" v="6568" actId="2711"/>
          <ac:spMkLst>
            <pc:docMk/>
            <pc:sldMk cId="3683248719" sldId="1220"/>
            <ac:spMk id="124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8:30.191" v="6568" actId="2711"/>
          <ac:spMkLst>
            <pc:docMk/>
            <pc:sldMk cId="3683248719" sldId="1220"/>
            <ac:spMk id="125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8:30.191" v="6568" actId="2711"/>
          <ac:spMkLst>
            <pc:docMk/>
            <pc:sldMk cId="3683248719" sldId="1220"/>
            <ac:spMk id="12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8:30.191" v="6568" actId="2711"/>
          <ac:spMkLst>
            <pc:docMk/>
            <pc:sldMk cId="3683248719" sldId="1220"/>
            <ac:spMk id="127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8:30.191" v="6568" actId="2711"/>
          <ac:spMkLst>
            <pc:docMk/>
            <pc:sldMk cId="3683248719" sldId="1220"/>
            <ac:spMk id="128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8:30.191" v="6568" actId="2711"/>
          <ac:spMkLst>
            <pc:docMk/>
            <pc:sldMk cId="3683248719" sldId="1220"/>
            <ac:spMk id="129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8:30.191" v="6568" actId="2711"/>
          <ac:spMkLst>
            <pc:docMk/>
            <pc:sldMk cId="3683248719" sldId="1220"/>
            <ac:spMk id="130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8:30.191" v="6568" actId="2711"/>
          <ac:spMkLst>
            <pc:docMk/>
            <pc:sldMk cId="3683248719" sldId="1220"/>
            <ac:spMk id="13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8:30.191" v="6568" actId="2711"/>
          <ac:spMkLst>
            <pc:docMk/>
            <pc:sldMk cId="3683248719" sldId="1220"/>
            <ac:spMk id="132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8:30.191" v="6568" actId="2711"/>
          <ac:spMkLst>
            <pc:docMk/>
            <pc:sldMk cId="3683248719" sldId="1220"/>
            <ac:spMk id="133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8:30.191" v="6568" actId="2711"/>
          <ac:spMkLst>
            <pc:docMk/>
            <pc:sldMk cId="3683248719" sldId="1220"/>
            <ac:spMk id="134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8:30.191" v="6568" actId="2711"/>
          <ac:spMkLst>
            <pc:docMk/>
            <pc:sldMk cId="3683248719" sldId="1220"/>
            <ac:spMk id="135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8:30.191" v="6568" actId="2711"/>
          <ac:spMkLst>
            <pc:docMk/>
            <pc:sldMk cId="3683248719" sldId="1220"/>
            <ac:spMk id="13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8:30.191" v="6568" actId="2711"/>
          <ac:spMkLst>
            <pc:docMk/>
            <pc:sldMk cId="3683248719" sldId="1220"/>
            <ac:spMk id="137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8:30.191" v="6568" actId="2711"/>
          <ac:spMkLst>
            <pc:docMk/>
            <pc:sldMk cId="3683248719" sldId="1220"/>
            <ac:spMk id="138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8:30.191" v="6568" actId="2711"/>
          <ac:spMkLst>
            <pc:docMk/>
            <pc:sldMk cId="3683248719" sldId="1220"/>
            <ac:spMk id="139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8:30.191" v="6568" actId="2711"/>
          <ac:spMkLst>
            <pc:docMk/>
            <pc:sldMk cId="3683248719" sldId="1220"/>
            <ac:spMk id="140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8:30.191" v="6568" actId="2711"/>
          <ac:spMkLst>
            <pc:docMk/>
            <pc:sldMk cId="3683248719" sldId="1220"/>
            <ac:spMk id="14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8:30.191" v="6568" actId="2711"/>
          <ac:spMkLst>
            <pc:docMk/>
            <pc:sldMk cId="3683248719" sldId="1220"/>
            <ac:spMk id="143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9:01.135" v="6578" actId="1036"/>
          <ac:spMkLst>
            <pc:docMk/>
            <pc:sldMk cId="3683248719" sldId="1220"/>
            <ac:spMk id="14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8:30.191" v="6568" actId="2711"/>
          <ac:spMkLst>
            <pc:docMk/>
            <pc:sldMk cId="3683248719" sldId="1220"/>
            <ac:spMk id="148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8:30.191" v="6568" actId="2711"/>
          <ac:spMkLst>
            <pc:docMk/>
            <pc:sldMk cId="3683248719" sldId="1220"/>
            <ac:spMk id="150" creationId="{65400238-31F7-496A-AA8F-454EEA170C65}"/>
          </ac:spMkLst>
        </pc:spChg>
        <pc:spChg chg="mod">
          <ac:chgData name="Lars Björkman" userId="10049411-c5d5-42b6-93f4-7d56d5eee647" providerId="ADAL" clId="{A16D6E20-6CC4-41FB-9276-F2B5AE6607A4}" dt="2024-06-27T17:18:41.565" v="6570" actId="255"/>
          <ac:spMkLst>
            <pc:docMk/>
            <pc:sldMk cId="3683248719" sldId="1220"/>
            <ac:spMk id="151" creationId="{3AEF124C-34BC-4DEF-9055-4380FB97EEB3}"/>
          </ac:spMkLst>
        </pc:spChg>
        <pc:spChg chg="mod">
          <ac:chgData name="Lars Björkman" userId="10049411-c5d5-42b6-93f4-7d56d5eee647" providerId="ADAL" clId="{A16D6E20-6CC4-41FB-9276-F2B5AE6607A4}" dt="2024-06-27T17:18:30.191" v="6568" actId="2711"/>
          <ac:spMkLst>
            <pc:docMk/>
            <pc:sldMk cId="3683248719" sldId="1220"/>
            <ac:spMk id="152" creationId="{DBF1139C-386B-4AEB-95A4-BCA7CC7BB9F6}"/>
          </ac:spMkLst>
        </pc:spChg>
        <pc:spChg chg="mod">
          <ac:chgData name="Lars Björkman" userId="10049411-c5d5-42b6-93f4-7d56d5eee647" providerId="ADAL" clId="{A16D6E20-6CC4-41FB-9276-F2B5AE6607A4}" dt="2024-06-27T17:18:30.191" v="6568" actId="2711"/>
          <ac:spMkLst>
            <pc:docMk/>
            <pc:sldMk cId="3683248719" sldId="1220"/>
            <ac:spMk id="154" creationId="{358FF30B-B9DA-4E88-A834-49BC4B166299}"/>
          </ac:spMkLst>
        </pc:spChg>
      </pc:sldChg>
      <pc:sldChg chg="modSp add mod">
        <pc:chgData name="Lars Björkman" userId="10049411-c5d5-42b6-93f4-7d56d5eee647" providerId="ADAL" clId="{A16D6E20-6CC4-41FB-9276-F2B5AE6607A4}" dt="2024-06-27T17:20:05.253" v="6585" actId="207"/>
        <pc:sldMkLst>
          <pc:docMk/>
          <pc:sldMk cId="2729924607" sldId="1221"/>
        </pc:sldMkLst>
        <pc:spChg chg="mod">
          <ac:chgData name="Lars Björkman" userId="10049411-c5d5-42b6-93f4-7d56d5eee647" providerId="ADAL" clId="{A16D6E20-6CC4-41FB-9276-F2B5AE6607A4}" dt="2024-06-27T17:19:47.640" v="6582" actId="2711"/>
          <ac:spMkLst>
            <pc:docMk/>
            <pc:sldMk cId="2729924607" sldId="1221"/>
            <ac:spMk id="3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9:47.640" v="6582" actId="2711"/>
          <ac:spMkLst>
            <pc:docMk/>
            <pc:sldMk cId="2729924607" sldId="1221"/>
            <ac:spMk id="4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9:47.640" v="6582" actId="2711"/>
          <ac:spMkLst>
            <pc:docMk/>
            <pc:sldMk cId="2729924607" sldId="1221"/>
            <ac:spMk id="5" creationId="{D5922463-4A6C-41C6-A8FB-110201729F3F}"/>
          </ac:spMkLst>
        </pc:spChg>
        <pc:spChg chg="mod">
          <ac:chgData name="Lars Björkman" userId="10049411-c5d5-42b6-93f4-7d56d5eee647" providerId="ADAL" clId="{A16D6E20-6CC4-41FB-9276-F2B5AE6607A4}" dt="2024-06-27T17:19:47.640" v="6582" actId="2711"/>
          <ac:spMkLst>
            <pc:docMk/>
            <pc:sldMk cId="2729924607" sldId="1221"/>
            <ac:spMk id="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9:47.640" v="6582" actId="2711"/>
          <ac:spMkLst>
            <pc:docMk/>
            <pc:sldMk cId="2729924607" sldId="1221"/>
            <ac:spMk id="9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9:47.640" v="6582" actId="2711"/>
          <ac:spMkLst>
            <pc:docMk/>
            <pc:sldMk cId="2729924607" sldId="1221"/>
            <ac:spMk id="10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9:47.640" v="6582" actId="2711"/>
          <ac:spMkLst>
            <pc:docMk/>
            <pc:sldMk cId="2729924607" sldId="1221"/>
            <ac:spMk id="1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9:47.640" v="6582" actId="2711"/>
          <ac:spMkLst>
            <pc:docMk/>
            <pc:sldMk cId="2729924607" sldId="1221"/>
            <ac:spMk id="12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9:47.640" v="6582" actId="2711"/>
          <ac:spMkLst>
            <pc:docMk/>
            <pc:sldMk cId="2729924607" sldId="1221"/>
            <ac:spMk id="13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9:47.640" v="6582" actId="2711"/>
          <ac:spMkLst>
            <pc:docMk/>
            <pc:sldMk cId="2729924607" sldId="1221"/>
            <ac:spMk id="14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9:47.640" v="6582" actId="2711"/>
          <ac:spMkLst>
            <pc:docMk/>
            <pc:sldMk cId="2729924607" sldId="1221"/>
            <ac:spMk id="15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9:47.640" v="6582" actId="2711"/>
          <ac:spMkLst>
            <pc:docMk/>
            <pc:sldMk cId="2729924607" sldId="1221"/>
            <ac:spMk id="1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9:47.640" v="6582" actId="2711"/>
          <ac:spMkLst>
            <pc:docMk/>
            <pc:sldMk cId="2729924607" sldId="1221"/>
            <ac:spMk id="19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9:47.640" v="6582" actId="2711"/>
          <ac:spMkLst>
            <pc:docMk/>
            <pc:sldMk cId="2729924607" sldId="1221"/>
            <ac:spMk id="20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9:47.640" v="6582" actId="2711"/>
          <ac:spMkLst>
            <pc:docMk/>
            <pc:sldMk cId="2729924607" sldId="1221"/>
            <ac:spMk id="2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9:47.640" v="6582" actId="2711"/>
          <ac:spMkLst>
            <pc:docMk/>
            <pc:sldMk cId="2729924607" sldId="1221"/>
            <ac:spMk id="22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9:47.640" v="6582" actId="2711"/>
          <ac:spMkLst>
            <pc:docMk/>
            <pc:sldMk cId="2729924607" sldId="1221"/>
            <ac:spMk id="23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9:47.640" v="6582" actId="2711"/>
          <ac:spMkLst>
            <pc:docMk/>
            <pc:sldMk cId="2729924607" sldId="1221"/>
            <ac:spMk id="24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9:47.640" v="6582" actId="2711"/>
          <ac:spMkLst>
            <pc:docMk/>
            <pc:sldMk cId="2729924607" sldId="1221"/>
            <ac:spMk id="25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9:47.640" v="6582" actId="2711"/>
          <ac:spMkLst>
            <pc:docMk/>
            <pc:sldMk cId="2729924607" sldId="1221"/>
            <ac:spMk id="2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9:47.640" v="6582" actId="2711"/>
          <ac:spMkLst>
            <pc:docMk/>
            <pc:sldMk cId="2729924607" sldId="1221"/>
            <ac:spMk id="27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9:47.640" v="6582" actId="2711"/>
          <ac:spMkLst>
            <pc:docMk/>
            <pc:sldMk cId="2729924607" sldId="1221"/>
            <ac:spMk id="28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9:47.640" v="6582" actId="2711"/>
          <ac:spMkLst>
            <pc:docMk/>
            <pc:sldMk cId="2729924607" sldId="1221"/>
            <ac:spMk id="30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9:47.640" v="6582" actId="2711"/>
          <ac:spMkLst>
            <pc:docMk/>
            <pc:sldMk cId="2729924607" sldId="1221"/>
            <ac:spMk id="3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9:47.640" v="6582" actId="2711"/>
          <ac:spMkLst>
            <pc:docMk/>
            <pc:sldMk cId="2729924607" sldId="1221"/>
            <ac:spMk id="32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9:47.640" v="6582" actId="2711"/>
          <ac:spMkLst>
            <pc:docMk/>
            <pc:sldMk cId="2729924607" sldId="1221"/>
            <ac:spMk id="33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9:47.640" v="6582" actId="2711"/>
          <ac:spMkLst>
            <pc:docMk/>
            <pc:sldMk cId="2729924607" sldId="1221"/>
            <ac:spMk id="34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9:47.640" v="6582" actId="2711"/>
          <ac:spMkLst>
            <pc:docMk/>
            <pc:sldMk cId="2729924607" sldId="1221"/>
            <ac:spMk id="35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9:47.640" v="6582" actId="2711"/>
          <ac:spMkLst>
            <pc:docMk/>
            <pc:sldMk cId="2729924607" sldId="1221"/>
            <ac:spMk id="3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9:47.640" v="6582" actId="2711"/>
          <ac:spMkLst>
            <pc:docMk/>
            <pc:sldMk cId="2729924607" sldId="1221"/>
            <ac:spMk id="37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9:47.640" v="6582" actId="2711"/>
          <ac:spMkLst>
            <pc:docMk/>
            <pc:sldMk cId="2729924607" sldId="1221"/>
            <ac:spMk id="38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9:47.640" v="6582" actId="2711"/>
          <ac:spMkLst>
            <pc:docMk/>
            <pc:sldMk cId="2729924607" sldId="1221"/>
            <ac:spMk id="39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9:47.640" v="6582" actId="2711"/>
          <ac:spMkLst>
            <pc:docMk/>
            <pc:sldMk cId="2729924607" sldId="1221"/>
            <ac:spMk id="4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9:47.640" v="6582" actId="2711"/>
          <ac:spMkLst>
            <pc:docMk/>
            <pc:sldMk cId="2729924607" sldId="1221"/>
            <ac:spMk id="5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9:47.640" v="6582" actId="2711"/>
          <ac:spMkLst>
            <pc:docMk/>
            <pc:sldMk cId="2729924607" sldId="1221"/>
            <ac:spMk id="67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9:47.640" v="6582" actId="2711"/>
          <ac:spMkLst>
            <pc:docMk/>
            <pc:sldMk cId="2729924607" sldId="1221"/>
            <ac:spMk id="69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9:47.640" v="6582" actId="2711"/>
          <ac:spMkLst>
            <pc:docMk/>
            <pc:sldMk cId="2729924607" sldId="1221"/>
            <ac:spMk id="74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9:47.640" v="6582" actId="2711"/>
          <ac:spMkLst>
            <pc:docMk/>
            <pc:sldMk cId="2729924607" sldId="1221"/>
            <ac:spMk id="75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9:47.640" v="6582" actId="2711"/>
          <ac:spMkLst>
            <pc:docMk/>
            <pc:sldMk cId="2729924607" sldId="1221"/>
            <ac:spMk id="7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9:47.640" v="6582" actId="2711"/>
          <ac:spMkLst>
            <pc:docMk/>
            <pc:sldMk cId="2729924607" sldId="1221"/>
            <ac:spMk id="77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9:47.640" v="6582" actId="2711"/>
          <ac:spMkLst>
            <pc:docMk/>
            <pc:sldMk cId="2729924607" sldId="1221"/>
            <ac:spMk id="78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9:47.640" v="6582" actId="2711"/>
          <ac:spMkLst>
            <pc:docMk/>
            <pc:sldMk cId="2729924607" sldId="1221"/>
            <ac:spMk id="79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9:47.640" v="6582" actId="2711"/>
          <ac:spMkLst>
            <pc:docMk/>
            <pc:sldMk cId="2729924607" sldId="1221"/>
            <ac:spMk id="80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9:47.640" v="6582" actId="2711"/>
          <ac:spMkLst>
            <pc:docMk/>
            <pc:sldMk cId="2729924607" sldId="1221"/>
            <ac:spMk id="8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9:47.640" v="6582" actId="2711"/>
          <ac:spMkLst>
            <pc:docMk/>
            <pc:sldMk cId="2729924607" sldId="1221"/>
            <ac:spMk id="94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9:47.640" v="6582" actId="2711"/>
          <ac:spMkLst>
            <pc:docMk/>
            <pc:sldMk cId="2729924607" sldId="1221"/>
            <ac:spMk id="95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9:47.640" v="6582" actId="2711"/>
          <ac:spMkLst>
            <pc:docMk/>
            <pc:sldMk cId="2729924607" sldId="1221"/>
            <ac:spMk id="10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9:47.640" v="6582" actId="2711"/>
          <ac:spMkLst>
            <pc:docMk/>
            <pc:sldMk cId="2729924607" sldId="1221"/>
            <ac:spMk id="102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9:47.640" v="6582" actId="2711"/>
          <ac:spMkLst>
            <pc:docMk/>
            <pc:sldMk cId="2729924607" sldId="1221"/>
            <ac:spMk id="10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9:47.640" v="6582" actId="2711"/>
          <ac:spMkLst>
            <pc:docMk/>
            <pc:sldMk cId="2729924607" sldId="1221"/>
            <ac:spMk id="107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9:47.640" v="6582" actId="2711"/>
          <ac:spMkLst>
            <pc:docMk/>
            <pc:sldMk cId="2729924607" sldId="1221"/>
            <ac:spMk id="110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9:47.640" v="6582" actId="2711"/>
          <ac:spMkLst>
            <pc:docMk/>
            <pc:sldMk cId="2729924607" sldId="1221"/>
            <ac:spMk id="111" creationId="{22119A92-C9BC-4B1E-A206-A7D2CCA2D47B}"/>
          </ac:spMkLst>
        </pc:spChg>
        <pc:spChg chg="mod">
          <ac:chgData name="Lars Björkman" userId="10049411-c5d5-42b6-93f4-7d56d5eee647" providerId="ADAL" clId="{A16D6E20-6CC4-41FB-9276-F2B5AE6607A4}" dt="2024-06-27T17:19:47.640" v="6582" actId="2711"/>
          <ac:spMkLst>
            <pc:docMk/>
            <pc:sldMk cId="2729924607" sldId="1221"/>
            <ac:spMk id="114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9:47.640" v="6582" actId="2711"/>
          <ac:spMkLst>
            <pc:docMk/>
            <pc:sldMk cId="2729924607" sldId="1221"/>
            <ac:spMk id="115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9:47.640" v="6582" actId="2711"/>
          <ac:spMkLst>
            <pc:docMk/>
            <pc:sldMk cId="2729924607" sldId="1221"/>
            <ac:spMk id="118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9:47.640" v="6582" actId="2711"/>
          <ac:spMkLst>
            <pc:docMk/>
            <pc:sldMk cId="2729924607" sldId="1221"/>
            <ac:spMk id="119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9:47.640" v="6582" actId="2711"/>
          <ac:spMkLst>
            <pc:docMk/>
            <pc:sldMk cId="2729924607" sldId="1221"/>
            <ac:spMk id="120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9:47.640" v="6582" actId="2711"/>
          <ac:spMkLst>
            <pc:docMk/>
            <pc:sldMk cId="2729924607" sldId="1221"/>
            <ac:spMk id="12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9:47.640" v="6582" actId="2711"/>
          <ac:spMkLst>
            <pc:docMk/>
            <pc:sldMk cId="2729924607" sldId="1221"/>
            <ac:spMk id="123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9:47.640" v="6582" actId="2711"/>
          <ac:spMkLst>
            <pc:docMk/>
            <pc:sldMk cId="2729924607" sldId="1221"/>
            <ac:spMk id="124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9:47.640" v="6582" actId="2711"/>
          <ac:spMkLst>
            <pc:docMk/>
            <pc:sldMk cId="2729924607" sldId="1221"/>
            <ac:spMk id="125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9:47.640" v="6582" actId="2711"/>
          <ac:spMkLst>
            <pc:docMk/>
            <pc:sldMk cId="2729924607" sldId="1221"/>
            <ac:spMk id="12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9:47.640" v="6582" actId="2711"/>
          <ac:spMkLst>
            <pc:docMk/>
            <pc:sldMk cId="2729924607" sldId="1221"/>
            <ac:spMk id="127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9:47.640" v="6582" actId="2711"/>
          <ac:spMkLst>
            <pc:docMk/>
            <pc:sldMk cId="2729924607" sldId="1221"/>
            <ac:spMk id="128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9:47.640" v="6582" actId="2711"/>
          <ac:spMkLst>
            <pc:docMk/>
            <pc:sldMk cId="2729924607" sldId="1221"/>
            <ac:spMk id="129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9:47.640" v="6582" actId="2711"/>
          <ac:spMkLst>
            <pc:docMk/>
            <pc:sldMk cId="2729924607" sldId="1221"/>
            <ac:spMk id="130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9:47.640" v="6582" actId="2711"/>
          <ac:spMkLst>
            <pc:docMk/>
            <pc:sldMk cId="2729924607" sldId="1221"/>
            <ac:spMk id="13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9:47.640" v="6582" actId="2711"/>
          <ac:spMkLst>
            <pc:docMk/>
            <pc:sldMk cId="2729924607" sldId="1221"/>
            <ac:spMk id="132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9:47.640" v="6582" actId="2711"/>
          <ac:spMkLst>
            <pc:docMk/>
            <pc:sldMk cId="2729924607" sldId="1221"/>
            <ac:spMk id="133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9:47.640" v="6582" actId="2711"/>
          <ac:spMkLst>
            <pc:docMk/>
            <pc:sldMk cId="2729924607" sldId="1221"/>
            <ac:spMk id="134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9:47.640" v="6582" actId="2711"/>
          <ac:spMkLst>
            <pc:docMk/>
            <pc:sldMk cId="2729924607" sldId="1221"/>
            <ac:spMk id="135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9:47.640" v="6582" actId="2711"/>
          <ac:spMkLst>
            <pc:docMk/>
            <pc:sldMk cId="2729924607" sldId="1221"/>
            <ac:spMk id="13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9:47.640" v="6582" actId="2711"/>
          <ac:spMkLst>
            <pc:docMk/>
            <pc:sldMk cId="2729924607" sldId="1221"/>
            <ac:spMk id="137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9:47.640" v="6582" actId="2711"/>
          <ac:spMkLst>
            <pc:docMk/>
            <pc:sldMk cId="2729924607" sldId="1221"/>
            <ac:spMk id="138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9:47.640" v="6582" actId="2711"/>
          <ac:spMkLst>
            <pc:docMk/>
            <pc:sldMk cId="2729924607" sldId="1221"/>
            <ac:spMk id="139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9:47.640" v="6582" actId="2711"/>
          <ac:spMkLst>
            <pc:docMk/>
            <pc:sldMk cId="2729924607" sldId="1221"/>
            <ac:spMk id="140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9:47.640" v="6582" actId="2711"/>
          <ac:spMkLst>
            <pc:docMk/>
            <pc:sldMk cId="2729924607" sldId="1221"/>
            <ac:spMk id="14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9:47.640" v="6582" actId="2711"/>
          <ac:spMkLst>
            <pc:docMk/>
            <pc:sldMk cId="2729924607" sldId="1221"/>
            <ac:spMk id="143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20:00.766" v="6584" actId="207"/>
          <ac:spMkLst>
            <pc:docMk/>
            <pc:sldMk cId="2729924607" sldId="1221"/>
            <ac:spMk id="14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19:47.640" v="6582" actId="2711"/>
          <ac:spMkLst>
            <pc:docMk/>
            <pc:sldMk cId="2729924607" sldId="1221"/>
            <ac:spMk id="148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20:05.253" v="6585" actId="207"/>
          <ac:spMkLst>
            <pc:docMk/>
            <pc:sldMk cId="2729924607" sldId="1221"/>
            <ac:spMk id="151" creationId="{3AEF124C-34BC-4DEF-9055-4380FB97EEB3}"/>
          </ac:spMkLst>
        </pc:spChg>
      </pc:sldChg>
      <pc:sldChg chg="del">
        <pc:chgData name="Lars Björkman" userId="10049411-c5d5-42b6-93f4-7d56d5eee647" providerId="ADAL" clId="{A16D6E20-6CC4-41FB-9276-F2B5AE6607A4}" dt="2024-06-27T16:28:37.379" v="6376" actId="2696"/>
        <pc:sldMkLst>
          <pc:docMk/>
          <pc:sldMk cId="3899324942" sldId="1221"/>
        </pc:sldMkLst>
      </pc:sldChg>
      <pc:sldChg chg="modSp mod">
        <pc:chgData name="Lars Björkman" userId="10049411-c5d5-42b6-93f4-7d56d5eee647" providerId="ADAL" clId="{A16D6E20-6CC4-41FB-9276-F2B5AE6607A4}" dt="2024-06-27T19:20:42.104" v="7911" actId="1036"/>
        <pc:sldMkLst>
          <pc:docMk/>
          <pc:sldMk cId="3634940597" sldId="1222"/>
        </pc:sldMkLst>
        <pc:spChg chg="mod">
          <ac:chgData name="Lars Björkman" userId="10049411-c5d5-42b6-93f4-7d56d5eee647" providerId="ADAL" clId="{A16D6E20-6CC4-41FB-9276-F2B5AE6607A4}" dt="2024-06-27T19:20:14.905" v="7896" actId="2711"/>
          <ac:spMkLst>
            <pc:docMk/>
            <pc:sldMk cId="3634940597" sldId="1222"/>
            <ac:spMk id="2" creationId="{34C955FC-9A55-4371-BEBB-F84B7442F620}"/>
          </ac:spMkLst>
        </pc:spChg>
        <pc:spChg chg="mod">
          <ac:chgData name="Lars Björkman" userId="10049411-c5d5-42b6-93f4-7d56d5eee647" providerId="ADAL" clId="{A16D6E20-6CC4-41FB-9276-F2B5AE6607A4}" dt="2024-06-27T19:20:37.503" v="7900" actId="113"/>
          <ac:spMkLst>
            <pc:docMk/>
            <pc:sldMk cId="3634940597" sldId="1222"/>
            <ac:spMk id="7" creationId="{23145A43-34B8-4445-8892-ED6877ABD97D}"/>
          </ac:spMkLst>
        </pc:spChg>
        <pc:spChg chg="mod">
          <ac:chgData name="Lars Björkman" userId="10049411-c5d5-42b6-93f4-7d56d5eee647" providerId="ADAL" clId="{A16D6E20-6CC4-41FB-9276-F2B5AE6607A4}" dt="2024-06-27T19:20:14.905" v="7896" actId="2711"/>
          <ac:spMkLst>
            <pc:docMk/>
            <pc:sldMk cId="3634940597" sldId="1222"/>
            <ac:spMk id="8" creationId="{D29A7428-255A-4DDA-AD79-66153410FC28}"/>
          </ac:spMkLst>
        </pc:spChg>
        <pc:graphicFrameChg chg="mod">
          <ac:chgData name="Lars Björkman" userId="10049411-c5d5-42b6-93f4-7d56d5eee647" providerId="ADAL" clId="{A16D6E20-6CC4-41FB-9276-F2B5AE6607A4}" dt="2024-06-27T19:20:42.104" v="7911" actId="1036"/>
          <ac:graphicFrameMkLst>
            <pc:docMk/>
            <pc:sldMk cId="3634940597" sldId="1222"/>
            <ac:graphicFrameMk id="6" creationId="{9EA67859-6503-4D8F-99FC-03CB94876A33}"/>
          </ac:graphicFrameMkLst>
        </pc:graphicFrameChg>
      </pc:sldChg>
      <pc:sldChg chg="del">
        <pc:chgData name="Lars Björkman" userId="10049411-c5d5-42b6-93f4-7d56d5eee647" providerId="ADAL" clId="{A16D6E20-6CC4-41FB-9276-F2B5AE6607A4}" dt="2024-06-25T18:54:03.330" v="108" actId="2696"/>
        <pc:sldMkLst>
          <pc:docMk/>
          <pc:sldMk cId="1052101032" sldId="1223"/>
        </pc:sldMkLst>
      </pc:sldChg>
      <pc:sldChg chg="del">
        <pc:chgData name="Lars Björkman" userId="10049411-c5d5-42b6-93f4-7d56d5eee647" providerId="ADAL" clId="{A16D6E20-6CC4-41FB-9276-F2B5AE6607A4}" dt="2024-06-25T18:54:03.330" v="108" actId="2696"/>
        <pc:sldMkLst>
          <pc:docMk/>
          <pc:sldMk cId="2927776855" sldId="1225"/>
        </pc:sldMkLst>
      </pc:sldChg>
      <pc:sldChg chg="modSp mod">
        <pc:chgData name="Lars Björkman" userId="10049411-c5d5-42b6-93f4-7d56d5eee647" providerId="ADAL" clId="{A16D6E20-6CC4-41FB-9276-F2B5AE6607A4}" dt="2024-06-27T19:20:00.771" v="7895" actId="113"/>
        <pc:sldMkLst>
          <pc:docMk/>
          <pc:sldMk cId="2254819027" sldId="1226"/>
        </pc:sldMkLst>
        <pc:spChg chg="mod">
          <ac:chgData name="Lars Björkman" userId="10049411-c5d5-42b6-93f4-7d56d5eee647" providerId="ADAL" clId="{A16D6E20-6CC4-41FB-9276-F2B5AE6607A4}" dt="2024-06-27T19:19:36.855" v="7891" actId="2711"/>
          <ac:spMkLst>
            <pc:docMk/>
            <pc:sldMk cId="2254819027" sldId="1226"/>
            <ac:spMk id="2" creationId="{FFB2913D-F54B-B025-B54A-3221725C71F3}"/>
          </ac:spMkLst>
        </pc:spChg>
        <pc:spChg chg="mod">
          <ac:chgData name="Lars Björkman" userId="10049411-c5d5-42b6-93f4-7d56d5eee647" providerId="ADAL" clId="{A16D6E20-6CC4-41FB-9276-F2B5AE6607A4}" dt="2024-06-27T19:20:00.771" v="7895" actId="113"/>
          <ac:spMkLst>
            <pc:docMk/>
            <pc:sldMk cId="2254819027" sldId="1226"/>
            <ac:spMk id="7" creationId="{23145A43-34B8-4445-8892-ED6877ABD97D}"/>
          </ac:spMkLst>
        </pc:spChg>
      </pc:sldChg>
      <pc:sldChg chg="modSp mod">
        <pc:chgData name="Lars Björkman" userId="10049411-c5d5-42b6-93f4-7d56d5eee647" providerId="ADAL" clId="{A16D6E20-6CC4-41FB-9276-F2B5AE6607A4}" dt="2024-06-27T19:21:17.013" v="7916" actId="113"/>
        <pc:sldMkLst>
          <pc:docMk/>
          <pc:sldMk cId="962688303" sldId="1227"/>
        </pc:sldMkLst>
        <pc:spChg chg="mod">
          <ac:chgData name="Lars Björkman" userId="10049411-c5d5-42b6-93f4-7d56d5eee647" providerId="ADAL" clId="{A16D6E20-6CC4-41FB-9276-F2B5AE6607A4}" dt="2024-06-27T19:21:17.013" v="7916" actId="113"/>
          <ac:spMkLst>
            <pc:docMk/>
            <pc:sldMk cId="962688303" sldId="1227"/>
            <ac:spMk id="7" creationId="{23145A43-34B8-4445-8892-ED6877ABD97D}"/>
          </ac:spMkLst>
        </pc:spChg>
      </pc:sldChg>
      <pc:sldChg chg="modSp mod">
        <pc:chgData name="Lars Björkman" userId="10049411-c5d5-42b6-93f4-7d56d5eee647" providerId="ADAL" clId="{A16D6E20-6CC4-41FB-9276-F2B5AE6607A4}" dt="2024-06-27T19:22:02.002" v="7922" actId="113"/>
        <pc:sldMkLst>
          <pc:docMk/>
          <pc:sldMk cId="128158980" sldId="1228"/>
        </pc:sldMkLst>
        <pc:spChg chg="mod">
          <ac:chgData name="Lars Björkman" userId="10049411-c5d5-42b6-93f4-7d56d5eee647" providerId="ADAL" clId="{A16D6E20-6CC4-41FB-9276-F2B5AE6607A4}" dt="2024-06-27T19:21:37.974" v="7917" actId="2711"/>
          <ac:spMkLst>
            <pc:docMk/>
            <pc:sldMk cId="128158980" sldId="1228"/>
            <ac:spMk id="2" creationId="{6168E8A4-1062-4C73-9821-64342AD1A6D3}"/>
          </ac:spMkLst>
        </pc:spChg>
        <pc:spChg chg="mod">
          <ac:chgData name="Lars Björkman" userId="10049411-c5d5-42b6-93f4-7d56d5eee647" providerId="ADAL" clId="{A16D6E20-6CC4-41FB-9276-F2B5AE6607A4}" dt="2024-06-27T19:21:37.974" v="7917" actId="2711"/>
          <ac:spMkLst>
            <pc:docMk/>
            <pc:sldMk cId="128158980" sldId="1228"/>
            <ac:spMk id="6" creationId="{C0A8A2C7-0A4F-4120-924D-9AA0B8B53773}"/>
          </ac:spMkLst>
        </pc:spChg>
        <pc:spChg chg="mod">
          <ac:chgData name="Lars Björkman" userId="10049411-c5d5-42b6-93f4-7d56d5eee647" providerId="ADAL" clId="{A16D6E20-6CC4-41FB-9276-F2B5AE6607A4}" dt="2024-06-27T19:22:02.002" v="7922" actId="113"/>
          <ac:spMkLst>
            <pc:docMk/>
            <pc:sldMk cId="128158980" sldId="1228"/>
            <ac:spMk id="7" creationId="{23145A43-34B8-4445-8892-ED6877ABD97D}"/>
          </ac:spMkLst>
        </pc:spChg>
      </pc:sldChg>
      <pc:sldChg chg="modSp mod">
        <pc:chgData name="Lars Björkman" userId="10049411-c5d5-42b6-93f4-7d56d5eee647" providerId="ADAL" clId="{A16D6E20-6CC4-41FB-9276-F2B5AE6607A4}" dt="2024-06-27T19:22:47.942" v="7960" actId="1035"/>
        <pc:sldMkLst>
          <pc:docMk/>
          <pc:sldMk cId="3948146951" sldId="1229"/>
        </pc:sldMkLst>
        <pc:spChg chg="mod">
          <ac:chgData name="Lars Björkman" userId="10049411-c5d5-42b6-93f4-7d56d5eee647" providerId="ADAL" clId="{A16D6E20-6CC4-41FB-9276-F2B5AE6607A4}" dt="2024-06-27T19:22:14.700" v="7923" actId="2711"/>
          <ac:spMkLst>
            <pc:docMk/>
            <pc:sldMk cId="3948146951" sldId="1229"/>
            <ac:spMk id="6" creationId="{19B54078-5C5D-49AD-9C76-F6228619276C}"/>
          </ac:spMkLst>
        </pc:spChg>
        <pc:spChg chg="mod">
          <ac:chgData name="Lars Björkman" userId="10049411-c5d5-42b6-93f4-7d56d5eee647" providerId="ADAL" clId="{A16D6E20-6CC4-41FB-9276-F2B5AE6607A4}" dt="2024-06-27T19:22:35.561" v="7927" actId="113"/>
          <ac:spMkLst>
            <pc:docMk/>
            <pc:sldMk cId="3948146951" sldId="1229"/>
            <ac:spMk id="7" creationId="{23145A43-34B8-4445-8892-ED6877ABD97D}"/>
          </ac:spMkLst>
        </pc:spChg>
        <pc:spChg chg="mod">
          <ac:chgData name="Lars Björkman" userId="10049411-c5d5-42b6-93f4-7d56d5eee647" providerId="ADAL" clId="{A16D6E20-6CC4-41FB-9276-F2B5AE6607A4}" dt="2024-06-27T19:22:14.700" v="7923" actId="2711"/>
          <ac:spMkLst>
            <pc:docMk/>
            <pc:sldMk cId="3948146951" sldId="1229"/>
            <ac:spMk id="8" creationId="{334D5640-9651-48B9-B5B0-9020207A5CA7}"/>
          </ac:spMkLst>
        </pc:spChg>
        <pc:graphicFrameChg chg="mod">
          <ac:chgData name="Lars Björkman" userId="10049411-c5d5-42b6-93f4-7d56d5eee647" providerId="ADAL" clId="{A16D6E20-6CC4-41FB-9276-F2B5AE6607A4}" dt="2024-06-27T19:22:47.942" v="7960" actId="1035"/>
          <ac:graphicFrameMkLst>
            <pc:docMk/>
            <pc:sldMk cId="3948146951" sldId="1229"/>
            <ac:graphicFrameMk id="3" creationId="{C0C052C7-F6A7-4C58-A961-D89A0C453FCB}"/>
          </ac:graphicFrameMkLst>
        </pc:graphicFrameChg>
      </pc:sldChg>
      <pc:sldChg chg="modSp mod">
        <pc:chgData name="Lars Björkman" userId="10049411-c5d5-42b6-93f4-7d56d5eee647" providerId="ADAL" clId="{A16D6E20-6CC4-41FB-9276-F2B5AE6607A4}" dt="2024-06-27T19:23:27.425" v="7965" actId="255"/>
        <pc:sldMkLst>
          <pc:docMk/>
          <pc:sldMk cId="1691570010" sldId="1230"/>
        </pc:sldMkLst>
        <pc:spChg chg="mod">
          <ac:chgData name="Lars Björkman" userId="10049411-c5d5-42b6-93f4-7d56d5eee647" providerId="ADAL" clId="{A16D6E20-6CC4-41FB-9276-F2B5AE6607A4}" dt="2024-06-27T19:23:03.746" v="7961" actId="2711"/>
          <ac:spMkLst>
            <pc:docMk/>
            <pc:sldMk cId="1691570010" sldId="1230"/>
            <ac:spMk id="6" creationId="{353C76FA-BA4C-4BAC-8109-BE66B8C45773}"/>
          </ac:spMkLst>
        </pc:spChg>
        <pc:spChg chg="mod">
          <ac:chgData name="Lars Björkman" userId="10049411-c5d5-42b6-93f4-7d56d5eee647" providerId="ADAL" clId="{A16D6E20-6CC4-41FB-9276-F2B5AE6607A4}" dt="2024-06-27T19:23:27.425" v="7965" actId="255"/>
          <ac:spMkLst>
            <pc:docMk/>
            <pc:sldMk cId="1691570010" sldId="1230"/>
            <ac:spMk id="7" creationId="{23145A43-34B8-4445-8892-ED6877ABD97D}"/>
          </ac:spMkLst>
        </pc:spChg>
        <pc:spChg chg="mod">
          <ac:chgData name="Lars Björkman" userId="10049411-c5d5-42b6-93f4-7d56d5eee647" providerId="ADAL" clId="{A16D6E20-6CC4-41FB-9276-F2B5AE6607A4}" dt="2024-06-27T19:23:03.746" v="7961" actId="2711"/>
          <ac:spMkLst>
            <pc:docMk/>
            <pc:sldMk cId="1691570010" sldId="1230"/>
            <ac:spMk id="8" creationId="{EA332D43-E285-44BC-8DDB-41290A8F3EAB}"/>
          </ac:spMkLst>
        </pc:spChg>
        <pc:graphicFrameChg chg="mod">
          <ac:chgData name="Lars Björkman" userId="10049411-c5d5-42b6-93f4-7d56d5eee647" providerId="ADAL" clId="{A16D6E20-6CC4-41FB-9276-F2B5AE6607A4}" dt="2024-06-27T19:23:03.746" v="7961" actId="2711"/>
          <ac:graphicFrameMkLst>
            <pc:docMk/>
            <pc:sldMk cId="1691570010" sldId="1230"/>
            <ac:graphicFrameMk id="3" creationId="{F96C737E-8259-4884-954D-3AA9C5E6F25B}"/>
          </ac:graphicFrameMkLst>
        </pc:graphicFrameChg>
        <pc:picChg chg="mod">
          <ac:chgData name="Lars Björkman" userId="10049411-c5d5-42b6-93f4-7d56d5eee647" providerId="ADAL" clId="{A16D6E20-6CC4-41FB-9276-F2B5AE6607A4}" dt="2024-06-27T19:23:03.746" v="7961" actId="2711"/>
          <ac:picMkLst>
            <pc:docMk/>
            <pc:sldMk cId="1691570010" sldId="1230"/>
            <ac:picMk id="5" creationId="{5A73B34B-0309-4F1D-8D87-1E8769E73065}"/>
          </ac:picMkLst>
        </pc:picChg>
        <pc:picChg chg="mod">
          <ac:chgData name="Lars Björkman" userId="10049411-c5d5-42b6-93f4-7d56d5eee647" providerId="ADAL" clId="{A16D6E20-6CC4-41FB-9276-F2B5AE6607A4}" dt="2024-06-27T19:23:03.746" v="7961" actId="2711"/>
          <ac:picMkLst>
            <pc:docMk/>
            <pc:sldMk cId="1691570010" sldId="1230"/>
            <ac:picMk id="8193" creationId="{B1A14C04-6054-4470-9A9D-79EDDAB874A6}"/>
          </ac:picMkLst>
        </pc:picChg>
      </pc:sldChg>
      <pc:sldChg chg="modSp mod">
        <pc:chgData name="Lars Björkman" userId="10049411-c5d5-42b6-93f4-7d56d5eee647" providerId="ADAL" clId="{A16D6E20-6CC4-41FB-9276-F2B5AE6607A4}" dt="2024-06-27T19:24:02.792" v="7970" actId="113"/>
        <pc:sldMkLst>
          <pc:docMk/>
          <pc:sldMk cId="941380495" sldId="1231"/>
        </pc:sldMkLst>
        <pc:spChg chg="mod">
          <ac:chgData name="Lars Björkman" userId="10049411-c5d5-42b6-93f4-7d56d5eee647" providerId="ADAL" clId="{A16D6E20-6CC4-41FB-9276-F2B5AE6607A4}" dt="2024-06-27T19:23:43.218" v="7966" actId="2711"/>
          <ac:spMkLst>
            <pc:docMk/>
            <pc:sldMk cId="941380495" sldId="1231"/>
            <ac:spMk id="6" creationId="{192CC878-9F84-4D7A-A5F1-15F8E424EBBF}"/>
          </ac:spMkLst>
        </pc:spChg>
        <pc:spChg chg="mod">
          <ac:chgData name="Lars Björkman" userId="10049411-c5d5-42b6-93f4-7d56d5eee647" providerId="ADAL" clId="{A16D6E20-6CC4-41FB-9276-F2B5AE6607A4}" dt="2024-06-27T19:24:02.792" v="7970" actId="113"/>
          <ac:spMkLst>
            <pc:docMk/>
            <pc:sldMk cId="941380495" sldId="1231"/>
            <ac:spMk id="7" creationId="{23145A43-34B8-4445-8892-ED6877ABD97D}"/>
          </ac:spMkLst>
        </pc:spChg>
      </pc:sldChg>
      <pc:sldChg chg="modSp mod">
        <pc:chgData name="Lars Björkman" userId="10049411-c5d5-42b6-93f4-7d56d5eee647" providerId="ADAL" clId="{A16D6E20-6CC4-41FB-9276-F2B5AE6607A4}" dt="2024-06-27T19:24:39.739" v="7976" actId="255"/>
        <pc:sldMkLst>
          <pc:docMk/>
          <pc:sldMk cId="375860513" sldId="1232"/>
        </pc:sldMkLst>
        <pc:spChg chg="mod">
          <ac:chgData name="Lars Björkman" userId="10049411-c5d5-42b6-93f4-7d56d5eee647" providerId="ADAL" clId="{A16D6E20-6CC4-41FB-9276-F2B5AE6607A4}" dt="2024-06-27T19:24:39.739" v="7976" actId="255"/>
          <ac:spMkLst>
            <pc:docMk/>
            <pc:sldMk cId="375860513" sldId="1232"/>
            <ac:spMk id="7" creationId="{23145A43-34B8-4445-8892-ED6877ABD97D}"/>
          </ac:spMkLst>
        </pc:spChg>
        <pc:spChg chg="mod">
          <ac:chgData name="Lars Björkman" userId="10049411-c5d5-42b6-93f4-7d56d5eee647" providerId="ADAL" clId="{A16D6E20-6CC4-41FB-9276-F2B5AE6607A4}" dt="2024-06-27T19:24:18.340" v="7971" actId="2711"/>
          <ac:spMkLst>
            <pc:docMk/>
            <pc:sldMk cId="375860513" sldId="1232"/>
            <ac:spMk id="8" creationId="{A37620F5-98D7-47FC-A601-47C1CE0149E7}"/>
          </ac:spMkLst>
        </pc:spChg>
      </pc:sldChg>
      <pc:sldChg chg="modSp mod">
        <pc:chgData name="Lars Björkman" userId="10049411-c5d5-42b6-93f4-7d56d5eee647" providerId="ADAL" clId="{A16D6E20-6CC4-41FB-9276-F2B5AE6607A4}" dt="2024-06-27T19:25:14.963" v="7981" actId="113"/>
        <pc:sldMkLst>
          <pc:docMk/>
          <pc:sldMk cId="3839068005" sldId="1233"/>
        </pc:sldMkLst>
        <pc:spChg chg="mod">
          <ac:chgData name="Lars Björkman" userId="10049411-c5d5-42b6-93f4-7d56d5eee647" providerId="ADAL" clId="{A16D6E20-6CC4-41FB-9276-F2B5AE6607A4}" dt="2024-06-27T19:24:55.691" v="7977" actId="2711"/>
          <ac:spMkLst>
            <pc:docMk/>
            <pc:sldMk cId="3839068005" sldId="1233"/>
            <ac:spMk id="6" creationId="{1189DC42-D0C2-46BF-A853-8591CC6E5D6D}"/>
          </ac:spMkLst>
        </pc:spChg>
        <pc:spChg chg="mod">
          <ac:chgData name="Lars Björkman" userId="10049411-c5d5-42b6-93f4-7d56d5eee647" providerId="ADAL" clId="{A16D6E20-6CC4-41FB-9276-F2B5AE6607A4}" dt="2024-06-27T19:25:14.963" v="7981" actId="113"/>
          <ac:spMkLst>
            <pc:docMk/>
            <pc:sldMk cId="3839068005" sldId="1233"/>
            <ac:spMk id="7" creationId="{23145A43-34B8-4445-8892-ED6877ABD97D}"/>
          </ac:spMkLst>
        </pc:spChg>
      </pc:sldChg>
      <pc:sldChg chg="modSp mod">
        <pc:chgData name="Lars Björkman" userId="10049411-c5d5-42b6-93f4-7d56d5eee647" providerId="ADAL" clId="{A16D6E20-6CC4-41FB-9276-F2B5AE6607A4}" dt="2024-06-27T19:26:26.839" v="8094" actId="1036"/>
        <pc:sldMkLst>
          <pc:docMk/>
          <pc:sldMk cId="1149649327" sldId="1234"/>
        </pc:sldMkLst>
        <pc:spChg chg="mod">
          <ac:chgData name="Lars Björkman" userId="10049411-c5d5-42b6-93f4-7d56d5eee647" providerId="ADAL" clId="{A16D6E20-6CC4-41FB-9276-F2B5AE6607A4}" dt="2024-06-27T19:25:56.073" v="7987" actId="14100"/>
          <ac:spMkLst>
            <pc:docMk/>
            <pc:sldMk cId="1149649327" sldId="1234"/>
            <ac:spMk id="7" creationId="{23145A43-34B8-4445-8892-ED6877ABD97D}"/>
          </ac:spMkLst>
        </pc:spChg>
        <pc:spChg chg="mod">
          <ac:chgData name="Lars Björkman" userId="10049411-c5d5-42b6-93f4-7d56d5eee647" providerId="ADAL" clId="{A16D6E20-6CC4-41FB-9276-F2B5AE6607A4}" dt="2024-06-27T19:26:26.839" v="8094" actId="1036"/>
          <ac:spMkLst>
            <pc:docMk/>
            <pc:sldMk cId="1149649327" sldId="1234"/>
            <ac:spMk id="8" creationId="{EF4D5FD0-FB11-4FAE-B5C3-6BC7A4DFE0D0}"/>
          </ac:spMkLst>
        </pc:spChg>
        <pc:spChg chg="mod">
          <ac:chgData name="Lars Björkman" userId="10049411-c5d5-42b6-93f4-7d56d5eee647" providerId="ADAL" clId="{A16D6E20-6CC4-41FB-9276-F2B5AE6607A4}" dt="2024-06-27T19:26:20.047" v="8067" actId="1036"/>
          <ac:spMkLst>
            <pc:docMk/>
            <pc:sldMk cId="1149649327" sldId="1234"/>
            <ac:spMk id="10" creationId="{7228CEBB-4559-46EA-BA71-BA055B15E9DB}"/>
          </ac:spMkLst>
        </pc:spChg>
        <pc:spChg chg="mod">
          <ac:chgData name="Lars Björkman" userId="10049411-c5d5-42b6-93f4-7d56d5eee647" providerId="ADAL" clId="{A16D6E20-6CC4-41FB-9276-F2B5AE6607A4}" dt="2024-06-27T19:25:28.933" v="7982" actId="2711"/>
          <ac:spMkLst>
            <pc:docMk/>
            <pc:sldMk cId="1149649327" sldId="1234"/>
            <ac:spMk id="11" creationId="{DF8DB049-078C-4722-8361-B5F49E956C74}"/>
          </ac:spMkLst>
        </pc:spChg>
        <pc:graphicFrameChg chg="mod modGraphic">
          <ac:chgData name="Lars Björkman" userId="10049411-c5d5-42b6-93f4-7d56d5eee647" providerId="ADAL" clId="{A16D6E20-6CC4-41FB-9276-F2B5AE6607A4}" dt="2024-06-27T19:26:22.630" v="8078" actId="1036"/>
          <ac:graphicFrameMkLst>
            <pc:docMk/>
            <pc:sldMk cId="1149649327" sldId="1234"/>
            <ac:graphicFrameMk id="3" creationId="{5E8CF0CA-F498-4CEB-B93B-29C8C6D706C8}"/>
          </ac:graphicFrameMkLst>
        </pc:graphicFrameChg>
        <pc:graphicFrameChg chg="mod">
          <ac:chgData name="Lars Björkman" userId="10049411-c5d5-42b6-93f4-7d56d5eee647" providerId="ADAL" clId="{A16D6E20-6CC4-41FB-9276-F2B5AE6607A4}" dt="2024-06-27T19:26:13.966" v="8044" actId="1035"/>
          <ac:graphicFrameMkLst>
            <pc:docMk/>
            <pc:sldMk cId="1149649327" sldId="1234"/>
            <ac:graphicFrameMk id="5" creationId="{F3C9EF01-1DAB-4766-8EEC-35EB69098591}"/>
          </ac:graphicFrameMkLst>
        </pc:graphicFrameChg>
      </pc:sldChg>
      <pc:sldChg chg="modSp mod">
        <pc:chgData name="Lars Björkman" userId="10049411-c5d5-42b6-93f4-7d56d5eee647" providerId="ADAL" clId="{A16D6E20-6CC4-41FB-9276-F2B5AE6607A4}" dt="2024-06-27T19:13:02.219" v="7821" actId="2711"/>
        <pc:sldMkLst>
          <pc:docMk/>
          <pc:sldMk cId="2197053095" sldId="1236"/>
        </pc:sldMkLst>
        <pc:spChg chg="mod">
          <ac:chgData name="Lars Björkman" userId="10049411-c5d5-42b6-93f4-7d56d5eee647" providerId="ADAL" clId="{A16D6E20-6CC4-41FB-9276-F2B5AE6607A4}" dt="2024-06-27T19:12:53.913" v="7820" actId="1037"/>
          <ac:spMkLst>
            <pc:docMk/>
            <pc:sldMk cId="2197053095" sldId="1236"/>
            <ac:spMk id="7" creationId="{23145A43-34B8-4445-8892-ED6877ABD97D}"/>
          </ac:spMkLst>
        </pc:spChg>
        <pc:spChg chg="mod">
          <ac:chgData name="Lars Björkman" userId="10049411-c5d5-42b6-93f4-7d56d5eee647" providerId="ADAL" clId="{A16D6E20-6CC4-41FB-9276-F2B5AE6607A4}" dt="2024-06-27T19:13:02.219" v="7821" actId="2711"/>
          <ac:spMkLst>
            <pc:docMk/>
            <pc:sldMk cId="2197053095" sldId="1236"/>
            <ac:spMk id="10" creationId="{528603F4-8F26-4E8F-8246-0CB7D33AE3DA}"/>
          </ac:spMkLst>
        </pc:spChg>
        <pc:spChg chg="mod">
          <ac:chgData name="Lars Björkman" userId="10049411-c5d5-42b6-93f4-7d56d5eee647" providerId="ADAL" clId="{A16D6E20-6CC4-41FB-9276-F2B5AE6607A4}" dt="2024-06-27T19:13:02.219" v="7821" actId="2711"/>
          <ac:spMkLst>
            <pc:docMk/>
            <pc:sldMk cId="2197053095" sldId="1236"/>
            <ac:spMk id="14" creationId="{689C59A2-FCBA-4EF4-8930-4AF27A7785A7}"/>
          </ac:spMkLst>
        </pc:spChg>
        <pc:spChg chg="mod">
          <ac:chgData name="Lars Björkman" userId="10049411-c5d5-42b6-93f4-7d56d5eee647" providerId="ADAL" clId="{A16D6E20-6CC4-41FB-9276-F2B5AE6607A4}" dt="2024-06-27T19:13:02.219" v="7821" actId="2711"/>
          <ac:spMkLst>
            <pc:docMk/>
            <pc:sldMk cId="2197053095" sldId="1236"/>
            <ac:spMk id="16" creationId="{F1C5723D-8080-423B-BD94-7262E651AA13}"/>
          </ac:spMkLst>
        </pc:spChg>
        <pc:spChg chg="mod">
          <ac:chgData name="Lars Björkman" userId="10049411-c5d5-42b6-93f4-7d56d5eee647" providerId="ADAL" clId="{A16D6E20-6CC4-41FB-9276-F2B5AE6607A4}" dt="2024-06-27T19:13:02.219" v="7821" actId="2711"/>
          <ac:spMkLst>
            <pc:docMk/>
            <pc:sldMk cId="2197053095" sldId="1236"/>
            <ac:spMk id="17" creationId="{147D81B7-10A7-44EE-8AF4-3729DE5D7D3F}"/>
          </ac:spMkLst>
        </pc:spChg>
        <pc:spChg chg="mod">
          <ac:chgData name="Lars Björkman" userId="10049411-c5d5-42b6-93f4-7d56d5eee647" providerId="ADAL" clId="{A16D6E20-6CC4-41FB-9276-F2B5AE6607A4}" dt="2024-06-27T19:13:02.219" v="7821" actId="2711"/>
          <ac:spMkLst>
            <pc:docMk/>
            <pc:sldMk cId="2197053095" sldId="1236"/>
            <ac:spMk id="18" creationId="{D3C7E548-56DA-476E-ADCB-AA199EB984BB}"/>
          </ac:spMkLst>
        </pc:spChg>
        <pc:spChg chg="mod">
          <ac:chgData name="Lars Björkman" userId="10049411-c5d5-42b6-93f4-7d56d5eee647" providerId="ADAL" clId="{A16D6E20-6CC4-41FB-9276-F2B5AE6607A4}" dt="2024-06-27T19:13:02.219" v="7821" actId="2711"/>
          <ac:spMkLst>
            <pc:docMk/>
            <pc:sldMk cId="2197053095" sldId="1236"/>
            <ac:spMk id="20" creationId="{5D50AF8A-D759-42A9-AD7A-FEDB4ECB5265}"/>
          </ac:spMkLst>
        </pc:spChg>
        <pc:spChg chg="mod">
          <ac:chgData name="Lars Björkman" userId="10049411-c5d5-42b6-93f4-7d56d5eee647" providerId="ADAL" clId="{A16D6E20-6CC4-41FB-9276-F2B5AE6607A4}" dt="2024-06-27T19:13:02.219" v="7821" actId="2711"/>
          <ac:spMkLst>
            <pc:docMk/>
            <pc:sldMk cId="2197053095" sldId="1236"/>
            <ac:spMk id="21" creationId="{9BBE83E4-36D3-405F-9B04-D769F7293876}"/>
          </ac:spMkLst>
        </pc:spChg>
        <pc:spChg chg="mod">
          <ac:chgData name="Lars Björkman" userId="10049411-c5d5-42b6-93f4-7d56d5eee647" providerId="ADAL" clId="{A16D6E20-6CC4-41FB-9276-F2B5AE6607A4}" dt="2024-06-27T19:13:02.219" v="7821" actId="2711"/>
          <ac:spMkLst>
            <pc:docMk/>
            <pc:sldMk cId="2197053095" sldId="1236"/>
            <ac:spMk id="22" creationId="{F923DEA1-D293-4D4D-A7F2-54340E718422}"/>
          </ac:spMkLst>
        </pc:spChg>
        <pc:spChg chg="mod">
          <ac:chgData name="Lars Björkman" userId="10049411-c5d5-42b6-93f4-7d56d5eee647" providerId="ADAL" clId="{A16D6E20-6CC4-41FB-9276-F2B5AE6607A4}" dt="2024-06-27T19:13:02.219" v="7821" actId="2711"/>
          <ac:spMkLst>
            <pc:docMk/>
            <pc:sldMk cId="2197053095" sldId="1236"/>
            <ac:spMk id="23" creationId="{6E3209DD-66A9-470B-A7D8-5FEC04A23B7A}"/>
          </ac:spMkLst>
        </pc:spChg>
        <pc:spChg chg="mod">
          <ac:chgData name="Lars Björkman" userId="10049411-c5d5-42b6-93f4-7d56d5eee647" providerId="ADAL" clId="{A16D6E20-6CC4-41FB-9276-F2B5AE6607A4}" dt="2024-06-27T19:13:02.219" v="7821" actId="2711"/>
          <ac:spMkLst>
            <pc:docMk/>
            <pc:sldMk cId="2197053095" sldId="1236"/>
            <ac:spMk id="26" creationId="{189E3114-BB5B-4D88-811A-D9A162728A2D}"/>
          </ac:spMkLst>
        </pc:spChg>
        <pc:spChg chg="mod">
          <ac:chgData name="Lars Björkman" userId="10049411-c5d5-42b6-93f4-7d56d5eee647" providerId="ADAL" clId="{A16D6E20-6CC4-41FB-9276-F2B5AE6607A4}" dt="2024-06-27T19:13:02.219" v="7821" actId="2711"/>
          <ac:spMkLst>
            <pc:docMk/>
            <pc:sldMk cId="2197053095" sldId="1236"/>
            <ac:spMk id="31" creationId="{FDA03F9A-2274-47D8-8091-E7A149199D4B}"/>
          </ac:spMkLst>
        </pc:spChg>
      </pc:sldChg>
      <pc:sldChg chg="modSp mod">
        <pc:chgData name="Lars Björkman" userId="10049411-c5d5-42b6-93f4-7d56d5eee647" providerId="ADAL" clId="{A16D6E20-6CC4-41FB-9276-F2B5AE6607A4}" dt="2024-06-27T19:16:31.934" v="7868" actId="113"/>
        <pc:sldMkLst>
          <pc:docMk/>
          <pc:sldMk cId="3099294075" sldId="1238"/>
        </pc:sldMkLst>
        <pc:spChg chg="mod">
          <ac:chgData name="Lars Björkman" userId="10049411-c5d5-42b6-93f4-7d56d5eee647" providerId="ADAL" clId="{A16D6E20-6CC4-41FB-9276-F2B5AE6607A4}" dt="2024-06-27T19:16:03.395" v="7864" actId="2711"/>
          <ac:spMkLst>
            <pc:docMk/>
            <pc:sldMk cId="3099294075" sldId="1238"/>
            <ac:spMk id="2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9:16:03.395" v="7864" actId="2711"/>
          <ac:spMkLst>
            <pc:docMk/>
            <pc:sldMk cId="3099294075" sldId="1238"/>
            <ac:spMk id="3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9:16:31.934" v="7868" actId="113"/>
          <ac:spMkLst>
            <pc:docMk/>
            <pc:sldMk cId="3099294075" sldId="1238"/>
            <ac:spMk id="4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9:16:03.395" v="7864" actId="2711"/>
          <ac:spMkLst>
            <pc:docMk/>
            <pc:sldMk cId="3099294075" sldId="1238"/>
            <ac:spMk id="7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9:16:03.395" v="7864" actId="2711"/>
          <ac:spMkLst>
            <pc:docMk/>
            <pc:sldMk cId="3099294075" sldId="1238"/>
            <ac:spMk id="13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9:16:03.395" v="7864" actId="2711"/>
          <ac:spMkLst>
            <pc:docMk/>
            <pc:sldMk cId="3099294075" sldId="1238"/>
            <ac:spMk id="14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9:16:03.395" v="7864" actId="2711"/>
          <ac:spMkLst>
            <pc:docMk/>
            <pc:sldMk cId="3099294075" sldId="1238"/>
            <ac:spMk id="15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9:16:03.395" v="7864" actId="2711"/>
          <ac:spMkLst>
            <pc:docMk/>
            <pc:sldMk cId="3099294075" sldId="1238"/>
            <ac:spMk id="19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9:16:03.395" v="7864" actId="2711"/>
          <ac:spMkLst>
            <pc:docMk/>
            <pc:sldMk cId="3099294075" sldId="1238"/>
            <ac:spMk id="23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9:16:03.395" v="7864" actId="2711"/>
          <ac:spMkLst>
            <pc:docMk/>
            <pc:sldMk cId="3099294075" sldId="1238"/>
            <ac:spMk id="25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9:16:03.395" v="7864" actId="2711"/>
          <ac:spMkLst>
            <pc:docMk/>
            <pc:sldMk cId="3099294075" sldId="1238"/>
            <ac:spMk id="2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9:16:03.395" v="7864" actId="2711"/>
          <ac:spMkLst>
            <pc:docMk/>
            <pc:sldMk cId="3099294075" sldId="1238"/>
            <ac:spMk id="27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9:16:03.395" v="7864" actId="2711"/>
          <ac:spMkLst>
            <pc:docMk/>
            <pc:sldMk cId="3099294075" sldId="1238"/>
            <ac:spMk id="28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9:16:03.395" v="7864" actId="2711"/>
          <ac:spMkLst>
            <pc:docMk/>
            <pc:sldMk cId="3099294075" sldId="1238"/>
            <ac:spMk id="3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9:16:03.395" v="7864" actId="2711"/>
          <ac:spMkLst>
            <pc:docMk/>
            <pc:sldMk cId="3099294075" sldId="1238"/>
            <ac:spMk id="32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9:16:03.395" v="7864" actId="2711"/>
          <ac:spMkLst>
            <pc:docMk/>
            <pc:sldMk cId="3099294075" sldId="1238"/>
            <ac:spMk id="33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9:16:03.395" v="7864" actId="2711"/>
          <ac:spMkLst>
            <pc:docMk/>
            <pc:sldMk cId="3099294075" sldId="1238"/>
            <ac:spMk id="34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9:16:03.395" v="7864" actId="2711"/>
          <ac:spMkLst>
            <pc:docMk/>
            <pc:sldMk cId="3099294075" sldId="1238"/>
            <ac:spMk id="37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9:16:03.395" v="7864" actId="2711"/>
          <ac:spMkLst>
            <pc:docMk/>
            <pc:sldMk cId="3099294075" sldId="1238"/>
            <ac:spMk id="38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9:16:03.395" v="7864" actId="2711"/>
          <ac:spMkLst>
            <pc:docMk/>
            <pc:sldMk cId="3099294075" sldId="1238"/>
            <ac:spMk id="39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9:16:03.395" v="7864" actId="2711"/>
          <ac:spMkLst>
            <pc:docMk/>
            <pc:sldMk cId="3099294075" sldId="1238"/>
            <ac:spMk id="40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9:16:03.395" v="7864" actId="2711"/>
          <ac:spMkLst>
            <pc:docMk/>
            <pc:sldMk cId="3099294075" sldId="1238"/>
            <ac:spMk id="4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9:16:03.395" v="7864" actId="2711"/>
          <ac:spMkLst>
            <pc:docMk/>
            <pc:sldMk cId="3099294075" sldId="1238"/>
            <ac:spMk id="42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9:16:03.395" v="7864" actId="2711"/>
          <ac:spMkLst>
            <pc:docMk/>
            <pc:sldMk cId="3099294075" sldId="1238"/>
            <ac:spMk id="43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9:16:03.395" v="7864" actId="2711"/>
          <ac:spMkLst>
            <pc:docMk/>
            <pc:sldMk cId="3099294075" sldId="1238"/>
            <ac:spMk id="4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9:16:03.395" v="7864" actId="2711"/>
          <ac:spMkLst>
            <pc:docMk/>
            <pc:sldMk cId="3099294075" sldId="1238"/>
            <ac:spMk id="5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9:16:03.395" v="7864" actId="2711"/>
          <ac:spMkLst>
            <pc:docMk/>
            <pc:sldMk cId="3099294075" sldId="1238"/>
            <ac:spMk id="57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9:16:03.395" v="7864" actId="2711"/>
          <ac:spMkLst>
            <pc:docMk/>
            <pc:sldMk cId="3099294075" sldId="1238"/>
            <ac:spMk id="58" creationId="{00000000-0000-0000-0000-000000000000}"/>
          </ac:spMkLst>
        </pc:spChg>
      </pc:sldChg>
      <pc:sldChg chg="modSp mod">
        <pc:chgData name="Lars Björkman" userId="10049411-c5d5-42b6-93f4-7d56d5eee647" providerId="ADAL" clId="{A16D6E20-6CC4-41FB-9276-F2B5AE6607A4}" dt="2024-06-27T19:17:14.745" v="7873" actId="113"/>
        <pc:sldMkLst>
          <pc:docMk/>
          <pc:sldMk cId="2224900555" sldId="1239"/>
        </pc:sldMkLst>
        <pc:spChg chg="mod">
          <ac:chgData name="Lars Björkman" userId="10049411-c5d5-42b6-93f4-7d56d5eee647" providerId="ADAL" clId="{A16D6E20-6CC4-41FB-9276-F2B5AE6607A4}" dt="2024-06-27T19:16:52.116" v="7869" actId="2711"/>
          <ac:spMkLst>
            <pc:docMk/>
            <pc:sldMk cId="2224900555" sldId="1239"/>
            <ac:spMk id="3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9:16:52.116" v="7869" actId="2711"/>
          <ac:spMkLst>
            <pc:docMk/>
            <pc:sldMk cId="2224900555" sldId="1239"/>
            <ac:spMk id="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9:16:52.116" v="7869" actId="2711"/>
          <ac:spMkLst>
            <pc:docMk/>
            <pc:sldMk cId="2224900555" sldId="1239"/>
            <ac:spMk id="7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9:16:52.116" v="7869" actId="2711"/>
          <ac:spMkLst>
            <pc:docMk/>
            <pc:sldMk cId="2224900555" sldId="1239"/>
            <ac:spMk id="9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9:16:52.116" v="7869" actId="2711"/>
          <ac:spMkLst>
            <pc:docMk/>
            <pc:sldMk cId="2224900555" sldId="1239"/>
            <ac:spMk id="1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9:17:14.745" v="7873" actId="113"/>
          <ac:spMkLst>
            <pc:docMk/>
            <pc:sldMk cId="2224900555" sldId="1239"/>
            <ac:spMk id="17" creationId="{00000000-0000-0000-0000-000000000000}"/>
          </ac:spMkLst>
        </pc:spChg>
      </pc:sldChg>
      <pc:sldChg chg="modSp mod">
        <pc:chgData name="Lars Björkman" userId="10049411-c5d5-42b6-93f4-7d56d5eee647" providerId="ADAL" clId="{A16D6E20-6CC4-41FB-9276-F2B5AE6607A4}" dt="2024-06-27T19:17:54.360" v="7878" actId="113"/>
        <pc:sldMkLst>
          <pc:docMk/>
          <pc:sldMk cId="843637553" sldId="1240"/>
        </pc:sldMkLst>
        <pc:spChg chg="mod">
          <ac:chgData name="Lars Björkman" userId="10049411-c5d5-42b6-93f4-7d56d5eee647" providerId="ADAL" clId="{A16D6E20-6CC4-41FB-9276-F2B5AE6607A4}" dt="2024-06-27T19:17:31.553" v="7874" actId="2711"/>
          <ac:spMkLst>
            <pc:docMk/>
            <pc:sldMk cId="843637553" sldId="1240"/>
            <ac:spMk id="2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9:17:31.553" v="7874" actId="2711"/>
          <ac:spMkLst>
            <pc:docMk/>
            <pc:sldMk cId="843637553" sldId="1240"/>
            <ac:spMk id="9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9:17:31.553" v="7874" actId="2711"/>
          <ac:spMkLst>
            <pc:docMk/>
            <pc:sldMk cId="843637553" sldId="1240"/>
            <ac:spMk id="14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9:17:31.553" v="7874" actId="2711"/>
          <ac:spMkLst>
            <pc:docMk/>
            <pc:sldMk cId="843637553" sldId="1240"/>
            <ac:spMk id="15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9:17:54.360" v="7878" actId="113"/>
          <ac:spMkLst>
            <pc:docMk/>
            <pc:sldMk cId="843637553" sldId="1240"/>
            <ac:spMk id="17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9:17:31.553" v="7874" actId="2711"/>
          <ac:spMkLst>
            <pc:docMk/>
            <pc:sldMk cId="843637553" sldId="1240"/>
            <ac:spMk id="18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9:17:31.553" v="7874" actId="2711"/>
          <ac:spMkLst>
            <pc:docMk/>
            <pc:sldMk cId="843637553" sldId="1240"/>
            <ac:spMk id="19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9:17:31.553" v="7874" actId="2711"/>
          <ac:spMkLst>
            <pc:docMk/>
            <pc:sldMk cId="843637553" sldId="1240"/>
            <ac:spMk id="20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9:17:31.553" v="7874" actId="2711"/>
          <ac:spMkLst>
            <pc:docMk/>
            <pc:sldMk cId="843637553" sldId="1240"/>
            <ac:spMk id="21" creationId="{00000000-0000-0000-0000-000000000000}"/>
          </ac:spMkLst>
        </pc:spChg>
      </pc:sldChg>
      <pc:sldChg chg="modSp mod">
        <pc:chgData name="Lars Björkman" userId="10049411-c5d5-42b6-93f4-7d56d5eee647" providerId="ADAL" clId="{A16D6E20-6CC4-41FB-9276-F2B5AE6607A4}" dt="2024-06-27T19:18:36.319" v="7883" actId="113"/>
        <pc:sldMkLst>
          <pc:docMk/>
          <pc:sldMk cId="2196256411" sldId="1241"/>
        </pc:sldMkLst>
        <pc:spChg chg="mod">
          <ac:chgData name="Lars Björkman" userId="10049411-c5d5-42b6-93f4-7d56d5eee647" providerId="ADAL" clId="{A16D6E20-6CC4-41FB-9276-F2B5AE6607A4}" dt="2024-06-27T19:18:36.319" v="7883" actId="113"/>
          <ac:spMkLst>
            <pc:docMk/>
            <pc:sldMk cId="2196256411" sldId="1241"/>
            <ac:spMk id="6" creationId="{586D8B31-DD10-407A-B76B-1DE6DFA6F1FC}"/>
          </ac:spMkLst>
        </pc:spChg>
      </pc:sldChg>
      <pc:sldChg chg="modSp mod">
        <pc:chgData name="Lars Björkman" userId="10049411-c5d5-42b6-93f4-7d56d5eee647" providerId="ADAL" clId="{A16D6E20-6CC4-41FB-9276-F2B5AE6607A4}" dt="2024-06-27T19:19:19.283" v="7890" actId="20577"/>
        <pc:sldMkLst>
          <pc:docMk/>
          <pc:sldMk cId="1229783825" sldId="1242"/>
        </pc:sldMkLst>
        <pc:spChg chg="mod">
          <ac:chgData name="Lars Björkman" userId="10049411-c5d5-42b6-93f4-7d56d5eee647" providerId="ADAL" clId="{A16D6E20-6CC4-41FB-9276-F2B5AE6607A4}" dt="2024-06-27T19:18:50.488" v="7884" actId="2711"/>
          <ac:spMkLst>
            <pc:docMk/>
            <pc:sldMk cId="1229783825" sldId="1242"/>
            <ac:spMk id="2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9:19:19.283" v="7890" actId="20577"/>
          <ac:spMkLst>
            <pc:docMk/>
            <pc:sldMk cId="1229783825" sldId="1242"/>
            <ac:spMk id="4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9:18:50.488" v="7884" actId="2711"/>
          <ac:spMkLst>
            <pc:docMk/>
            <pc:sldMk cId="1229783825" sldId="1242"/>
            <ac:spMk id="23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9:18:50.488" v="7884" actId="2711"/>
          <ac:spMkLst>
            <pc:docMk/>
            <pc:sldMk cId="1229783825" sldId="1242"/>
            <ac:spMk id="24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9:18:50.488" v="7884" actId="2711"/>
          <ac:spMkLst>
            <pc:docMk/>
            <pc:sldMk cId="1229783825" sldId="1242"/>
            <ac:spMk id="25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9:18:50.488" v="7884" actId="2711"/>
          <ac:spMkLst>
            <pc:docMk/>
            <pc:sldMk cId="1229783825" sldId="1242"/>
            <ac:spMk id="26" creationId="{00000000-0000-0000-0000-000000000000}"/>
          </ac:spMkLst>
        </pc:spChg>
      </pc:sldChg>
      <pc:sldChg chg="modSp mod">
        <pc:chgData name="Lars Björkman" userId="10049411-c5d5-42b6-93f4-7d56d5eee647" providerId="ADAL" clId="{A16D6E20-6CC4-41FB-9276-F2B5AE6607A4}" dt="2024-06-27T19:15:11.211" v="7862" actId="1035"/>
        <pc:sldMkLst>
          <pc:docMk/>
          <pc:sldMk cId="1936529430" sldId="1243"/>
        </pc:sldMkLst>
        <pc:spChg chg="mod">
          <ac:chgData name="Lars Björkman" userId="10049411-c5d5-42b6-93f4-7d56d5eee647" providerId="ADAL" clId="{A16D6E20-6CC4-41FB-9276-F2B5AE6607A4}" dt="2024-06-27T19:13:59.195" v="7838" actId="2711"/>
          <ac:spMkLst>
            <pc:docMk/>
            <pc:sldMk cId="1936529430" sldId="1243"/>
            <ac:spMk id="2" creationId="{4F9C6492-1BB5-F925-358F-DAAB69B679E4}"/>
          </ac:spMkLst>
        </pc:spChg>
        <pc:spChg chg="mod">
          <ac:chgData name="Lars Björkman" userId="10049411-c5d5-42b6-93f4-7d56d5eee647" providerId="ADAL" clId="{A16D6E20-6CC4-41FB-9276-F2B5AE6607A4}" dt="2024-06-27T19:14:55.436" v="7854" actId="14100"/>
          <ac:spMkLst>
            <pc:docMk/>
            <pc:sldMk cId="1936529430" sldId="1243"/>
            <ac:spMk id="5" creationId="{AC883C40-6D42-491A-A85A-54D55D356B25}"/>
          </ac:spMkLst>
        </pc:spChg>
        <pc:spChg chg="mod">
          <ac:chgData name="Lars Björkman" userId="10049411-c5d5-42b6-93f4-7d56d5eee647" providerId="ADAL" clId="{A16D6E20-6CC4-41FB-9276-F2B5AE6607A4}" dt="2024-06-27T19:15:11.211" v="7862" actId="1035"/>
          <ac:spMkLst>
            <pc:docMk/>
            <pc:sldMk cId="1936529430" sldId="1243"/>
            <ac:spMk id="6" creationId="{E15DB607-F6F1-4E20-961A-98093A782AF6}"/>
          </ac:spMkLst>
        </pc:spChg>
        <pc:spChg chg="mod">
          <ac:chgData name="Lars Björkman" userId="10049411-c5d5-42b6-93f4-7d56d5eee647" providerId="ADAL" clId="{A16D6E20-6CC4-41FB-9276-F2B5AE6607A4}" dt="2024-06-27T19:14:24.835" v="7843" actId="207"/>
          <ac:spMkLst>
            <pc:docMk/>
            <pc:sldMk cId="1936529430" sldId="1243"/>
            <ac:spMk id="7" creationId="{23145A43-34B8-4445-8892-ED6877ABD97D}"/>
          </ac:spMkLst>
        </pc:spChg>
        <pc:spChg chg="mod">
          <ac:chgData name="Lars Björkman" userId="10049411-c5d5-42b6-93f4-7d56d5eee647" providerId="ADAL" clId="{A16D6E20-6CC4-41FB-9276-F2B5AE6607A4}" dt="2024-06-27T19:13:59.195" v="7838" actId="2711"/>
          <ac:spMkLst>
            <pc:docMk/>
            <pc:sldMk cId="1936529430" sldId="1243"/>
            <ac:spMk id="12" creationId="{3E6E4F38-4C8A-4AE4-90DC-553BB3F6484F}"/>
          </ac:spMkLst>
        </pc:spChg>
        <pc:spChg chg="mod">
          <ac:chgData name="Lars Björkman" userId="10049411-c5d5-42b6-93f4-7d56d5eee647" providerId="ADAL" clId="{A16D6E20-6CC4-41FB-9276-F2B5AE6607A4}" dt="2024-06-27T19:13:59.195" v="7838" actId="2711"/>
          <ac:spMkLst>
            <pc:docMk/>
            <pc:sldMk cId="1936529430" sldId="1243"/>
            <ac:spMk id="13" creationId="{294B16D7-C47D-47BA-BBF1-91B023E79E2D}"/>
          </ac:spMkLst>
        </pc:spChg>
        <pc:spChg chg="mod">
          <ac:chgData name="Lars Björkman" userId="10049411-c5d5-42b6-93f4-7d56d5eee647" providerId="ADAL" clId="{A16D6E20-6CC4-41FB-9276-F2B5AE6607A4}" dt="2024-06-27T19:13:59.195" v="7838" actId="2711"/>
          <ac:spMkLst>
            <pc:docMk/>
            <pc:sldMk cId="1936529430" sldId="1243"/>
            <ac:spMk id="14" creationId="{EAABD82E-A158-4AB4-A27E-726C8D2CA188}"/>
          </ac:spMkLst>
        </pc:spChg>
        <pc:spChg chg="mod">
          <ac:chgData name="Lars Björkman" userId="10049411-c5d5-42b6-93f4-7d56d5eee647" providerId="ADAL" clId="{A16D6E20-6CC4-41FB-9276-F2B5AE6607A4}" dt="2024-06-27T19:13:59.195" v="7838" actId="2711"/>
          <ac:spMkLst>
            <pc:docMk/>
            <pc:sldMk cId="1936529430" sldId="1243"/>
            <ac:spMk id="15" creationId="{BD3E22FD-EC9D-4AE9-A0B5-925EF64C47C9}"/>
          </ac:spMkLst>
        </pc:spChg>
        <pc:spChg chg="mod">
          <ac:chgData name="Lars Björkman" userId="10049411-c5d5-42b6-93f4-7d56d5eee647" providerId="ADAL" clId="{A16D6E20-6CC4-41FB-9276-F2B5AE6607A4}" dt="2024-06-27T19:13:59.195" v="7838" actId="2711"/>
          <ac:spMkLst>
            <pc:docMk/>
            <pc:sldMk cId="1936529430" sldId="1243"/>
            <ac:spMk id="16" creationId="{C328749E-83F9-42C7-BC94-967A4724D198}"/>
          </ac:spMkLst>
        </pc:spChg>
        <pc:spChg chg="mod">
          <ac:chgData name="Lars Björkman" userId="10049411-c5d5-42b6-93f4-7d56d5eee647" providerId="ADAL" clId="{A16D6E20-6CC4-41FB-9276-F2B5AE6607A4}" dt="2024-06-27T19:13:59.195" v="7838" actId="2711"/>
          <ac:spMkLst>
            <pc:docMk/>
            <pc:sldMk cId="1936529430" sldId="1243"/>
            <ac:spMk id="17" creationId="{3843E4FC-9474-43D2-B0BE-C9442AFFD052}"/>
          </ac:spMkLst>
        </pc:spChg>
        <pc:spChg chg="mod">
          <ac:chgData name="Lars Björkman" userId="10049411-c5d5-42b6-93f4-7d56d5eee647" providerId="ADAL" clId="{A16D6E20-6CC4-41FB-9276-F2B5AE6607A4}" dt="2024-06-27T19:13:59.195" v="7838" actId="2711"/>
          <ac:spMkLst>
            <pc:docMk/>
            <pc:sldMk cId="1936529430" sldId="1243"/>
            <ac:spMk id="32" creationId="{8BEA1A3F-0969-49FA-884A-FF91F4CB2729}"/>
          </ac:spMkLst>
        </pc:spChg>
        <pc:spChg chg="mod">
          <ac:chgData name="Lars Björkman" userId="10049411-c5d5-42b6-93f4-7d56d5eee647" providerId="ADAL" clId="{A16D6E20-6CC4-41FB-9276-F2B5AE6607A4}" dt="2024-06-27T19:13:59.195" v="7838" actId="2711"/>
          <ac:spMkLst>
            <pc:docMk/>
            <pc:sldMk cId="1936529430" sldId="1243"/>
            <ac:spMk id="33" creationId="{976C507E-3B51-4A2C-9F00-6BC23570FBAA}"/>
          </ac:spMkLst>
        </pc:spChg>
        <pc:spChg chg="mod">
          <ac:chgData name="Lars Björkman" userId="10049411-c5d5-42b6-93f4-7d56d5eee647" providerId="ADAL" clId="{A16D6E20-6CC4-41FB-9276-F2B5AE6607A4}" dt="2024-06-27T19:13:59.195" v="7838" actId="2711"/>
          <ac:spMkLst>
            <pc:docMk/>
            <pc:sldMk cId="1936529430" sldId="1243"/>
            <ac:spMk id="34" creationId="{1F4DC9B1-0161-4344-85C7-D58544D48FED}"/>
          </ac:spMkLst>
        </pc:spChg>
        <pc:spChg chg="mod">
          <ac:chgData name="Lars Björkman" userId="10049411-c5d5-42b6-93f4-7d56d5eee647" providerId="ADAL" clId="{A16D6E20-6CC4-41FB-9276-F2B5AE6607A4}" dt="2024-06-27T19:13:59.195" v="7838" actId="2711"/>
          <ac:spMkLst>
            <pc:docMk/>
            <pc:sldMk cId="1936529430" sldId="1243"/>
            <ac:spMk id="39" creationId="{2753F28E-DB48-4EDF-8E93-98F3EAD207B8}"/>
          </ac:spMkLst>
        </pc:spChg>
        <pc:spChg chg="mod">
          <ac:chgData name="Lars Björkman" userId="10049411-c5d5-42b6-93f4-7d56d5eee647" providerId="ADAL" clId="{A16D6E20-6CC4-41FB-9276-F2B5AE6607A4}" dt="2024-06-27T19:13:59.195" v="7838" actId="2711"/>
          <ac:spMkLst>
            <pc:docMk/>
            <pc:sldMk cId="1936529430" sldId="1243"/>
            <ac:spMk id="44" creationId="{17F43F7B-B9C7-4A91-B8A8-328B94431181}"/>
          </ac:spMkLst>
        </pc:spChg>
        <pc:spChg chg="mod">
          <ac:chgData name="Lars Björkman" userId="10049411-c5d5-42b6-93f4-7d56d5eee647" providerId="ADAL" clId="{A16D6E20-6CC4-41FB-9276-F2B5AE6607A4}" dt="2024-06-27T19:13:59.195" v="7838" actId="2711"/>
          <ac:spMkLst>
            <pc:docMk/>
            <pc:sldMk cId="1936529430" sldId="1243"/>
            <ac:spMk id="45" creationId="{DBBEF744-6C0E-4709-9C45-122429443FA2}"/>
          </ac:spMkLst>
        </pc:spChg>
        <pc:spChg chg="mod">
          <ac:chgData name="Lars Björkman" userId="10049411-c5d5-42b6-93f4-7d56d5eee647" providerId="ADAL" clId="{A16D6E20-6CC4-41FB-9276-F2B5AE6607A4}" dt="2024-06-27T19:13:59.195" v="7838" actId="2711"/>
          <ac:spMkLst>
            <pc:docMk/>
            <pc:sldMk cId="1936529430" sldId="1243"/>
            <ac:spMk id="46" creationId="{26756BA0-1FE6-4DBB-8579-ADC1F428ED7C}"/>
          </ac:spMkLst>
        </pc:spChg>
        <pc:spChg chg="mod">
          <ac:chgData name="Lars Björkman" userId="10049411-c5d5-42b6-93f4-7d56d5eee647" providerId="ADAL" clId="{A16D6E20-6CC4-41FB-9276-F2B5AE6607A4}" dt="2024-06-27T19:13:59.195" v="7838" actId="2711"/>
          <ac:spMkLst>
            <pc:docMk/>
            <pc:sldMk cId="1936529430" sldId="1243"/>
            <ac:spMk id="47" creationId="{6684BA40-7145-489E-828F-D5A2A7C2AC4A}"/>
          </ac:spMkLst>
        </pc:spChg>
      </pc:sldChg>
      <pc:sldChg chg="modSp mod">
        <pc:chgData name="Lars Björkman" userId="10049411-c5d5-42b6-93f4-7d56d5eee647" providerId="ADAL" clId="{A16D6E20-6CC4-41FB-9276-F2B5AE6607A4}" dt="2024-06-27T19:13:35.915" v="7837" actId="1038"/>
        <pc:sldMkLst>
          <pc:docMk/>
          <pc:sldMk cId="2683711327" sldId="1246"/>
        </pc:sldMkLst>
        <pc:spChg chg="mod">
          <ac:chgData name="Lars Björkman" userId="10049411-c5d5-42b6-93f4-7d56d5eee647" providerId="ADAL" clId="{A16D6E20-6CC4-41FB-9276-F2B5AE6607A4}" dt="2024-06-27T19:13:22.215" v="7822" actId="2711"/>
          <ac:spMkLst>
            <pc:docMk/>
            <pc:sldMk cId="2683711327" sldId="1246"/>
            <ac:spMk id="2" creationId="{DDDAC984-D7A7-40EA-AD4F-A227C4F3839E}"/>
          </ac:spMkLst>
        </pc:spChg>
        <pc:spChg chg="mod">
          <ac:chgData name="Lars Björkman" userId="10049411-c5d5-42b6-93f4-7d56d5eee647" providerId="ADAL" clId="{A16D6E20-6CC4-41FB-9276-F2B5AE6607A4}" dt="2024-06-27T19:13:35.915" v="7837" actId="1038"/>
          <ac:spMkLst>
            <pc:docMk/>
            <pc:sldMk cId="2683711327" sldId="1246"/>
            <ac:spMk id="7" creationId="{23145A43-34B8-4445-8892-ED6877ABD97D}"/>
          </ac:spMkLst>
        </pc:spChg>
        <pc:spChg chg="mod">
          <ac:chgData name="Lars Björkman" userId="10049411-c5d5-42b6-93f4-7d56d5eee647" providerId="ADAL" clId="{A16D6E20-6CC4-41FB-9276-F2B5AE6607A4}" dt="2024-06-27T19:13:22.215" v="7822" actId="2711"/>
          <ac:spMkLst>
            <pc:docMk/>
            <pc:sldMk cId="2683711327" sldId="1246"/>
            <ac:spMk id="12" creationId="{28EC17F3-1BC0-4A7A-82EC-43EE439EAA84}"/>
          </ac:spMkLst>
        </pc:spChg>
        <pc:spChg chg="mod">
          <ac:chgData name="Lars Björkman" userId="10049411-c5d5-42b6-93f4-7d56d5eee647" providerId="ADAL" clId="{A16D6E20-6CC4-41FB-9276-F2B5AE6607A4}" dt="2024-06-27T19:13:22.215" v="7822" actId="2711"/>
          <ac:spMkLst>
            <pc:docMk/>
            <pc:sldMk cId="2683711327" sldId="1246"/>
            <ac:spMk id="13" creationId="{6CE2FF49-27C4-4F85-B48B-EF52EE6CF61C}"/>
          </ac:spMkLst>
        </pc:spChg>
        <pc:spChg chg="mod">
          <ac:chgData name="Lars Björkman" userId="10049411-c5d5-42b6-93f4-7d56d5eee647" providerId="ADAL" clId="{A16D6E20-6CC4-41FB-9276-F2B5AE6607A4}" dt="2024-06-27T19:13:22.215" v="7822" actId="2711"/>
          <ac:spMkLst>
            <pc:docMk/>
            <pc:sldMk cId="2683711327" sldId="1246"/>
            <ac:spMk id="14" creationId="{3F43B830-B979-4478-B48E-065E5488145B}"/>
          </ac:spMkLst>
        </pc:spChg>
        <pc:spChg chg="mod">
          <ac:chgData name="Lars Björkman" userId="10049411-c5d5-42b6-93f4-7d56d5eee647" providerId="ADAL" clId="{A16D6E20-6CC4-41FB-9276-F2B5AE6607A4}" dt="2024-06-27T19:13:22.215" v="7822" actId="2711"/>
          <ac:spMkLst>
            <pc:docMk/>
            <pc:sldMk cId="2683711327" sldId="1246"/>
            <ac:spMk id="15" creationId="{0E385E62-6A3B-45EB-A352-1900CA2E8C38}"/>
          </ac:spMkLst>
        </pc:spChg>
        <pc:spChg chg="mod">
          <ac:chgData name="Lars Björkman" userId="10049411-c5d5-42b6-93f4-7d56d5eee647" providerId="ADAL" clId="{A16D6E20-6CC4-41FB-9276-F2B5AE6607A4}" dt="2024-06-27T19:13:22.215" v="7822" actId="2711"/>
          <ac:spMkLst>
            <pc:docMk/>
            <pc:sldMk cId="2683711327" sldId="1246"/>
            <ac:spMk id="20" creationId="{2DC3D8D9-59ED-4A8B-9773-64D5F6DCE7D2}"/>
          </ac:spMkLst>
        </pc:spChg>
        <pc:spChg chg="mod">
          <ac:chgData name="Lars Björkman" userId="10049411-c5d5-42b6-93f4-7d56d5eee647" providerId="ADAL" clId="{A16D6E20-6CC4-41FB-9276-F2B5AE6607A4}" dt="2024-06-27T19:13:22.215" v="7822" actId="2711"/>
          <ac:spMkLst>
            <pc:docMk/>
            <pc:sldMk cId="2683711327" sldId="1246"/>
            <ac:spMk id="21" creationId="{4ACB2994-4BFD-44DA-BD24-DD4135F1ED2D}"/>
          </ac:spMkLst>
        </pc:spChg>
        <pc:spChg chg="mod">
          <ac:chgData name="Lars Björkman" userId="10049411-c5d5-42b6-93f4-7d56d5eee647" providerId="ADAL" clId="{A16D6E20-6CC4-41FB-9276-F2B5AE6607A4}" dt="2024-06-27T19:13:22.215" v="7822" actId="2711"/>
          <ac:spMkLst>
            <pc:docMk/>
            <pc:sldMk cId="2683711327" sldId="1246"/>
            <ac:spMk id="22" creationId="{8562FC14-6661-43B2-A930-C4EC181578EE}"/>
          </ac:spMkLst>
        </pc:spChg>
        <pc:spChg chg="mod">
          <ac:chgData name="Lars Björkman" userId="10049411-c5d5-42b6-93f4-7d56d5eee647" providerId="ADAL" clId="{A16D6E20-6CC4-41FB-9276-F2B5AE6607A4}" dt="2024-06-27T19:13:22.215" v="7822" actId="2711"/>
          <ac:spMkLst>
            <pc:docMk/>
            <pc:sldMk cId="2683711327" sldId="1246"/>
            <ac:spMk id="23" creationId="{0AA4EBDE-83E1-4B6D-A6B4-6E3D00039216}"/>
          </ac:spMkLst>
        </pc:spChg>
        <pc:spChg chg="mod">
          <ac:chgData name="Lars Björkman" userId="10049411-c5d5-42b6-93f4-7d56d5eee647" providerId="ADAL" clId="{A16D6E20-6CC4-41FB-9276-F2B5AE6607A4}" dt="2024-06-27T19:13:22.215" v="7822" actId="2711"/>
          <ac:spMkLst>
            <pc:docMk/>
            <pc:sldMk cId="2683711327" sldId="1246"/>
            <ac:spMk id="28" creationId="{4D97ABBD-6D2D-4332-A7D5-A82D381C749C}"/>
          </ac:spMkLst>
        </pc:spChg>
        <pc:spChg chg="mod">
          <ac:chgData name="Lars Björkman" userId="10049411-c5d5-42b6-93f4-7d56d5eee647" providerId="ADAL" clId="{A16D6E20-6CC4-41FB-9276-F2B5AE6607A4}" dt="2024-06-27T19:13:22.215" v="7822" actId="2711"/>
          <ac:spMkLst>
            <pc:docMk/>
            <pc:sldMk cId="2683711327" sldId="1246"/>
            <ac:spMk id="33" creationId="{7A4BB0C4-1C77-4F6E-937C-C7924DE5350D}"/>
          </ac:spMkLst>
        </pc:spChg>
        <pc:spChg chg="mod">
          <ac:chgData name="Lars Björkman" userId="10049411-c5d5-42b6-93f4-7d56d5eee647" providerId="ADAL" clId="{A16D6E20-6CC4-41FB-9276-F2B5AE6607A4}" dt="2024-06-27T19:13:22.215" v="7822" actId="2711"/>
          <ac:spMkLst>
            <pc:docMk/>
            <pc:sldMk cId="2683711327" sldId="1246"/>
            <ac:spMk id="34" creationId="{F810FE6A-6DB6-40BE-8D08-89048FBB380E}"/>
          </ac:spMkLst>
        </pc:spChg>
        <pc:spChg chg="mod">
          <ac:chgData name="Lars Björkman" userId="10049411-c5d5-42b6-93f4-7d56d5eee647" providerId="ADAL" clId="{A16D6E20-6CC4-41FB-9276-F2B5AE6607A4}" dt="2024-06-27T19:13:22.215" v="7822" actId="2711"/>
          <ac:spMkLst>
            <pc:docMk/>
            <pc:sldMk cId="2683711327" sldId="1246"/>
            <ac:spMk id="35" creationId="{5F8BF87C-CCFD-40FC-BBD9-F369BBD8D8F2}"/>
          </ac:spMkLst>
        </pc:spChg>
      </pc:sldChg>
      <pc:sldChg chg="del">
        <pc:chgData name="Lars Björkman" userId="10049411-c5d5-42b6-93f4-7d56d5eee647" providerId="ADAL" clId="{A16D6E20-6CC4-41FB-9276-F2B5AE6607A4}" dt="2024-06-27T16:28:37.379" v="6376" actId="2696"/>
        <pc:sldMkLst>
          <pc:docMk/>
          <pc:sldMk cId="249073910" sldId="1380"/>
        </pc:sldMkLst>
      </pc:sldChg>
      <pc:sldChg chg="modSp add mod">
        <pc:chgData name="Lars Björkman" userId="10049411-c5d5-42b6-93f4-7d56d5eee647" providerId="ADAL" clId="{A16D6E20-6CC4-41FB-9276-F2B5AE6607A4}" dt="2024-06-27T17:09:52.486" v="6439" actId="2711"/>
        <pc:sldMkLst>
          <pc:docMk/>
          <pc:sldMk cId="2324094340" sldId="1380"/>
        </pc:sldMkLst>
        <pc:spChg chg="mod">
          <ac:chgData name="Lars Björkman" userId="10049411-c5d5-42b6-93f4-7d56d5eee647" providerId="ADAL" clId="{A16D6E20-6CC4-41FB-9276-F2B5AE6607A4}" dt="2024-06-27T17:09:38.570" v="6438" actId="2711"/>
          <ac:spMkLst>
            <pc:docMk/>
            <pc:sldMk cId="2324094340" sldId="1380"/>
            <ac:spMk id="2" creationId="{88E785A7-B459-4535-A1BE-998DCB31593F}"/>
          </ac:spMkLst>
        </pc:spChg>
        <pc:spChg chg="mod">
          <ac:chgData name="Lars Björkman" userId="10049411-c5d5-42b6-93f4-7d56d5eee647" providerId="ADAL" clId="{A16D6E20-6CC4-41FB-9276-F2B5AE6607A4}" dt="2024-06-27T17:09:30.814" v="6437" actId="207"/>
          <ac:spMkLst>
            <pc:docMk/>
            <pc:sldMk cId="2324094340" sldId="1380"/>
            <ac:spMk id="3" creationId="{C77938D2-CE36-7D4E-B6E9-0A0B86583D72}"/>
          </ac:spMkLst>
        </pc:spChg>
        <pc:spChg chg="mod">
          <ac:chgData name="Lars Björkman" userId="10049411-c5d5-42b6-93f4-7d56d5eee647" providerId="ADAL" clId="{A16D6E20-6CC4-41FB-9276-F2B5AE6607A4}" dt="2024-06-27T17:09:38.570" v="6438" actId="2711"/>
          <ac:spMkLst>
            <pc:docMk/>
            <pc:sldMk cId="2324094340" sldId="1380"/>
            <ac:spMk id="4" creationId="{C3E0154B-ED95-4CCC-BA2F-EBBCB3EBD2B0}"/>
          </ac:spMkLst>
        </pc:spChg>
        <pc:spChg chg="mod">
          <ac:chgData name="Lars Björkman" userId="10049411-c5d5-42b6-93f4-7d56d5eee647" providerId="ADAL" clId="{A16D6E20-6CC4-41FB-9276-F2B5AE6607A4}" dt="2024-06-27T17:09:38.570" v="6438" actId="2711"/>
          <ac:spMkLst>
            <pc:docMk/>
            <pc:sldMk cId="2324094340" sldId="1380"/>
            <ac:spMk id="7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09:38.570" v="6438" actId="2711"/>
          <ac:spMkLst>
            <pc:docMk/>
            <pc:sldMk cId="2324094340" sldId="1380"/>
            <ac:spMk id="8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09:38.570" v="6438" actId="2711"/>
          <ac:spMkLst>
            <pc:docMk/>
            <pc:sldMk cId="2324094340" sldId="1380"/>
            <ac:spMk id="9" creationId="{00000000-0000-0000-0000-000000000000}"/>
          </ac:spMkLst>
        </pc:spChg>
        <pc:graphicFrameChg chg="modGraphic">
          <ac:chgData name="Lars Björkman" userId="10049411-c5d5-42b6-93f4-7d56d5eee647" providerId="ADAL" clId="{A16D6E20-6CC4-41FB-9276-F2B5AE6607A4}" dt="2024-06-27T17:09:52.486" v="6439" actId="2711"/>
          <ac:graphicFrameMkLst>
            <pc:docMk/>
            <pc:sldMk cId="2324094340" sldId="1380"/>
            <ac:graphicFrameMk id="11" creationId="{1721BB1F-30F0-463C-B948-0CE874723641}"/>
          </ac:graphicFrameMkLst>
        </pc:graphicFrameChg>
      </pc:sldChg>
      <pc:sldChg chg="modSp mod">
        <pc:chgData name="Lars Björkman" userId="10049411-c5d5-42b6-93f4-7d56d5eee647" providerId="ADAL" clId="{A16D6E20-6CC4-41FB-9276-F2B5AE6607A4}" dt="2024-06-26T18:02:42.369" v="4263" actId="1036"/>
        <pc:sldMkLst>
          <pc:docMk/>
          <pc:sldMk cId="1177855381" sldId="1461"/>
        </pc:sldMkLst>
        <pc:spChg chg="mod">
          <ac:chgData name="Lars Björkman" userId="10049411-c5d5-42b6-93f4-7d56d5eee647" providerId="ADAL" clId="{A16D6E20-6CC4-41FB-9276-F2B5AE6607A4}" dt="2024-06-26T18:02:14.646" v="4250" actId="255"/>
          <ac:spMkLst>
            <pc:docMk/>
            <pc:sldMk cId="1177855381" sldId="1461"/>
            <ac:spMk id="2" creationId="{BABA6D7F-4EC0-48CA-86ED-334CDCE38A07}"/>
          </ac:spMkLst>
        </pc:spChg>
        <pc:spChg chg="mod">
          <ac:chgData name="Lars Björkman" userId="10049411-c5d5-42b6-93f4-7d56d5eee647" providerId="ADAL" clId="{A16D6E20-6CC4-41FB-9276-F2B5AE6607A4}" dt="2024-06-26T18:02:42.369" v="4263" actId="1036"/>
          <ac:spMkLst>
            <pc:docMk/>
            <pc:sldMk cId="1177855381" sldId="1461"/>
            <ac:spMk id="3" creationId="{3D0CF320-4277-7A84-1E54-9743C3B2C872}"/>
          </ac:spMkLst>
        </pc:spChg>
        <pc:spChg chg="mod">
          <ac:chgData name="Lars Björkman" userId="10049411-c5d5-42b6-93f4-7d56d5eee647" providerId="ADAL" clId="{A16D6E20-6CC4-41FB-9276-F2B5AE6607A4}" dt="2024-06-26T18:02:26.253" v="4252" actId="255"/>
          <ac:spMkLst>
            <pc:docMk/>
            <pc:sldMk cId="1177855381" sldId="1461"/>
            <ac:spMk id="4" creationId="{30612322-8D92-0812-16A8-032106132491}"/>
          </ac:spMkLst>
        </pc:spChg>
      </pc:sldChg>
      <pc:sldChg chg="modSp mod">
        <pc:chgData name="Lars Björkman" userId="10049411-c5d5-42b6-93f4-7d56d5eee647" providerId="ADAL" clId="{A16D6E20-6CC4-41FB-9276-F2B5AE6607A4}" dt="2024-06-26T18:01:49.047" v="4247" actId="255"/>
        <pc:sldMkLst>
          <pc:docMk/>
          <pc:sldMk cId="3478184814" sldId="1545"/>
        </pc:sldMkLst>
        <pc:spChg chg="mod">
          <ac:chgData name="Lars Björkman" userId="10049411-c5d5-42b6-93f4-7d56d5eee647" providerId="ADAL" clId="{A16D6E20-6CC4-41FB-9276-F2B5AE6607A4}" dt="2024-06-26T18:01:49.047" v="4247" actId="255"/>
          <ac:spMkLst>
            <pc:docMk/>
            <pc:sldMk cId="3478184814" sldId="1545"/>
            <ac:spMk id="6" creationId="{697A3768-B6EB-E070-4257-2294EA3C9457}"/>
          </ac:spMkLst>
        </pc:spChg>
      </pc:sldChg>
      <pc:sldChg chg="modSp mod">
        <pc:chgData name="Lars Björkman" userId="10049411-c5d5-42b6-93f4-7d56d5eee647" providerId="ADAL" clId="{A16D6E20-6CC4-41FB-9276-F2B5AE6607A4}" dt="2024-06-26T18:04:38.013" v="4275" actId="2711"/>
        <pc:sldMkLst>
          <pc:docMk/>
          <pc:sldMk cId="2114705973" sldId="1546"/>
        </pc:sldMkLst>
        <pc:spChg chg="mod">
          <ac:chgData name="Lars Björkman" userId="10049411-c5d5-42b6-93f4-7d56d5eee647" providerId="ADAL" clId="{A16D6E20-6CC4-41FB-9276-F2B5AE6607A4}" dt="2024-06-26T18:04:38.013" v="4275" actId="2711"/>
          <ac:spMkLst>
            <pc:docMk/>
            <pc:sldMk cId="2114705973" sldId="1546"/>
            <ac:spMk id="5" creationId="{1C17A196-6F6D-5710-7BC2-2341955AE000}"/>
          </ac:spMkLst>
        </pc:spChg>
        <pc:spChg chg="mod">
          <ac:chgData name="Lars Björkman" userId="10049411-c5d5-42b6-93f4-7d56d5eee647" providerId="ADAL" clId="{A16D6E20-6CC4-41FB-9276-F2B5AE6607A4}" dt="2024-06-26T18:04:28.332" v="4274" actId="255"/>
          <ac:spMkLst>
            <pc:docMk/>
            <pc:sldMk cId="2114705973" sldId="1546"/>
            <ac:spMk id="31" creationId="{3B5516A3-75DA-EC64-6D9B-C0BCED886256}"/>
          </ac:spMkLst>
        </pc:spChg>
      </pc:sldChg>
      <pc:sldChg chg="del">
        <pc:chgData name="Lars Björkman" userId="10049411-c5d5-42b6-93f4-7d56d5eee647" providerId="ADAL" clId="{A16D6E20-6CC4-41FB-9276-F2B5AE6607A4}" dt="2024-06-25T18:54:03.330" v="108" actId="2696"/>
        <pc:sldMkLst>
          <pc:docMk/>
          <pc:sldMk cId="4262913796" sldId="1626"/>
        </pc:sldMkLst>
      </pc:sldChg>
      <pc:sldChg chg="del">
        <pc:chgData name="Lars Björkman" userId="10049411-c5d5-42b6-93f4-7d56d5eee647" providerId="ADAL" clId="{A16D6E20-6CC4-41FB-9276-F2B5AE6607A4}" dt="2024-06-25T18:54:03.330" v="108" actId="2696"/>
        <pc:sldMkLst>
          <pc:docMk/>
          <pc:sldMk cId="781282264" sldId="1628"/>
        </pc:sldMkLst>
      </pc:sldChg>
      <pc:sldChg chg="del">
        <pc:chgData name="Lars Björkman" userId="10049411-c5d5-42b6-93f4-7d56d5eee647" providerId="ADAL" clId="{A16D6E20-6CC4-41FB-9276-F2B5AE6607A4}" dt="2024-06-25T18:54:03.330" v="108" actId="2696"/>
        <pc:sldMkLst>
          <pc:docMk/>
          <pc:sldMk cId="3620450306" sldId="1630"/>
        </pc:sldMkLst>
      </pc:sldChg>
      <pc:sldChg chg="del">
        <pc:chgData name="Lars Björkman" userId="10049411-c5d5-42b6-93f4-7d56d5eee647" providerId="ADAL" clId="{A16D6E20-6CC4-41FB-9276-F2B5AE6607A4}" dt="2024-06-25T18:54:03.330" v="108" actId="2696"/>
        <pc:sldMkLst>
          <pc:docMk/>
          <pc:sldMk cId="638763612" sldId="1631"/>
        </pc:sldMkLst>
      </pc:sldChg>
      <pc:sldChg chg="del">
        <pc:chgData name="Lars Björkman" userId="10049411-c5d5-42b6-93f4-7d56d5eee647" providerId="ADAL" clId="{A16D6E20-6CC4-41FB-9276-F2B5AE6607A4}" dt="2024-06-25T18:54:03.330" v="108" actId="2696"/>
        <pc:sldMkLst>
          <pc:docMk/>
          <pc:sldMk cId="609327011" sldId="1632"/>
        </pc:sldMkLst>
      </pc:sldChg>
      <pc:sldChg chg="del">
        <pc:chgData name="Lars Björkman" userId="10049411-c5d5-42b6-93f4-7d56d5eee647" providerId="ADAL" clId="{A16D6E20-6CC4-41FB-9276-F2B5AE6607A4}" dt="2024-06-25T18:54:03.330" v="108" actId="2696"/>
        <pc:sldMkLst>
          <pc:docMk/>
          <pc:sldMk cId="484140374" sldId="1633"/>
        </pc:sldMkLst>
      </pc:sldChg>
      <pc:sldChg chg="del">
        <pc:chgData name="Lars Björkman" userId="10049411-c5d5-42b6-93f4-7d56d5eee647" providerId="ADAL" clId="{A16D6E20-6CC4-41FB-9276-F2B5AE6607A4}" dt="2024-06-25T18:54:03.330" v="108" actId="2696"/>
        <pc:sldMkLst>
          <pc:docMk/>
          <pc:sldMk cId="14612735" sldId="1634"/>
        </pc:sldMkLst>
      </pc:sldChg>
      <pc:sldChg chg="del">
        <pc:chgData name="Lars Björkman" userId="10049411-c5d5-42b6-93f4-7d56d5eee647" providerId="ADAL" clId="{A16D6E20-6CC4-41FB-9276-F2B5AE6607A4}" dt="2024-06-25T18:54:03.330" v="108" actId="2696"/>
        <pc:sldMkLst>
          <pc:docMk/>
          <pc:sldMk cId="4100959139" sldId="1635"/>
        </pc:sldMkLst>
      </pc:sldChg>
      <pc:sldChg chg="del">
        <pc:chgData name="Lars Björkman" userId="10049411-c5d5-42b6-93f4-7d56d5eee647" providerId="ADAL" clId="{A16D6E20-6CC4-41FB-9276-F2B5AE6607A4}" dt="2024-06-25T18:54:03.330" v="108" actId="2696"/>
        <pc:sldMkLst>
          <pc:docMk/>
          <pc:sldMk cId="3031176316" sldId="1636"/>
        </pc:sldMkLst>
      </pc:sldChg>
      <pc:sldChg chg="del">
        <pc:chgData name="Lars Björkman" userId="10049411-c5d5-42b6-93f4-7d56d5eee647" providerId="ADAL" clId="{A16D6E20-6CC4-41FB-9276-F2B5AE6607A4}" dt="2024-06-25T18:54:03.330" v="108" actId="2696"/>
        <pc:sldMkLst>
          <pc:docMk/>
          <pc:sldMk cId="2716148722" sldId="1637"/>
        </pc:sldMkLst>
      </pc:sldChg>
      <pc:sldChg chg="del">
        <pc:chgData name="Lars Björkman" userId="10049411-c5d5-42b6-93f4-7d56d5eee647" providerId="ADAL" clId="{A16D6E20-6CC4-41FB-9276-F2B5AE6607A4}" dt="2024-06-25T18:54:03.330" v="108" actId="2696"/>
        <pc:sldMkLst>
          <pc:docMk/>
          <pc:sldMk cId="2967781391" sldId="1638"/>
        </pc:sldMkLst>
      </pc:sldChg>
      <pc:sldChg chg="del">
        <pc:chgData name="Lars Björkman" userId="10049411-c5d5-42b6-93f4-7d56d5eee647" providerId="ADAL" clId="{A16D6E20-6CC4-41FB-9276-F2B5AE6607A4}" dt="2024-06-25T18:54:03.330" v="108" actId="2696"/>
        <pc:sldMkLst>
          <pc:docMk/>
          <pc:sldMk cId="667386027" sldId="1639"/>
        </pc:sldMkLst>
      </pc:sldChg>
      <pc:sldChg chg="del">
        <pc:chgData name="Lars Björkman" userId="10049411-c5d5-42b6-93f4-7d56d5eee647" providerId="ADAL" clId="{A16D6E20-6CC4-41FB-9276-F2B5AE6607A4}" dt="2024-06-25T18:54:03.330" v="108" actId="2696"/>
        <pc:sldMkLst>
          <pc:docMk/>
          <pc:sldMk cId="2860790497" sldId="1640"/>
        </pc:sldMkLst>
      </pc:sldChg>
      <pc:sldChg chg="del">
        <pc:chgData name="Lars Björkman" userId="10049411-c5d5-42b6-93f4-7d56d5eee647" providerId="ADAL" clId="{A16D6E20-6CC4-41FB-9276-F2B5AE6607A4}" dt="2024-06-25T18:54:03.330" v="108" actId="2696"/>
        <pc:sldMkLst>
          <pc:docMk/>
          <pc:sldMk cId="781196692" sldId="1641"/>
        </pc:sldMkLst>
      </pc:sldChg>
      <pc:sldChg chg="del">
        <pc:chgData name="Lars Björkman" userId="10049411-c5d5-42b6-93f4-7d56d5eee647" providerId="ADAL" clId="{A16D6E20-6CC4-41FB-9276-F2B5AE6607A4}" dt="2024-06-25T18:54:03.330" v="108" actId="2696"/>
        <pc:sldMkLst>
          <pc:docMk/>
          <pc:sldMk cId="3851927525" sldId="1642"/>
        </pc:sldMkLst>
      </pc:sldChg>
      <pc:sldChg chg="del">
        <pc:chgData name="Lars Björkman" userId="10049411-c5d5-42b6-93f4-7d56d5eee647" providerId="ADAL" clId="{A16D6E20-6CC4-41FB-9276-F2B5AE6607A4}" dt="2024-06-25T18:54:03.330" v="108" actId="2696"/>
        <pc:sldMkLst>
          <pc:docMk/>
          <pc:sldMk cId="3608498850" sldId="1643"/>
        </pc:sldMkLst>
      </pc:sldChg>
      <pc:sldChg chg="del">
        <pc:chgData name="Lars Björkman" userId="10049411-c5d5-42b6-93f4-7d56d5eee647" providerId="ADAL" clId="{A16D6E20-6CC4-41FB-9276-F2B5AE6607A4}" dt="2024-06-25T18:54:03.330" v="108" actId="2696"/>
        <pc:sldMkLst>
          <pc:docMk/>
          <pc:sldMk cId="1108396797" sldId="1644"/>
        </pc:sldMkLst>
      </pc:sldChg>
      <pc:sldChg chg="del">
        <pc:chgData name="Lars Björkman" userId="10049411-c5d5-42b6-93f4-7d56d5eee647" providerId="ADAL" clId="{A16D6E20-6CC4-41FB-9276-F2B5AE6607A4}" dt="2024-06-25T18:54:03.330" v="108" actId="2696"/>
        <pc:sldMkLst>
          <pc:docMk/>
          <pc:sldMk cId="932390210" sldId="1645"/>
        </pc:sldMkLst>
      </pc:sldChg>
      <pc:sldChg chg="del">
        <pc:chgData name="Lars Björkman" userId="10049411-c5d5-42b6-93f4-7d56d5eee647" providerId="ADAL" clId="{A16D6E20-6CC4-41FB-9276-F2B5AE6607A4}" dt="2024-06-25T18:54:03.330" v="108" actId="2696"/>
        <pc:sldMkLst>
          <pc:docMk/>
          <pc:sldMk cId="3486848387" sldId="1646"/>
        </pc:sldMkLst>
      </pc:sldChg>
      <pc:sldChg chg="del">
        <pc:chgData name="Lars Björkman" userId="10049411-c5d5-42b6-93f4-7d56d5eee647" providerId="ADAL" clId="{A16D6E20-6CC4-41FB-9276-F2B5AE6607A4}" dt="2024-06-25T18:54:03.330" v="108" actId="2696"/>
        <pc:sldMkLst>
          <pc:docMk/>
          <pc:sldMk cId="3764923431" sldId="1647"/>
        </pc:sldMkLst>
      </pc:sldChg>
      <pc:sldChg chg="del">
        <pc:chgData name="Lars Björkman" userId="10049411-c5d5-42b6-93f4-7d56d5eee647" providerId="ADAL" clId="{A16D6E20-6CC4-41FB-9276-F2B5AE6607A4}" dt="2024-06-25T18:54:03.330" v="108" actId="2696"/>
        <pc:sldMkLst>
          <pc:docMk/>
          <pc:sldMk cId="2457868443" sldId="1648"/>
        </pc:sldMkLst>
      </pc:sldChg>
      <pc:sldChg chg="del">
        <pc:chgData name="Lars Björkman" userId="10049411-c5d5-42b6-93f4-7d56d5eee647" providerId="ADAL" clId="{A16D6E20-6CC4-41FB-9276-F2B5AE6607A4}" dt="2024-06-25T18:54:03.330" v="108" actId="2696"/>
        <pc:sldMkLst>
          <pc:docMk/>
          <pc:sldMk cId="3955995008" sldId="1649"/>
        </pc:sldMkLst>
      </pc:sldChg>
      <pc:sldChg chg="del">
        <pc:chgData name="Lars Björkman" userId="10049411-c5d5-42b6-93f4-7d56d5eee647" providerId="ADAL" clId="{A16D6E20-6CC4-41FB-9276-F2B5AE6607A4}" dt="2024-06-25T18:54:03.330" v="108" actId="2696"/>
        <pc:sldMkLst>
          <pc:docMk/>
          <pc:sldMk cId="2119491614" sldId="1650"/>
        </pc:sldMkLst>
      </pc:sldChg>
      <pc:sldChg chg="del">
        <pc:chgData name="Lars Björkman" userId="10049411-c5d5-42b6-93f4-7d56d5eee647" providerId="ADAL" clId="{A16D6E20-6CC4-41FB-9276-F2B5AE6607A4}" dt="2024-06-25T18:54:03.330" v="108" actId="2696"/>
        <pc:sldMkLst>
          <pc:docMk/>
          <pc:sldMk cId="3459269250" sldId="1651"/>
        </pc:sldMkLst>
      </pc:sldChg>
      <pc:sldChg chg="del">
        <pc:chgData name="Lars Björkman" userId="10049411-c5d5-42b6-93f4-7d56d5eee647" providerId="ADAL" clId="{A16D6E20-6CC4-41FB-9276-F2B5AE6607A4}" dt="2024-06-25T18:54:03.330" v="108" actId="2696"/>
        <pc:sldMkLst>
          <pc:docMk/>
          <pc:sldMk cId="3525123586" sldId="1652"/>
        </pc:sldMkLst>
      </pc:sldChg>
      <pc:sldChg chg="del">
        <pc:chgData name="Lars Björkman" userId="10049411-c5d5-42b6-93f4-7d56d5eee647" providerId="ADAL" clId="{A16D6E20-6CC4-41FB-9276-F2B5AE6607A4}" dt="2024-06-25T18:54:03.330" v="108" actId="2696"/>
        <pc:sldMkLst>
          <pc:docMk/>
          <pc:sldMk cId="4078926103" sldId="1653"/>
        </pc:sldMkLst>
      </pc:sldChg>
      <pc:sldChg chg="del">
        <pc:chgData name="Lars Björkman" userId="10049411-c5d5-42b6-93f4-7d56d5eee647" providerId="ADAL" clId="{A16D6E20-6CC4-41FB-9276-F2B5AE6607A4}" dt="2024-06-25T18:54:03.330" v="108" actId="2696"/>
        <pc:sldMkLst>
          <pc:docMk/>
          <pc:sldMk cId="353291932" sldId="1654"/>
        </pc:sldMkLst>
      </pc:sldChg>
      <pc:sldChg chg="del">
        <pc:chgData name="Lars Björkman" userId="10049411-c5d5-42b6-93f4-7d56d5eee647" providerId="ADAL" clId="{A16D6E20-6CC4-41FB-9276-F2B5AE6607A4}" dt="2024-06-25T18:54:03.330" v="108" actId="2696"/>
        <pc:sldMkLst>
          <pc:docMk/>
          <pc:sldMk cId="3263963573" sldId="1655"/>
        </pc:sldMkLst>
      </pc:sldChg>
      <pc:sldChg chg="del">
        <pc:chgData name="Lars Björkman" userId="10049411-c5d5-42b6-93f4-7d56d5eee647" providerId="ADAL" clId="{A16D6E20-6CC4-41FB-9276-F2B5AE6607A4}" dt="2024-06-25T18:54:03.330" v="108" actId="2696"/>
        <pc:sldMkLst>
          <pc:docMk/>
          <pc:sldMk cId="3422785022" sldId="1656"/>
        </pc:sldMkLst>
      </pc:sldChg>
      <pc:sldChg chg="del">
        <pc:chgData name="Lars Björkman" userId="10049411-c5d5-42b6-93f4-7d56d5eee647" providerId="ADAL" clId="{A16D6E20-6CC4-41FB-9276-F2B5AE6607A4}" dt="2024-06-25T18:54:03.330" v="108" actId="2696"/>
        <pc:sldMkLst>
          <pc:docMk/>
          <pc:sldMk cId="2034858117" sldId="1657"/>
        </pc:sldMkLst>
      </pc:sldChg>
      <pc:sldChg chg="del">
        <pc:chgData name="Lars Björkman" userId="10049411-c5d5-42b6-93f4-7d56d5eee647" providerId="ADAL" clId="{A16D6E20-6CC4-41FB-9276-F2B5AE6607A4}" dt="2024-06-25T18:54:03.330" v="108" actId="2696"/>
        <pc:sldMkLst>
          <pc:docMk/>
          <pc:sldMk cId="1490154429" sldId="1658"/>
        </pc:sldMkLst>
      </pc:sldChg>
      <pc:sldChg chg="del">
        <pc:chgData name="Lars Björkman" userId="10049411-c5d5-42b6-93f4-7d56d5eee647" providerId="ADAL" clId="{A16D6E20-6CC4-41FB-9276-F2B5AE6607A4}" dt="2024-06-25T18:54:03.330" v="108" actId="2696"/>
        <pc:sldMkLst>
          <pc:docMk/>
          <pc:sldMk cId="4058133029" sldId="1659"/>
        </pc:sldMkLst>
      </pc:sldChg>
      <pc:sldChg chg="del">
        <pc:chgData name="Lars Björkman" userId="10049411-c5d5-42b6-93f4-7d56d5eee647" providerId="ADAL" clId="{A16D6E20-6CC4-41FB-9276-F2B5AE6607A4}" dt="2024-06-25T18:54:03.330" v="108" actId="2696"/>
        <pc:sldMkLst>
          <pc:docMk/>
          <pc:sldMk cId="2417359641" sldId="1660"/>
        </pc:sldMkLst>
      </pc:sldChg>
      <pc:sldChg chg="del">
        <pc:chgData name="Lars Björkman" userId="10049411-c5d5-42b6-93f4-7d56d5eee647" providerId="ADAL" clId="{A16D6E20-6CC4-41FB-9276-F2B5AE6607A4}" dt="2024-06-25T18:54:03.330" v="108" actId="2696"/>
        <pc:sldMkLst>
          <pc:docMk/>
          <pc:sldMk cId="1198711766" sldId="1661"/>
        </pc:sldMkLst>
      </pc:sldChg>
      <pc:sldChg chg="del">
        <pc:chgData name="Lars Björkman" userId="10049411-c5d5-42b6-93f4-7d56d5eee647" providerId="ADAL" clId="{A16D6E20-6CC4-41FB-9276-F2B5AE6607A4}" dt="2024-06-25T18:54:03.330" v="108" actId="2696"/>
        <pc:sldMkLst>
          <pc:docMk/>
          <pc:sldMk cId="1148704071" sldId="1662"/>
        </pc:sldMkLst>
      </pc:sldChg>
      <pc:sldChg chg="del">
        <pc:chgData name="Lars Björkman" userId="10049411-c5d5-42b6-93f4-7d56d5eee647" providerId="ADAL" clId="{A16D6E20-6CC4-41FB-9276-F2B5AE6607A4}" dt="2024-06-25T18:54:03.330" v="108" actId="2696"/>
        <pc:sldMkLst>
          <pc:docMk/>
          <pc:sldMk cId="2022074036" sldId="1663"/>
        </pc:sldMkLst>
      </pc:sldChg>
      <pc:sldChg chg="del">
        <pc:chgData name="Lars Björkman" userId="10049411-c5d5-42b6-93f4-7d56d5eee647" providerId="ADAL" clId="{A16D6E20-6CC4-41FB-9276-F2B5AE6607A4}" dt="2024-06-25T18:54:03.330" v="108" actId="2696"/>
        <pc:sldMkLst>
          <pc:docMk/>
          <pc:sldMk cId="3893394534" sldId="1664"/>
        </pc:sldMkLst>
      </pc:sldChg>
      <pc:sldChg chg="del">
        <pc:chgData name="Lars Björkman" userId="10049411-c5d5-42b6-93f4-7d56d5eee647" providerId="ADAL" clId="{A16D6E20-6CC4-41FB-9276-F2B5AE6607A4}" dt="2024-06-25T18:54:03.330" v="108" actId="2696"/>
        <pc:sldMkLst>
          <pc:docMk/>
          <pc:sldMk cId="4113179025" sldId="1666"/>
        </pc:sldMkLst>
      </pc:sldChg>
      <pc:sldChg chg="del">
        <pc:chgData name="Lars Björkman" userId="10049411-c5d5-42b6-93f4-7d56d5eee647" providerId="ADAL" clId="{A16D6E20-6CC4-41FB-9276-F2B5AE6607A4}" dt="2024-06-25T18:54:03.330" v="108" actId="2696"/>
        <pc:sldMkLst>
          <pc:docMk/>
          <pc:sldMk cId="1632112612" sldId="1667"/>
        </pc:sldMkLst>
      </pc:sldChg>
      <pc:sldChg chg="del">
        <pc:chgData name="Lars Björkman" userId="10049411-c5d5-42b6-93f4-7d56d5eee647" providerId="ADAL" clId="{A16D6E20-6CC4-41FB-9276-F2B5AE6607A4}" dt="2024-06-25T18:55:59.457" v="112" actId="47"/>
        <pc:sldMkLst>
          <pc:docMk/>
          <pc:sldMk cId="105287634" sldId="1672"/>
        </pc:sldMkLst>
      </pc:sldChg>
      <pc:sldChg chg="modSp mod">
        <pc:chgData name="Lars Björkman" userId="10049411-c5d5-42b6-93f4-7d56d5eee647" providerId="ADAL" clId="{A16D6E20-6CC4-41FB-9276-F2B5AE6607A4}" dt="2024-06-27T17:46:53.567" v="6907" actId="255"/>
        <pc:sldMkLst>
          <pc:docMk/>
          <pc:sldMk cId="3761294528" sldId="1673"/>
        </pc:sldMkLst>
        <pc:spChg chg="mod">
          <ac:chgData name="Lars Björkman" userId="10049411-c5d5-42b6-93f4-7d56d5eee647" providerId="ADAL" clId="{A16D6E20-6CC4-41FB-9276-F2B5AE6607A4}" dt="2024-06-27T17:46:43.085" v="6905" actId="2711"/>
          <ac:spMkLst>
            <pc:docMk/>
            <pc:sldMk cId="3761294528" sldId="1673"/>
            <ac:spMk id="2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46:53.567" v="6907" actId="255"/>
          <ac:spMkLst>
            <pc:docMk/>
            <pc:sldMk cId="3761294528" sldId="1673"/>
            <ac:spMk id="4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46:43.085" v="6905" actId="2711"/>
          <ac:spMkLst>
            <pc:docMk/>
            <pc:sldMk cId="3761294528" sldId="1673"/>
            <ac:spMk id="5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46:43.085" v="6905" actId="2711"/>
          <ac:spMkLst>
            <pc:docMk/>
            <pc:sldMk cId="3761294528" sldId="1673"/>
            <ac:spMk id="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46:43.085" v="6905" actId="2711"/>
          <ac:spMkLst>
            <pc:docMk/>
            <pc:sldMk cId="3761294528" sldId="1673"/>
            <ac:spMk id="7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46:43.085" v="6905" actId="2711"/>
          <ac:spMkLst>
            <pc:docMk/>
            <pc:sldMk cId="3761294528" sldId="1673"/>
            <ac:spMk id="1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46:43.085" v="6905" actId="2711"/>
          <ac:spMkLst>
            <pc:docMk/>
            <pc:sldMk cId="3761294528" sldId="1673"/>
            <ac:spMk id="12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46:43.085" v="6905" actId="2711"/>
          <ac:spMkLst>
            <pc:docMk/>
            <pc:sldMk cId="3761294528" sldId="1673"/>
            <ac:spMk id="15" creationId="{880C2512-16F0-2068-84A7-2E12DEB0E889}"/>
          </ac:spMkLst>
        </pc:spChg>
        <pc:spChg chg="mod">
          <ac:chgData name="Lars Björkman" userId="10049411-c5d5-42b6-93f4-7d56d5eee647" providerId="ADAL" clId="{A16D6E20-6CC4-41FB-9276-F2B5AE6607A4}" dt="2024-06-27T17:46:43.085" v="6905" actId="2711"/>
          <ac:spMkLst>
            <pc:docMk/>
            <pc:sldMk cId="3761294528" sldId="1673"/>
            <ac:spMk id="1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46:43.085" v="6905" actId="2711"/>
          <ac:spMkLst>
            <pc:docMk/>
            <pc:sldMk cId="3761294528" sldId="1673"/>
            <ac:spMk id="18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46:43.085" v="6905" actId="2711"/>
          <ac:spMkLst>
            <pc:docMk/>
            <pc:sldMk cId="3761294528" sldId="1673"/>
            <ac:spMk id="19" creationId="{00000000-0000-0000-0000-000000000000}"/>
          </ac:spMkLst>
        </pc:spChg>
      </pc:sldChg>
      <pc:sldChg chg="modSp mod">
        <pc:chgData name="Lars Björkman" userId="10049411-c5d5-42b6-93f4-7d56d5eee647" providerId="ADAL" clId="{A16D6E20-6CC4-41FB-9276-F2B5AE6607A4}" dt="2024-06-27T17:48:58.361" v="6919" actId="207"/>
        <pc:sldMkLst>
          <pc:docMk/>
          <pc:sldMk cId="3610721070" sldId="1674"/>
        </pc:sldMkLst>
        <pc:spChg chg="mod">
          <ac:chgData name="Lars Björkman" userId="10049411-c5d5-42b6-93f4-7d56d5eee647" providerId="ADAL" clId="{A16D6E20-6CC4-41FB-9276-F2B5AE6607A4}" dt="2024-06-27T17:48:41.240" v="6916" actId="2711"/>
          <ac:spMkLst>
            <pc:docMk/>
            <pc:sldMk cId="3610721070" sldId="1674"/>
            <ac:spMk id="2" creationId="{F000C652-4DEB-EFD7-E948-1EFC4CFCC3FD}"/>
          </ac:spMkLst>
        </pc:spChg>
        <pc:spChg chg="mod">
          <ac:chgData name="Lars Björkman" userId="10049411-c5d5-42b6-93f4-7d56d5eee647" providerId="ADAL" clId="{A16D6E20-6CC4-41FB-9276-F2B5AE6607A4}" dt="2024-06-27T17:48:41.240" v="6916" actId="2711"/>
          <ac:spMkLst>
            <pc:docMk/>
            <pc:sldMk cId="3610721070" sldId="1674"/>
            <ac:spMk id="5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48:41.240" v="6916" actId="2711"/>
          <ac:spMkLst>
            <pc:docMk/>
            <pc:sldMk cId="3610721070" sldId="1674"/>
            <ac:spMk id="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48:41.240" v="6916" actId="2711"/>
          <ac:spMkLst>
            <pc:docMk/>
            <pc:sldMk cId="3610721070" sldId="1674"/>
            <ac:spMk id="7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48:41.240" v="6916" actId="2711"/>
          <ac:spMkLst>
            <pc:docMk/>
            <pc:sldMk cId="3610721070" sldId="1674"/>
            <ac:spMk id="1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48:58.361" v="6919" actId="207"/>
          <ac:spMkLst>
            <pc:docMk/>
            <pc:sldMk cId="3610721070" sldId="1674"/>
            <ac:spMk id="15" creationId="{84ADE12F-A788-5780-06BA-161D10DA23A8}"/>
          </ac:spMkLst>
        </pc:spChg>
        <pc:spChg chg="mod">
          <ac:chgData name="Lars Björkman" userId="10049411-c5d5-42b6-93f4-7d56d5eee647" providerId="ADAL" clId="{A16D6E20-6CC4-41FB-9276-F2B5AE6607A4}" dt="2024-06-27T17:48:41.240" v="6916" actId="2711"/>
          <ac:spMkLst>
            <pc:docMk/>
            <pc:sldMk cId="3610721070" sldId="1674"/>
            <ac:spMk id="1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48:41.240" v="6916" actId="2711"/>
          <ac:spMkLst>
            <pc:docMk/>
            <pc:sldMk cId="3610721070" sldId="1674"/>
            <ac:spMk id="18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48:41.240" v="6916" actId="2711"/>
          <ac:spMkLst>
            <pc:docMk/>
            <pc:sldMk cId="3610721070" sldId="1674"/>
            <ac:spMk id="19" creationId="{00000000-0000-0000-0000-000000000000}"/>
          </ac:spMkLst>
        </pc:spChg>
      </pc:sldChg>
      <pc:sldChg chg="modSp mod">
        <pc:chgData name="Lars Björkman" userId="10049411-c5d5-42b6-93f4-7d56d5eee647" providerId="ADAL" clId="{A16D6E20-6CC4-41FB-9276-F2B5AE6607A4}" dt="2024-06-26T18:01:25.009" v="4244" actId="255"/>
        <pc:sldMkLst>
          <pc:docMk/>
          <pc:sldMk cId="1125122738" sldId="1675"/>
        </pc:sldMkLst>
        <pc:spChg chg="mod">
          <ac:chgData name="Lars Björkman" userId="10049411-c5d5-42b6-93f4-7d56d5eee647" providerId="ADAL" clId="{A16D6E20-6CC4-41FB-9276-F2B5AE6607A4}" dt="2024-06-26T18:01:25.009" v="4244" actId="255"/>
          <ac:spMkLst>
            <pc:docMk/>
            <pc:sldMk cId="1125122738" sldId="1675"/>
            <ac:spMk id="4" creationId="{30612322-8D92-0812-16A8-032106132491}"/>
          </ac:spMkLst>
        </pc:spChg>
        <pc:spChg chg="mod">
          <ac:chgData name="Lars Björkman" userId="10049411-c5d5-42b6-93f4-7d56d5eee647" providerId="ADAL" clId="{A16D6E20-6CC4-41FB-9276-F2B5AE6607A4}" dt="2024-06-26T18:01:09.118" v="4242" actId="255"/>
          <ac:spMkLst>
            <pc:docMk/>
            <pc:sldMk cId="1125122738" sldId="1675"/>
            <ac:spMk id="6" creationId="{697A3768-B6EB-E070-4257-2294EA3C9457}"/>
          </ac:spMkLst>
        </pc:spChg>
      </pc:sldChg>
      <pc:sldChg chg="modSp mod">
        <pc:chgData name="Lars Björkman" userId="10049411-c5d5-42b6-93f4-7d56d5eee647" providerId="ADAL" clId="{A16D6E20-6CC4-41FB-9276-F2B5AE6607A4}" dt="2024-06-26T18:04:08.155" v="4271" actId="2711"/>
        <pc:sldMkLst>
          <pc:docMk/>
          <pc:sldMk cId="1875207145" sldId="1676"/>
        </pc:sldMkLst>
        <pc:spChg chg="mod">
          <ac:chgData name="Lars Björkman" userId="10049411-c5d5-42b6-93f4-7d56d5eee647" providerId="ADAL" clId="{A16D6E20-6CC4-41FB-9276-F2B5AE6607A4}" dt="2024-06-26T18:04:08.155" v="4271" actId="2711"/>
          <ac:spMkLst>
            <pc:docMk/>
            <pc:sldMk cId="1875207145" sldId="1676"/>
            <ac:spMk id="2" creationId="{73A396F1-D8B7-C4E0-E5F6-24AE45556F51}"/>
          </ac:spMkLst>
        </pc:spChg>
        <pc:spChg chg="mod">
          <ac:chgData name="Lars Björkman" userId="10049411-c5d5-42b6-93f4-7d56d5eee647" providerId="ADAL" clId="{A16D6E20-6CC4-41FB-9276-F2B5AE6607A4}" dt="2024-06-26T18:03:58.037" v="4270" actId="255"/>
          <ac:spMkLst>
            <pc:docMk/>
            <pc:sldMk cId="1875207145" sldId="1676"/>
            <ac:spMk id="6" creationId="{697A3768-B6EB-E070-4257-2294EA3C9457}"/>
          </ac:spMkLst>
        </pc:spChg>
      </pc:sldChg>
      <pc:sldChg chg="del">
        <pc:chgData name="Lars Björkman" userId="10049411-c5d5-42b6-93f4-7d56d5eee647" providerId="ADAL" clId="{A16D6E20-6CC4-41FB-9276-F2B5AE6607A4}" dt="2024-06-25T18:54:03.330" v="108" actId="2696"/>
        <pc:sldMkLst>
          <pc:docMk/>
          <pc:sldMk cId="3436892313" sldId="1677"/>
        </pc:sldMkLst>
      </pc:sldChg>
      <pc:sldChg chg="del">
        <pc:chgData name="Lars Björkman" userId="10049411-c5d5-42b6-93f4-7d56d5eee647" providerId="ADAL" clId="{A16D6E20-6CC4-41FB-9276-F2B5AE6607A4}" dt="2024-06-25T18:54:03.330" v="108" actId="2696"/>
        <pc:sldMkLst>
          <pc:docMk/>
          <pc:sldMk cId="3206194808" sldId="1678"/>
        </pc:sldMkLst>
      </pc:sldChg>
      <pc:sldChg chg="del">
        <pc:chgData name="Lars Björkman" userId="10049411-c5d5-42b6-93f4-7d56d5eee647" providerId="ADAL" clId="{A16D6E20-6CC4-41FB-9276-F2B5AE6607A4}" dt="2024-06-25T18:54:03.330" v="108" actId="2696"/>
        <pc:sldMkLst>
          <pc:docMk/>
          <pc:sldMk cId="1874104049" sldId="1679"/>
        </pc:sldMkLst>
      </pc:sldChg>
      <pc:sldChg chg="addSp delSp modSp add mod ord">
        <pc:chgData name="Lars Björkman" userId="10049411-c5d5-42b6-93f4-7d56d5eee647" providerId="ADAL" clId="{A16D6E20-6CC4-41FB-9276-F2B5AE6607A4}" dt="2024-06-27T15:57:58.582" v="5996"/>
        <pc:sldMkLst>
          <pc:docMk/>
          <pc:sldMk cId="856561819" sldId="1685"/>
        </pc:sldMkLst>
        <pc:spChg chg="mod">
          <ac:chgData name="Lars Björkman" userId="10049411-c5d5-42b6-93f4-7d56d5eee647" providerId="ADAL" clId="{A16D6E20-6CC4-41FB-9276-F2B5AE6607A4}" dt="2024-06-27T14:16:12.786" v="5712" actId="207"/>
          <ac:spMkLst>
            <pc:docMk/>
            <pc:sldMk cId="856561819" sldId="1685"/>
            <ac:spMk id="2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4:16:12.786" v="5712" actId="207"/>
          <ac:spMkLst>
            <pc:docMk/>
            <pc:sldMk cId="856561819" sldId="1685"/>
            <ac:spMk id="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4:16:12.786" v="5712" actId="207"/>
          <ac:spMkLst>
            <pc:docMk/>
            <pc:sldMk cId="856561819" sldId="1685"/>
            <ac:spMk id="7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4:16:12.786" v="5712" actId="207"/>
          <ac:spMkLst>
            <pc:docMk/>
            <pc:sldMk cId="856561819" sldId="1685"/>
            <ac:spMk id="8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4:16:12.786" v="5712" actId="207"/>
          <ac:spMkLst>
            <pc:docMk/>
            <pc:sldMk cId="856561819" sldId="1685"/>
            <ac:spMk id="9" creationId="{00000000-0000-0000-0000-000000000000}"/>
          </ac:spMkLst>
        </pc:spChg>
        <pc:spChg chg="add mod">
          <ac:chgData name="Lars Björkman" userId="10049411-c5d5-42b6-93f4-7d56d5eee647" providerId="ADAL" clId="{A16D6E20-6CC4-41FB-9276-F2B5AE6607A4}" dt="2024-06-27T15:57:58.582" v="5996"/>
          <ac:spMkLst>
            <pc:docMk/>
            <pc:sldMk cId="856561819" sldId="1685"/>
            <ac:spMk id="10" creationId="{4E7B7B58-DCDD-CD42-036A-F61D439DB9EC}"/>
          </ac:spMkLst>
        </pc:spChg>
        <pc:spChg chg="del">
          <ac:chgData name="Lars Björkman" userId="10049411-c5d5-42b6-93f4-7d56d5eee647" providerId="ADAL" clId="{A16D6E20-6CC4-41FB-9276-F2B5AE6607A4}" dt="2024-06-26T17:47:35.496" v="4003" actId="478"/>
          <ac:spMkLst>
            <pc:docMk/>
            <pc:sldMk cId="856561819" sldId="1685"/>
            <ac:spMk id="15" creationId="{DE3A8C43-DA18-E64D-5078-4F7D096E5073}"/>
          </ac:spMkLst>
        </pc:spChg>
      </pc:sldChg>
      <pc:sldChg chg="del">
        <pc:chgData name="Lars Björkman" userId="10049411-c5d5-42b6-93f4-7d56d5eee647" providerId="ADAL" clId="{A16D6E20-6CC4-41FB-9276-F2B5AE6607A4}" dt="2024-06-26T14:04:13.450" v="3215" actId="2696"/>
        <pc:sldMkLst>
          <pc:docMk/>
          <pc:sldMk cId="2445535179" sldId="1685"/>
        </pc:sldMkLst>
      </pc:sldChg>
      <pc:sldChg chg="add">
        <pc:chgData name="Lars Björkman" userId="10049411-c5d5-42b6-93f4-7d56d5eee647" providerId="ADAL" clId="{A16D6E20-6CC4-41FB-9276-F2B5AE6607A4}" dt="2024-06-27T16:29:00.585" v="6377"/>
        <pc:sldMkLst>
          <pc:docMk/>
          <pc:sldMk cId="1767551175" sldId="1686"/>
        </pc:sldMkLst>
      </pc:sldChg>
      <pc:sldChg chg="del">
        <pc:chgData name="Lars Björkman" userId="10049411-c5d5-42b6-93f4-7d56d5eee647" providerId="ADAL" clId="{A16D6E20-6CC4-41FB-9276-F2B5AE6607A4}" dt="2024-06-27T16:28:37.379" v="6376" actId="2696"/>
        <pc:sldMkLst>
          <pc:docMk/>
          <pc:sldMk cId="2236673659" sldId="1686"/>
        </pc:sldMkLst>
      </pc:sldChg>
      <pc:sldChg chg="del">
        <pc:chgData name="Lars Björkman" userId="10049411-c5d5-42b6-93f4-7d56d5eee647" providerId="ADAL" clId="{A16D6E20-6CC4-41FB-9276-F2B5AE6607A4}" dt="2024-06-27T17:00:01.684" v="6383" actId="2696"/>
        <pc:sldMkLst>
          <pc:docMk/>
          <pc:sldMk cId="1154405675" sldId="1687"/>
        </pc:sldMkLst>
      </pc:sldChg>
      <pc:sldChg chg="modSp add mod">
        <pc:chgData name="Lars Björkman" userId="10049411-c5d5-42b6-93f4-7d56d5eee647" providerId="ADAL" clId="{A16D6E20-6CC4-41FB-9276-F2B5AE6607A4}" dt="2024-06-27T17:21:55.439" v="6596" actId="2711"/>
        <pc:sldMkLst>
          <pc:docMk/>
          <pc:sldMk cId="2814467368" sldId="1687"/>
        </pc:sldMkLst>
        <pc:spChg chg="mod">
          <ac:chgData name="Lars Björkman" userId="10049411-c5d5-42b6-93f4-7d56d5eee647" providerId="ADAL" clId="{A16D6E20-6CC4-41FB-9276-F2B5AE6607A4}" dt="2024-06-27T17:21:55.439" v="6596" actId="2711"/>
          <ac:spMkLst>
            <pc:docMk/>
            <pc:sldMk cId="2814467368" sldId="1687"/>
            <ac:spMk id="2" creationId="{9A1A4BD7-E286-4F3A-DC51-DBA893529956}"/>
          </ac:spMkLst>
        </pc:spChg>
        <pc:spChg chg="mod">
          <ac:chgData name="Lars Björkman" userId="10049411-c5d5-42b6-93f4-7d56d5eee647" providerId="ADAL" clId="{A16D6E20-6CC4-41FB-9276-F2B5AE6607A4}" dt="2024-06-27T17:21:55.439" v="6596" actId="2711"/>
          <ac:spMkLst>
            <pc:docMk/>
            <pc:sldMk cId="2814467368" sldId="1687"/>
            <ac:spMk id="4" creationId="{78D4F751-1F60-EA2C-3069-F58E9E1CC2A0}"/>
          </ac:spMkLst>
        </pc:spChg>
        <pc:spChg chg="mod">
          <ac:chgData name="Lars Björkman" userId="10049411-c5d5-42b6-93f4-7d56d5eee647" providerId="ADAL" clId="{A16D6E20-6CC4-41FB-9276-F2B5AE6607A4}" dt="2024-06-27T17:21:55.439" v="6596" actId="2711"/>
          <ac:spMkLst>
            <pc:docMk/>
            <pc:sldMk cId="2814467368" sldId="1687"/>
            <ac:spMk id="7" creationId="{EB16CB41-0F7D-8BCD-15F0-85A6230E1D32}"/>
          </ac:spMkLst>
        </pc:spChg>
        <pc:spChg chg="mod">
          <ac:chgData name="Lars Björkman" userId="10049411-c5d5-42b6-93f4-7d56d5eee647" providerId="ADAL" clId="{A16D6E20-6CC4-41FB-9276-F2B5AE6607A4}" dt="2024-06-27T17:21:55.439" v="6596" actId="2711"/>
          <ac:spMkLst>
            <pc:docMk/>
            <pc:sldMk cId="2814467368" sldId="1687"/>
            <ac:spMk id="10" creationId="{ECE1C026-EA9F-C1D3-9F83-0E91002BBB62}"/>
          </ac:spMkLst>
        </pc:spChg>
      </pc:sldChg>
      <pc:sldChg chg="del">
        <pc:chgData name="Lars Björkman" userId="10049411-c5d5-42b6-93f4-7d56d5eee647" providerId="ADAL" clId="{A16D6E20-6CC4-41FB-9276-F2B5AE6607A4}" dt="2024-06-27T17:00:01.684" v="6383" actId="2696"/>
        <pc:sldMkLst>
          <pc:docMk/>
          <pc:sldMk cId="2655305811" sldId="1688"/>
        </pc:sldMkLst>
      </pc:sldChg>
      <pc:sldChg chg="add">
        <pc:chgData name="Lars Björkman" userId="10049411-c5d5-42b6-93f4-7d56d5eee647" providerId="ADAL" clId="{A16D6E20-6CC4-41FB-9276-F2B5AE6607A4}" dt="2024-06-28T07:35:58.776" v="8732"/>
        <pc:sldMkLst>
          <pc:docMk/>
          <pc:sldMk cId="2921078329" sldId="1688"/>
        </pc:sldMkLst>
      </pc:sldChg>
      <pc:sldChg chg="modSp add del mod">
        <pc:chgData name="Lars Björkman" userId="10049411-c5d5-42b6-93f4-7d56d5eee647" providerId="ADAL" clId="{A16D6E20-6CC4-41FB-9276-F2B5AE6607A4}" dt="2024-06-28T07:35:29.696" v="8731" actId="2696"/>
        <pc:sldMkLst>
          <pc:docMk/>
          <pc:sldMk cId="4275742749" sldId="1688"/>
        </pc:sldMkLst>
        <pc:spChg chg="mod">
          <ac:chgData name="Lars Björkman" userId="10049411-c5d5-42b6-93f4-7d56d5eee647" providerId="ADAL" clId="{A16D6E20-6CC4-41FB-9276-F2B5AE6607A4}" dt="2024-06-27T17:22:24.078" v="6597" actId="2711"/>
          <ac:spMkLst>
            <pc:docMk/>
            <pc:sldMk cId="4275742749" sldId="1688"/>
            <ac:spMk id="2" creationId="{60885A94-C6A0-2180-75B1-C4A4FA0FD191}"/>
          </ac:spMkLst>
        </pc:spChg>
        <pc:spChg chg="mod">
          <ac:chgData name="Lars Björkman" userId="10049411-c5d5-42b6-93f4-7d56d5eee647" providerId="ADAL" clId="{A16D6E20-6CC4-41FB-9276-F2B5AE6607A4}" dt="2024-06-27T17:22:34.815" v="6599" actId="207"/>
          <ac:spMkLst>
            <pc:docMk/>
            <pc:sldMk cId="4275742749" sldId="1688"/>
            <ac:spMk id="7" creationId="{EB16CB41-0F7D-8BCD-15F0-85A6230E1D32}"/>
          </ac:spMkLst>
        </pc:spChg>
        <pc:spChg chg="mod">
          <ac:chgData name="Lars Björkman" userId="10049411-c5d5-42b6-93f4-7d56d5eee647" providerId="ADAL" clId="{A16D6E20-6CC4-41FB-9276-F2B5AE6607A4}" dt="2024-06-27T17:22:24.078" v="6597" actId="2711"/>
          <ac:spMkLst>
            <pc:docMk/>
            <pc:sldMk cId="4275742749" sldId="1688"/>
            <ac:spMk id="8" creationId="{58A30BE8-DBD7-B2A7-D3BC-E05B0272C5AC}"/>
          </ac:spMkLst>
        </pc:spChg>
        <pc:spChg chg="mod">
          <ac:chgData name="Lars Björkman" userId="10049411-c5d5-42b6-93f4-7d56d5eee647" providerId="ADAL" clId="{A16D6E20-6CC4-41FB-9276-F2B5AE6607A4}" dt="2024-06-27T17:22:24.078" v="6597" actId="2711"/>
          <ac:spMkLst>
            <pc:docMk/>
            <pc:sldMk cId="4275742749" sldId="1688"/>
            <ac:spMk id="9" creationId="{16EB1D42-58C4-B70D-9960-AACA395F9A32}"/>
          </ac:spMkLst>
        </pc:spChg>
      </pc:sldChg>
      <pc:sldChg chg="del">
        <pc:chgData name="Lars Björkman" userId="10049411-c5d5-42b6-93f4-7d56d5eee647" providerId="ADAL" clId="{A16D6E20-6CC4-41FB-9276-F2B5AE6607A4}" dt="2024-06-27T17:27:24.188" v="6633" actId="2696"/>
        <pc:sldMkLst>
          <pc:docMk/>
          <pc:sldMk cId="2658925019" sldId="1689"/>
        </pc:sldMkLst>
      </pc:sldChg>
      <pc:sldChg chg="addSp delSp modSp add mod">
        <pc:chgData name="Lars Björkman" userId="10049411-c5d5-42b6-93f4-7d56d5eee647" providerId="ADAL" clId="{A16D6E20-6CC4-41FB-9276-F2B5AE6607A4}" dt="2024-06-28T07:46:25.217" v="8848"/>
        <pc:sldMkLst>
          <pc:docMk/>
          <pc:sldMk cId="4170184223" sldId="1689"/>
        </pc:sldMkLst>
        <pc:spChg chg="mod">
          <ac:chgData name="Lars Björkman" userId="10049411-c5d5-42b6-93f4-7d56d5eee647" providerId="ADAL" clId="{A16D6E20-6CC4-41FB-9276-F2B5AE6607A4}" dt="2024-06-27T17:33:05.017" v="6727" actId="2711"/>
          <ac:spMkLst>
            <pc:docMk/>
            <pc:sldMk cId="4170184223" sldId="1689"/>
            <ac:spMk id="2" creationId="{A68264FD-22FF-1BE3-C046-C2F23D704D98}"/>
          </ac:spMkLst>
        </pc:spChg>
        <pc:spChg chg="mod">
          <ac:chgData name="Lars Björkman" userId="10049411-c5d5-42b6-93f4-7d56d5eee647" providerId="ADAL" clId="{A16D6E20-6CC4-41FB-9276-F2B5AE6607A4}" dt="2024-06-27T17:33:05.017" v="6727" actId="2711"/>
          <ac:spMkLst>
            <pc:docMk/>
            <pc:sldMk cId="4170184223" sldId="1689"/>
            <ac:spMk id="3" creationId="{EF48654D-9ADA-CCCB-5D91-1C297A6692B8}"/>
          </ac:spMkLst>
        </pc:spChg>
        <pc:spChg chg="mod">
          <ac:chgData name="Lars Björkman" userId="10049411-c5d5-42b6-93f4-7d56d5eee647" providerId="ADAL" clId="{A16D6E20-6CC4-41FB-9276-F2B5AE6607A4}" dt="2024-06-27T17:33:05.017" v="6727" actId="2711"/>
          <ac:spMkLst>
            <pc:docMk/>
            <pc:sldMk cId="4170184223" sldId="1689"/>
            <ac:spMk id="4" creationId="{2FF2F9A2-34E1-EAEE-DB21-5DEF56DE819C}"/>
          </ac:spMkLst>
        </pc:spChg>
        <pc:spChg chg="mod">
          <ac:chgData name="Lars Björkman" userId="10049411-c5d5-42b6-93f4-7d56d5eee647" providerId="ADAL" clId="{A16D6E20-6CC4-41FB-9276-F2B5AE6607A4}" dt="2024-06-27T17:33:05.017" v="6727" actId="2711"/>
          <ac:spMkLst>
            <pc:docMk/>
            <pc:sldMk cId="4170184223" sldId="1689"/>
            <ac:spMk id="5" creationId="{CB75856B-3A2B-069F-AD50-2F1B1BB4B18E}"/>
          </ac:spMkLst>
        </pc:spChg>
        <pc:spChg chg="mod">
          <ac:chgData name="Lars Björkman" userId="10049411-c5d5-42b6-93f4-7d56d5eee647" providerId="ADAL" clId="{A16D6E20-6CC4-41FB-9276-F2B5AE6607A4}" dt="2024-06-27T17:33:05.017" v="6727" actId="2711"/>
          <ac:spMkLst>
            <pc:docMk/>
            <pc:sldMk cId="4170184223" sldId="1689"/>
            <ac:spMk id="6" creationId="{D50DACC3-7AA7-E3B3-1D10-51F9F12D4A33}"/>
          </ac:spMkLst>
        </pc:spChg>
        <pc:spChg chg="mod">
          <ac:chgData name="Lars Björkman" userId="10049411-c5d5-42b6-93f4-7d56d5eee647" providerId="ADAL" clId="{A16D6E20-6CC4-41FB-9276-F2B5AE6607A4}" dt="2024-06-27T17:33:05.017" v="6727" actId="2711"/>
          <ac:spMkLst>
            <pc:docMk/>
            <pc:sldMk cId="4170184223" sldId="1689"/>
            <ac:spMk id="7" creationId="{3CB21248-CFBD-19B1-D52C-ED61DB455CC3}"/>
          </ac:spMkLst>
        </pc:spChg>
        <pc:spChg chg="add del mod">
          <ac:chgData name="Lars Björkman" userId="10049411-c5d5-42b6-93f4-7d56d5eee647" providerId="ADAL" clId="{A16D6E20-6CC4-41FB-9276-F2B5AE6607A4}" dt="2024-06-28T07:46:23.541" v="8847" actId="478"/>
          <ac:spMkLst>
            <pc:docMk/>
            <pc:sldMk cId="4170184223" sldId="1689"/>
            <ac:spMk id="8" creationId="{E4680A46-3C04-0E7E-C7BB-E025F7A80E4C}"/>
          </ac:spMkLst>
        </pc:spChg>
        <pc:spChg chg="add mod">
          <ac:chgData name="Lars Björkman" userId="10049411-c5d5-42b6-93f4-7d56d5eee647" providerId="ADAL" clId="{A16D6E20-6CC4-41FB-9276-F2B5AE6607A4}" dt="2024-06-28T07:46:25.217" v="8848"/>
          <ac:spMkLst>
            <pc:docMk/>
            <pc:sldMk cId="4170184223" sldId="1689"/>
            <ac:spMk id="9" creationId="{2D536E97-8A50-7B22-F2B8-2B5B38391456}"/>
          </ac:spMkLst>
        </pc:spChg>
        <pc:spChg chg="mod">
          <ac:chgData name="Lars Björkman" userId="10049411-c5d5-42b6-93f4-7d56d5eee647" providerId="ADAL" clId="{A16D6E20-6CC4-41FB-9276-F2B5AE6607A4}" dt="2024-06-27T17:33:05.017" v="6727" actId="2711"/>
          <ac:spMkLst>
            <pc:docMk/>
            <pc:sldMk cId="4170184223" sldId="1689"/>
            <ac:spMk id="10" creationId="{67C18E63-55DC-5F95-0E4A-D6D687D26994}"/>
          </ac:spMkLst>
        </pc:spChg>
        <pc:spChg chg="mod">
          <ac:chgData name="Lars Björkman" userId="10049411-c5d5-42b6-93f4-7d56d5eee647" providerId="ADAL" clId="{A16D6E20-6CC4-41FB-9276-F2B5AE6607A4}" dt="2024-06-27T17:33:05.017" v="6727" actId="2711"/>
          <ac:spMkLst>
            <pc:docMk/>
            <pc:sldMk cId="4170184223" sldId="1689"/>
            <ac:spMk id="12" creationId="{0DD08888-45CE-2073-DB67-F42F76BF0ECC}"/>
          </ac:spMkLst>
        </pc:spChg>
        <pc:spChg chg="mod">
          <ac:chgData name="Lars Björkman" userId="10049411-c5d5-42b6-93f4-7d56d5eee647" providerId="ADAL" clId="{A16D6E20-6CC4-41FB-9276-F2B5AE6607A4}" dt="2024-06-27T17:33:05.017" v="6727" actId="2711"/>
          <ac:spMkLst>
            <pc:docMk/>
            <pc:sldMk cId="4170184223" sldId="1689"/>
            <ac:spMk id="13" creationId="{D8EB53D1-EEC2-542D-F847-8C1741F9D9A8}"/>
          </ac:spMkLst>
        </pc:spChg>
        <pc:spChg chg="del mod">
          <ac:chgData name="Lars Björkman" userId="10049411-c5d5-42b6-93f4-7d56d5eee647" providerId="ADAL" clId="{A16D6E20-6CC4-41FB-9276-F2B5AE6607A4}" dt="2024-06-28T07:43:47.903" v="8839" actId="478"/>
          <ac:spMkLst>
            <pc:docMk/>
            <pc:sldMk cId="4170184223" sldId="1689"/>
            <ac:spMk id="16" creationId="{DE997BE3-F447-BC0C-E5F9-16030BFBFB9A}"/>
          </ac:spMkLst>
        </pc:spChg>
        <pc:spChg chg="mod">
          <ac:chgData name="Lars Björkman" userId="10049411-c5d5-42b6-93f4-7d56d5eee647" providerId="ADAL" clId="{A16D6E20-6CC4-41FB-9276-F2B5AE6607A4}" dt="2024-06-27T17:33:05.017" v="6727" actId="2711"/>
          <ac:spMkLst>
            <pc:docMk/>
            <pc:sldMk cId="4170184223" sldId="1689"/>
            <ac:spMk id="18" creationId="{5F8139F4-6D31-FA10-A14D-C8BF30628681}"/>
          </ac:spMkLst>
        </pc:spChg>
      </pc:sldChg>
      <pc:sldChg chg="del">
        <pc:chgData name="Lars Björkman" userId="10049411-c5d5-42b6-93f4-7d56d5eee647" providerId="ADAL" clId="{A16D6E20-6CC4-41FB-9276-F2B5AE6607A4}" dt="2024-06-26T14:04:13.450" v="3215" actId="2696"/>
        <pc:sldMkLst>
          <pc:docMk/>
          <pc:sldMk cId="2289699784" sldId="1691"/>
        </pc:sldMkLst>
      </pc:sldChg>
      <pc:sldChg chg="modSp add mod">
        <pc:chgData name="Lars Björkman" userId="10049411-c5d5-42b6-93f4-7d56d5eee647" providerId="ADAL" clId="{A16D6E20-6CC4-41FB-9276-F2B5AE6607A4}" dt="2024-06-27T13:43:26.575" v="5514" actId="1036"/>
        <pc:sldMkLst>
          <pc:docMk/>
          <pc:sldMk cId="3546271641" sldId="1691"/>
        </pc:sldMkLst>
        <pc:spChg chg="mod">
          <ac:chgData name="Lars Björkman" userId="10049411-c5d5-42b6-93f4-7d56d5eee647" providerId="ADAL" clId="{A16D6E20-6CC4-41FB-9276-F2B5AE6607A4}" dt="2024-06-27T13:43:26.575" v="5514" actId="1036"/>
          <ac:spMkLst>
            <pc:docMk/>
            <pc:sldMk cId="3546271641" sldId="1691"/>
            <ac:spMk id="6" creationId="{813244D8-DE7E-4644-7E32-CD8CA02739A9}"/>
          </ac:spMkLst>
        </pc:spChg>
        <pc:spChg chg="mod">
          <ac:chgData name="Lars Björkman" userId="10049411-c5d5-42b6-93f4-7d56d5eee647" providerId="ADAL" clId="{A16D6E20-6CC4-41FB-9276-F2B5AE6607A4}" dt="2024-06-27T13:43:13.174" v="5509" actId="113"/>
          <ac:spMkLst>
            <pc:docMk/>
            <pc:sldMk cId="3546271641" sldId="1691"/>
            <ac:spMk id="10" creationId="{A5F4C679-E805-34E5-69D6-8B30AF0A8EF5}"/>
          </ac:spMkLst>
        </pc:spChg>
      </pc:sldChg>
      <pc:sldChg chg="modSp mod">
        <pc:chgData name="Lars Björkman" userId="10049411-c5d5-42b6-93f4-7d56d5eee647" providerId="ADAL" clId="{A16D6E20-6CC4-41FB-9276-F2B5AE6607A4}" dt="2024-06-27T17:49:30.238" v="6922" actId="255"/>
        <pc:sldMkLst>
          <pc:docMk/>
          <pc:sldMk cId="1310605064" sldId="1692"/>
        </pc:sldMkLst>
        <pc:spChg chg="mod">
          <ac:chgData name="Lars Björkman" userId="10049411-c5d5-42b6-93f4-7d56d5eee647" providerId="ADAL" clId="{A16D6E20-6CC4-41FB-9276-F2B5AE6607A4}" dt="2024-06-27T17:49:18.349" v="6920" actId="2711"/>
          <ac:spMkLst>
            <pc:docMk/>
            <pc:sldMk cId="1310605064" sldId="1692"/>
            <ac:spMk id="2" creationId="{04EA6994-8CD0-4751-CCDF-AF22C52E5536}"/>
          </ac:spMkLst>
        </pc:spChg>
        <pc:spChg chg="mod">
          <ac:chgData name="Lars Björkman" userId="10049411-c5d5-42b6-93f4-7d56d5eee647" providerId="ADAL" clId="{A16D6E20-6CC4-41FB-9276-F2B5AE6607A4}" dt="2024-06-27T17:49:18.349" v="6920" actId="2711"/>
          <ac:spMkLst>
            <pc:docMk/>
            <pc:sldMk cId="1310605064" sldId="1692"/>
            <ac:spMk id="4" creationId="{EAA3AB39-C4B5-B56F-BC1B-5BD31095D66E}"/>
          </ac:spMkLst>
        </pc:spChg>
        <pc:spChg chg="mod">
          <ac:chgData name="Lars Björkman" userId="10049411-c5d5-42b6-93f4-7d56d5eee647" providerId="ADAL" clId="{A16D6E20-6CC4-41FB-9276-F2B5AE6607A4}" dt="2024-06-27T17:49:18.349" v="6920" actId="2711"/>
          <ac:spMkLst>
            <pc:docMk/>
            <pc:sldMk cId="1310605064" sldId="1692"/>
            <ac:spMk id="5" creationId="{58D2C0E4-2670-3A68-DAED-57432E05F126}"/>
          </ac:spMkLst>
        </pc:spChg>
        <pc:spChg chg="mod">
          <ac:chgData name="Lars Björkman" userId="10049411-c5d5-42b6-93f4-7d56d5eee647" providerId="ADAL" clId="{A16D6E20-6CC4-41FB-9276-F2B5AE6607A4}" dt="2024-06-27T17:49:18.349" v="6920" actId="2711"/>
          <ac:spMkLst>
            <pc:docMk/>
            <pc:sldMk cId="1310605064" sldId="1692"/>
            <ac:spMk id="15" creationId="{EE215251-4972-D9F2-943E-7B316054022C}"/>
          </ac:spMkLst>
        </pc:spChg>
        <pc:spChg chg="mod">
          <ac:chgData name="Lars Björkman" userId="10049411-c5d5-42b6-93f4-7d56d5eee647" providerId="ADAL" clId="{A16D6E20-6CC4-41FB-9276-F2B5AE6607A4}" dt="2024-06-27T17:49:18.349" v="6920" actId="2711"/>
          <ac:spMkLst>
            <pc:docMk/>
            <pc:sldMk cId="1310605064" sldId="1692"/>
            <ac:spMk id="16" creationId="{E40F31E5-F155-0E46-49C8-A36F3934E261}"/>
          </ac:spMkLst>
        </pc:spChg>
        <pc:spChg chg="mod">
          <ac:chgData name="Lars Björkman" userId="10049411-c5d5-42b6-93f4-7d56d5eee647" providerId="ADAL" clId="{A16D6E20-6CC4-41FB-9276-F2B5AE6607A4}" dt="2024-06-27T17:49:18.349" v="6920" actId="2711"/>
          <ac:spMkLst>
            <pc:docMk/>
            <pc:sldMk cId="1310605064" sldId="1692"/>
            <ac:spMk id="17" creationId="{0C84F181-7ED8-82CC-958F-89A5B14437F0}"/>
          </ac:spMkLst>
        </pc:spChg>
        <pc:spChg chg="mod">
          <ac:chgData name="Lars Björkman" userId="10049411-c5d5-42b6-93f4-7d56d5eee647" providerId="ADAL" clId="{A16D6E20-6CC4-41FB-9276-F2B5AE6607A4}" dt="2024-06-27T17:49:18.349" v="6920" actId="2711"/>
          <ac:spMkLst>
            <pc:docMk/>
            <pc:sldMk cId="1310605064" sldId="1692"/>
            <ac:spMk id="18" creationId="{62CC9401-F2F1-4801-21DD-31DDFD060AB8}"/>
          </ac:spMkLst>
        </pc:spChg>
        <pc:spChg chg="mod">
          <ac:chgData name="Lars Björkman" userId="10049411-c5d5-42b6-93f4-7d56d5eee647" providerId="ADAL" clId="{A16D6E20-6CC4-41FB-9276-F2B5AE6607A4}" dt="2024-06-27T17:49:30.238" v="6922" actId="255"/>
          <ac:spMkLst>
            <pc:docMk/>
            <pc:sldMk cId="1310605064" sldId="1692"/>
            <ac:spMk id="20" creationId="{1DE7E513-02BB-FAD1-D1DD-5E1CAB6DC681}"/>
          </ac:spMkLst>
        </pc:spChg>
        <pc:spChg chg="mod">
          <ac:chgData name="Lars Björkman" userId="10049411-c5d5-42b6-93f4-7d56d5eee647" providerId="ADAL" clId="{A16D6E20-6CC4-41FB-9276-F2B5AE6607A4}" dt="2024-06-27T17:49:18.349" v="6920" actId="2711"/>
          <ac:spMkLst>
            <pc:docMk/>
            <pc:sldMk cId="1310605064" sldId="1692"/>
            <ac:spMk id="21" creationId="{C2917BCF-7B57-0D94-EB68-6FD9FDC5EE39}"/>
          </ac:spMkLst>
        </pc:spChg>
        <pc:spChg chg="mod">
          <ac:chgData name="Lars Björkman" userId="10049411-c5d5-42b6-93f4-7d56d5eee647" providerId="ADAL" clId="{A16D6E20-6CC4-41FB-9276-F2B5AE6607A4}" dt="2024-06-27T17:49:18.349" v="6920" actId="2711"/>
          <ac:spMkLst>
            <pc:docMk/>
            <pc:sldMk cId="1310605064" sldId="1692"/>
            <ac:spMk id="23" creationId="{9FBA94F5-5649-6584-F278-1B25EAAA5E47}"/>
          </ac:spMkLst>
        </pc:spChg>
        <pc:spChg chg="mod">
          <ac:chgData name="Lars Björkman" userId="10049411-c5d5-42b6-93f4-7d56d5eee647" providerId="ADAL" clId="{A16D6E20-6CC4-41FB-9276-F2B5AE6607A4}" dt="2024-06-27T17:49:18.349" v="6920" actId="2711"/>
          <ac:spMkLst>
            <pc:docMk/>
            <pc:sldMk cId="1310605064" sldId="1692"/>
            <ac:spMk id="25" creationId="{EC964FE7-2692-F9D4-446A-243F726235A0}"/>
          </ac:spMkLst>
        </pc:spChg>
      </pc:sldChg>
      <pc:sldChg chg="modSp mod">
        <pc:chgData name="Lars Björkman" userId="10049411-c5d5-42b6-93f4-7d56d5eee647" providerId="ADAL" clId="{A16D6E20-6CC4-41FB-9276-F2B5AE6607A4}" dt="2024-06-26T18:07:11.142" v="4297" actId="255"/>
        <pc:sldMkLst>
          <pc:docMk/>
          <pc:sldMk cId="1459505444" sldId="1694"/>
        </pc:sldMkLst>
        <pc:spChg chg="mod">
          <ac:chgData name="Lars Björkman" userId="10049411-c5d5-42b6-93f4-7d56d5eee647" providerId="ADAL" clId="{A16D6E20-6CC4-41FB-9276-F2B5AE6607A4}" dt="2024-06-26T17:36:44.213" v="3899" actId="113"/>
          <ac:spMkLst>
            <pc:docMk/>
            <pc:sldMk cId="1459505444" sldId="1694"/>
            <ac:spMk id="39" creationId="{BC98CED2-9C51-471C-BD31-2C17F882AB84}"/>
          </ac:spMkLst>
        </pc:spChg>
        <pc:spChg chg="mod">
          <ac:chgData name="Lars Björkman" userId="10049411-c5d5-42b6-93f4-7d56d5eee647" providerId="ADAL" clId="{A16D6E20-6CC4-41FB-9276-F2B5AE6607A4}" dt="2024-06-26T18:07:11.142" v="4297" actId="255"/>
          <ac:spMkLst>
            <pc:docMk/>
            <pc:sldMk cId="1459505444" sldId="1694"/>
            <ac:spMk id="85" creationId="{3A4F9364-113A-90C4-DEF3-821E55DC6E35}"/>
          </ac:spMkLst>
        </pc:spChg>
      </pc:sldChg>
      <pc:sldChg chg="del">
        <pc:chgData name="Lars Björkman" userId="10049411-c5d5-42b6-93f4-7d56d5eee647" providerId="ADAL" clId="{A16D6E20-6CC4-41FB-9276-F2B5AE6607A4}" dt="2024-06-27T19:47:00.657" v="8505" actId="47"/>
        <pc:sldMkLst>
          <pc:docMk/>
          <pc:sldMk cId="3749961984" sldId="1696"/>
        </pc:sldMkLst>
      </pc:sldChg>
      <pc:sldChg chg="del">
        <pc:chgData name="Lars Björkman" userId="10049411-c5d5-42b6-93f4-7d56d5eee647" providerId="ADAL" clId="{A16D6E20-6CC4-41FB-9276-F2B5AE6607A4}" dt="2024-06-26T14:00:33.719" v="3214" actId="47"/>
        <pc:sldMkLst>
          <pc:docMk/>
          <pc:sldMk cId="1569809915" sldId="1697"/>
        </pc:sldMkLst>
      </pc:sldChg>
      <pc:sldChg chg="del">
        <pc:chgData name="Lars Björkman" userId="10049411-c5d5-42b6-93f4-7d56d5eee647" providerId="ADAL" clId="{A16D6E20-6CC4-41FB-9276-F2B5AE6607A4}" dt="2024-06-27T16:28:37.379" v="6376" actId="2696"/>
        <pc:sldMkLst>
          <pc:docMk/>
          <pc:sldMk cId="28173602" sldId="1698"/>
        </pc:sldMkLst>
      </pc:sldChg>
      <pc:sldChg chg="modSp add mod">
        <pc:chgData name="Lars Björkman" userId="10049411-c5d5-42b6-93f4-7d56d5eee647" providerId="ADAL" clId="{A16D6E20-6CC4-41FB-9276-F2B5AE6607A4}" dt="2024-06-27T17:20:40.950" v="6588" actId="207"/>
        <pc:sldMkLst>
          <pc:docMk/>
          <pc:sldMk cId="2388905229" sldId="1698"/>
        </pc:sldMkLst>
        <pc:spChg chg="mod">
          <ac:chgData name="Lars Björkman" userId="10049411-c5d5-42b6-93f4-7d56d5eee647" providerId="ADAL" clId="{A16D6E20-6CC4-41FB-9276-F2B5AE6607A4}" dt="2024-06-27T17:20:25.531" v="6586" actId="2711"/>
          <ac:spMkLst>
            <pc:docMk/>
            <pc:sldMk cId="2388905229" sldId="1698"/>
            <ac:spMk id="2" creationId="{94C70AF5-8EF1-4CC0-487A-FB15055601B2}"/>
          </ac:spMkLst>
        </pc:spChg>
        <pc:spChg chg="mod">
          <ac:chgData name="Lars Björkman" userId="10049411-c5d5-42b6-93f4-7d56d5eee647" providerId="ADAL" clId="{A16D6E20-6CC4-41FB-9276-F2B5AE6607A4}" dt="2024-06-27T17:20:25.531" v="6586" actId="2711"/>
          <ac:spMkLst>
            <pc:docMk/>
            <pc:sldMk cId="2388905229" sldId="1698"/>
            <ac:spMk id="4" creationId="{91F556FF-9901-4419-EF5F-C77C63A69CC8}"/>
          </ac:spMkLst>
        </pc:spChg>
        <pc:spChg chg="mod">
          <ac:chgData name="Lars Björkman" userId="10049411-c5d5-42b6-93f4-7d56d5eee647" providerId="ADAL" clId="{A16D6E20-6CC4-41FB-9276-F2B5AE6607A4}" dt="2024-06-27T17:20:40.950" v="6588" actId="207"/>
          <ac:spMkLst>
            <pc:docMk/>
            <pc:sldMk cId="2388905229" sldId="1698"/>
            <ac:spMk id="6" creationId="{AC367A05-0C27-476A-A939-29E65A11C21D}"/>
          </ac:spMkLst>
        </pc:spChg>
        <pc:spChg chg="mod">
          <ac:chgData name="Lars Björkman" userId="10049411-c5d5-42b6-93f4-7d56d5eee647" providerId="ADAL" clId="{A16D6E20-6CC4-41FB-9276-F2B5AE6607A4}" dt="2024-06-27T17:20:25.531" v="6586" actId="2711"/>
          <ac:spMkLst>
            <pc:docMk/>
            <pc:sldMk cId="2388905229" sldId="1698"/>
            <ac:spMk id="11" creationId="{3A803B7F-F95D-4615-B299-9C6E59CBD52F}"/>
          </ac:spMkLst>
        </pc:spChg>
      </pc:sldChg>
      <pc:sldChg chg="del">
        <pc:chgData name="Lars Björkman" userId="10049411-c5d5-42b6-93f4-7d56d5eee647" providerId="ADAL" clId="{A16D6E20-6CC4-41FB-9276-F2B5AE6607A4}" dt="2024-06-27T16:28:37.379" v="6376" actId="2696"/>
        <pc:sldMkLst>
          <pc:docMk/>
          <pc:sldMk cId="1272693287" sldId="1699"/>
        </pc:sldMkLst>
      </pc:sldChg>
      <pc:sldChg chg="modSp add mod">
        <pc:chgData name="Lars Björkman" userId="10049411-c5d5-42b6-93f4-7d56d5eee647" providerId="ADAL" clId="{A16D6E20-6CC4-41FB-9276-F2B5AE6607A4}" dt="2024-06-27T17:07:09.226" v="6423" actId="2711"/>
        <pc:sldMkLst>
          <pc:docMk/>
          <pc:sldMk cId="2845579279" sldId="1699"/>
        </pc:sldMkLst>
        <pc:spChg chg="mod">
          <ac:chgData name="Lars Björkman" userId="10049411-c5d5-42b6-93f4-7d56d5eee647" providerId="ADAL" clId="{A16D6E20-6CC4-41FB-9276-F2B5AE6607A4}" dt="2024-06-27T17:03:37.898" v="6401" actId="255"/>
          <ac:spMkLst>
            <pc:docMk/>
            <pc:sldMk cId="2845579279" sldId="1699"/>
            <ac:spMk id="2" creationId="{63CFC718-F56D-3B6B-30C1-C081A6BC2741}"/>
          </ac:spMkLst>
        </pc:spChg>
        <pc:spChg chg="mod">
          <ac:chgData name="Lars Björkman" userId="10049411-c5d5-42b6-93f4-7d56d5eee647" providerId="ADAL" clId="{A16D6E20-6CC4-41FB-9276-F2B5AE6607A4}" dt="2024-06-27T17:07:09.226" v="6423" actId="2711"/>
          <ac:spMkLst>
            <pc:docMk/>
            <pc:sldMk cId="2845579279" sldId="1699"/>
            <ac:spMk id="4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07:09.226" v="6423" actId="2711"/>
          <ac:spMkLst>
            <pc:docMk/>
            <pc:sldMk cId="2845579279" sldId="1699"/>
            <ac:spMk id="7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07:09.226" v="6423" actId="2711"/>
          <ac:spMkLst>
            <pc:docMk/>
            <pc:sldMk cId="2845579279" sldId="1699"/>
            <ac:spMk id="1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07:09.226" v="6423" actId="2711"/>
          <ac:spMkLst>
            <pc:docMk/>
            <pc:sldMk cId="2845579279" sldId="1699"/>
            <ac:spMk id="13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07:09.226" v="6423" actId="2711"/>
          <ac:spMkLst>
            <pc:docMk/>
            <pc:sldMk cId="2845579279" sldId="1699"/>
            <ac:spMk id="14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07:09.226" v="6423" actId="2711"/>
          <ac:spMkLst>
            <pc:docMk/>
            <pc:sldMk cId="2845579279" sldId="1699"/>
            <ac:spMk id="1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07:09.226" v="6423" actId="2711"/>
          <ac:spMkLst>
            <pc:docMk/>
            <pc:sldMk cId="2845579279" sldId="1699"/>
            <ac:spMk id="18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07:09.226" v="6423" actId="2711"/>
          <ac:spMkLst>
            <pc:docMk/>
            <pc:sldMk cId="2845579279" sldId="1699"/>
            <ac:spMk id="22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07:09.226" v="6423" actId="2711"/>
          <ac:spMkLst>
            <pc:docMk/>
            <pc:sldMk cId="2845579279" sldId="1699"/>
            <ac:spMk id="24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07:09.226" v="6423" actId="2711"/>
          <ac:spMkLst>
            <pc:docMk/>
            <pc:sldMk cId="2845579279" sldId="1699"/>
            <ac:spMk id="27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07:09.226" v="6423" actId="2711"/>
          <ac:spMkLst>
            <pc:docMk/>
            <pc:sldMk cId="2845579279" sldId="1699"/>
            <ac:spMk id="3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07:09.226" v="6423" actId="2711"/>
          <ac:spMkLst>
            <pc:docMk/>
            <pc:sldMk cId="2845579279" sldId="1699"/>
            <ac:spMk id="37" creationId="{828BAB89-B301-B224-6807-719442476293}"/>
          </ac:spMkLst>
        </pc:spChg>
        <pc:spChg chg="mod">
          <ac:chgData name="Lars Björkman" userId="10049411-c5d5-42b6-93f4-7d56d5eee647" providerId="ADAL" clId="{A16D6E20-6CC4-41FB-9276-F2B5AE6607A4}" dt="2024-06-27T17:07:09.226" v="6423" actId="2711"/>
          <ac:spMkLst>
            <pc:docMk/>
            <pc:sldMk cId="2845579279" sldId="1699"/>
            <ac:spMk id="43" creationId="{9FC2F099-62CD-E12F-B5BC-50E24DC499AB}"/>
          </ac:spMkLst>
        </pc:spChg>
        <pc:spChg chg="mod">
          <ac:chgData name="Lars Björkman" userId="10049411-c5d5-42b6-93f4-7d56d5eee647" providerId="ADAL" clId="{A16D6E20-6CC4-41FB-9276-F2B5AE6607A4}" dt="2024-06-27T17:07:09.226" v="6423" actId="2711"/>
          <ac:spMkLst>
            <pc:docMk/>
            <pc:sldMk cId="2845579279" sldId="1699"/>
            <ac:spMk id="46" creationId="{BFFEE102-A66A-FCDB-29B7-8E27E8A6E69E}"/>
          </ac:spMkLst>
        </pc:spChg>
        <pc:spChg chg="mod">
          <ac:chgData name="Lars Björkman" userId="10049411-c5d5-42b6-93f4-7d56d5eee647" providerId="ADAL" clId="{A16D6E20-6CC4-41FB-9276-F2B5AE6607A4}" dt="2024-06-27T17:07:09.226" v="6423" actId="2711"/>
          <ac:spMkLst>
            <pc:docMk/>
            <pc:sldMk cId="2845579279" sldId="1699"/>
            <ac:spMk id="49" creationId="{F558288B-E6B5-DE53-67DF-7A54C1629084}"/>
          </ac:spMkLst>
        </pc:spChg>
        <pc:spChg chg="mod">
          <ac:chgData name="Lars Björkman" userId="10049411-c5d5-42b6-93f4-7d56d5eee647" providerId="ADAL" clId="{A16D6E20-6CC4-41FB-9276-F2B5AE6607A4}" dt="2024-06-27T17:07:09.226" v="6423" actId="2711"/>
          <ac:spMkLst>
            <pc:docMk/>
            <pc:sldMk cId="2845579279" sldId="1699"/>
            <ac:spMk id="50" creationId="{AD346021-B30E-4AB3-C329-491D0D5CE2CB}"/>
          </ac:spMkLst>
        </pc:spChg>
        <pc:spChg chg="mod">
          <ac:chgData name="Lars Björkman" userId="10049411-c5d5-42b6-93f4-7d56d5eee647" providerId="ADAL" clId="{A16D6E20-6CC4-41FB-9276-F2B5AE6607A4}" dt="2024-06-27T17:07:09.226" v="6423" actId="2711"/>
          <ac:spMkLst>
            <pc:docMk/>
            <pc:sldMk cId="2845579279" sldId="1699"/>
            <ac:spMk id="51" creationId="{7797399F-8A33-BF82-8B75-FD9F8457A673}"/>
          </ac:spMkLst>
        </pc:spChg>
        <pc:spChg chg="mod">
          <ac:chgData name="Lars Björkman" userId="10049411-c5d5-42b6-93f4-7d56d5eee647" providerId="ADAL" clId="{A16D6E20-6CC4-41FB-9276-F2B5AE6607A4}" dt="2024-06-27T17:07:09.226" v="6423" actId="2711"/>
          <ac:spMkLst>
            <pc:docMk/>
            <pc:sldMk cId="2845579279" sldId="1699"/>
            <ac:spMk id="54" creationId="{F38455D0-69C6-D1DA-1FE1-F4A62C603070}"/>
          </ac:spMkLst>
        </pc:spChg>
        <pc:spChg chg="mod">
          <ac:chgData name="Lars Björkman" userId="10049411-c5d5-42b6-93f4-7d56d5eee647" providerId="ADAL" clId="{A16D6E20-6CC4-41FB-9276-F2B5AE6607A4}" dt="2024-06-27T17:07:09.226" v="6423" actId="2711"/>
          <ac:spMkLst>
            <pc:docMk/>
            <pc:sldMk cId="2845579279" sldId="1699"/>
            <ac:spMk id="56" creationId="{C4D6E313-21DC-2182-FBED-3F86D54C6D51}"/>
          </ac:spMkLst>
        </pc:spChg>
        <pc:spChg chg="mod">
          <ac:chgData name="Lars Björkman" userId="10049411-c5d5-42b6-93f4-7d56d5eee647" providerId="ADAL" clId="{A16D6E20-6CC4-41FB-9276-F2B5AE6607A4}" dt="2024-06-27T17:07:09.226" v="6423" actId="2711"/>
          <ac:spMkLst>
            <pc:docMk/>
            <pc:sldMk cId="2845579279" sldId="1699"/>
            <ac:spMk id="57" creationId="{2E59C9AE-1DA0-8274-3779-93196B0BB5E6}"/>
          </ac:spMkLst>
        </pc:spChg>
        <pc:spChg chg="mod">
          <ac:chgData name="Lars Björkman" userId="10049411-c5d5-42b6-93f4-7d56d5eee647" providerId="ADAL" clId="{A16D6E20-6CC4-41FB-9276-F2B5AE6607A4}" dt="2024-06-27T17:07:09.226" v="6423" actId="2711"/>
          <ac:spMkLst>
            <pc:docMk/>
            <pc:sldMk cId="2845579279" sldId="1699"/>
            <ac:spMk id="71" creationId="{A24CBC67-286A-0845-EE88-FC51AE6D63F0}"/>
          </ac:spMkLst>
        </pc:spChg>
        <pc:spChg chg="mod">
          <ac:chgData name="Lars Björkman" userId="10049411-c5d5-42b6-93f4-7d56d5eee647" providerId="ADAL" clId="{A16D6E20-6CC4-41FB-9276-F2B5AE6607A4}" dt="2024-06-27T17:07:09.226" v="6423" actId="2711"/>
          <ac:spMkLst>
            <pc:docMk/>
            <pc:sldMk cId="2845579279" sldId="1699"/>
            <ac:spMk id="72" creationId="{73985188-DC89-6244-EAAE-F4D8ED218A9C}"/>
          </ac:spMkLst>
        </pc:spChg>
        <pc:spChg chg="mod">
          <ac:chgData name="Lars Björkman" userId="10049411-c5d5-42b6-93f4-7d56d5eee647" providerId="ADAL" clId="{A16D6E20-6CC4-41FB-9276-F2B5AE6607A4}" dt="2024-06-27T17:07:09.226" v="6423" actId="2711"/>
          <ac:spMkLst>
            <pc:docMk/>
            <pc:sldMk cId="2845579279" sldId="1699"/>
            <ac:spMk id="83" creationId="{8514E236-84B5-5B12-F2EA-D8D0DCC09349}"/>
          </ac:spMkLst>
        </pc:spChg>
        <pc:spChg chg="mod">
          <ac:chgData name="Lars Björkman" userId="10049411-c5d5-42b6-93f4-7d56d5eee647" providerId="ADAL" clId="{A16D6E20-6CC4-41FB-9276-F2B5AE6607A4}" dt="2024-06-27T17:07:09.226" v="6423" actId="2711"/>
          <ac:spMkLst>
            <pc:docMk/>
            <pc:sldMk cId="2845579279" sldId="1699"/>
            <ac:spMk id="84" creationId="{AB3D2293-C4F9-582B-F5E1-4E03A27F9835}"/>
          </ac:spMkLst>
        </pc:spChg>
        <pc:spChg chg="mod">
          <ac:chgData name="Lars Björkman" userId="10049411-c5d5-42b6-93f4-7d56d5eee647" providerId="ADAL" clId="{A16D6E20-6CC4-41FB-9276-F2B5AE6607A4}" dt="2024-06-27T17:07:09.226" v="6423" actId="2711"/>
          <ac:spMkLst>
            <pc:docMk/>
            <pc:sldMk cId="2845579279" sldId="1699"/>
            <ac:spMk id="85" creationId="{0BBAB53B-28E7-F454-A558-6E292C1526FA}"/>
          </ac:spMkLst>
        </pc:spChg>
        <pc:spChg chg="mod">
          <ac:chgData name="Lars Björkman" userId="10049411-c5d5-42b6-93f4-7d56d5eee647" providerId="ADAL" clId="{A16D6E20-6CC4-41FB-9276-F2B5AE6607A4}" dt="2024-06-27T17:07:09.226" v="6423" actId="2711"/>
          <ac:spMkLst>
            <pc:docMk/>
            <pc:sldMk cId="2845579279" sldId="1699"/>
            <ac:spMk id="86" creationId="{EA7034AC-8367-276C-6366-1CF3F4335438}"/>
          </ac:spMkLst>
        </pc:spChg>
      </pc:sldChg>
      <pc:sldChg chg="del">
        <pc:chgData name="Lars Björkman" userId="10049411-c5d5-42b6-93f4-7d56d5eee647" providerId="ADAL" clId="{A16D6E20-6CC4-41FB-9276-F2B5AE6607A4}" dt="2024-06-27T16:28:37.379" v="6376" actId="2696"/>
        <pc:sldMkLst>
          <pc:docMk/>
          <pc:sldMk cId="358446036" sldId="1702"/>
        </pc:sldMkLst>
      </pc:sldChg>
      <pc:sldChg chg="modSp add mod">
        <pc:chgData name="Lars Björkman" userId="10049411-c5d5-42b6-93f4-7d56d5eee647" providerId="ADAL" clId="{A16D6E20-6CC4-41FB-9276-F2B5AE6607A4}" dt="2024-06-27T17:08:24.027" v="6430" actId="207"/>
        <pc:sldMkLst>
          <pc:docMk/>
          <pc:sldMk cId="913716074" sldId="1702"/>
        </pc:sldMkLst>
        <pc:spChg chg="mod">
          <ac:chgData name="Lars Björkman" userId="10049411-c5d5-42b6-93f4-7d56d5eee647" providerId="ADAL" clId="{A16D6E20-6CC4-41FB-9276-F2B5AE6607A4}" dt="2024-06-27T17:08:24.027" v="6430" actId="207"/>
          <ac:spMkLst>
            <pc:docMk/>
            <pc:sldMk cId="913716074" sldId="1702"/>
            <ac:spMk id="2" creationId="{1BB2FE51-FC76-1592-E9F5-9192E7D04F74}"/>
          </ac:spMkLst>
        </pc:spChg>
        <pc:spChg chg="mod">
          <ac:chgData name="Lars Björkman" userId="10049411-c5d5-42b6-93f4-7d56d5eee647" providerId="ADAL" clId="{A16D6E20-6CC4-41FB-9276-F2B5AE6607A4}" dt="2024-06-27T17:08:13.524" v="6428" actId="2711"/>
          <ac:spMkLst>
            <pc:docMk/>
            <pc:sldMk cId="913716074" sldId="1702"/>
            <ac:spMk id="3" creationId="{0DEB8EBD-B87E-D7BA-6C38-A45D8CD5FA41}"/>
          </ac:spMkLst>
        </pc:spChg>
        <pc:spChg chg="mod">
          <ac:chgData name="Lars Björkman" userId="10049411-c5d5-42b6-93f4-7d56d5eee647" providerId="ADAL" clId="{A16D6E20-6CC4-41FB-9276-F2B5AE6607A4}" dt="2024-06-27T17:08:13.524" v="6428" actId="2711"/>
          <ac:spMkLst>
            <pc:docMk/>
            <pc:sldMk cId="913716074" sldId="1702"/>
            <ac:spMk id="5" creationId="{1BE61C69-FE4B-DA6F-E2A7-468EA10CBFAC}"/>
          </ac:spMkLst>
        </pc:spChg>
        <pc:spChg chg="mod">
          <ac:chgData name="Lars Björkman" userId="10049411-c5d5-42b6-93f4-7d56d5eee647" providerId="ADAL" clId="{A16D6E20-6CC4-41FB-9276-F2B5AE6607A4}" dt="2024-06-27T17:08:13.524" v="6428" actId="2711"/>
          <ac:spMkLst>
            <pc:docMk/>
            <pc:sldMk cId="913716074" sldId="1702"/>
            <ac:spMk id="6" creationId="{08EB2467-EFE9-963E-5D6A-0382F3D59360}"/>
          </ac:spMkLst>
        </pc:spChg>
        <pc:spChg chg="mod">
          <ac:chgData name="Lars Björkman" userId="10049411-c5d5-42b6-93f4-7d56d5eee647" providerId="ADAL" clId="{A16D6E20-6CC4-41FB-9276-F2B5AE6607A4}" dt="2024-06-27T17:08:13.524" v="6428" actId="2711"/>
          <ac:spMkLst>
            <pc:docMk/>
            <pc:sldMk cId="913716074" sldId="1702"/>
            <ac:spMk id="38" creationId="{995EF533-C84D-7531-BEC6-C22668CC6716}"/>
          </ac:spMkLst>
        </pc:spChg>
      </pc:sldChg>
      <pc:sldChg chg="del">
        <pc:chgData name="Lars Björkman" userId="10049411-c5d5-42b6-93f4-7d56d5eee647" providerId="ADAL" clId="{A16D6E20-6CC4-41FB-9276-F2B5AE6607A4}" dt="2024-06-27T16:28:37.379" v="6376" actId="2696"/>
        <pc:sldMkLst>
          <pc:docMk/>
          <pc:sldMk cId="2561860252" sldId="1703"/>
        </pc:sldMkLst>
      </pc:sldChg>
      <pc:sldChg chg="modSp add mod">
        <pc:chgData name="Lars Björkman" userId="10049411-c5d5-42b6-93f4-7d56d5eee647" providerId="ADAL" clId="{A16D6E20-6CC4-41FB-9276-F2B5AE6607A4}" dt="2024-06-27T17:20:56.895" v="6591" actId="255"/>
        <pc:sldMkLst>
          <pc:docMk/>
          <pc:sldMk cId="2926571286" sldId="1703"/>
        </pc:sldMkLst>
        <pc:spChg chg="mod">
          <ac:chgData name="Lars Björkman" userId="10049411-c5d5-42b6-93f4-7d56d5eee647" providerId="ADAL" clId="{A16D6E20-6CC4-41FB-9276-F2B5AE6607A4}" dt="2024-06-27T17:20:56.895" v="6591" actId="255"/>
          <ac:spMkLst>
            <pc:docMk/>
            <pc:sldMk cId="2926571286" sldId="1703"/>
            <ac:spMk id="6" creationId="{AC367A05-0C27-476A-A939-29E65A11C21D}"/>
          </ac:spMkLst>
        </pc:spChg>
      </pc:sldChg>
      <pc:sldChg chg="modSp add mod">
        <pc:chgData name="Lars Björkman" userId="10049411-c5d5-42b6-93f4-7d56d5eee647" providerId="ADAL" clId="{A16D6E20-6CC4-41FB-9276-F2B5AE6607A4}" dt="2024-06-27T17:07:18.132" v="6424" actId="2711"/>
        <pc:sldMkLst>
          <pc:docMk/>
          <pc:sldMk cId="1662074600" sldId="1704"/>
        </pc:sldMkLst>
        <pc:spChg chg="mod">
          <ac:chgData name="Lars Björkman" userId="10049411-c5d5-42b6-93f4-7d56d5eee647" providerId="ADAL" clId="{A16D6E20-6CC4-41FB-9276-F2B5AE6607A4}" dt="2024-06-27T17:07:18.132" v="6424" actId="2711"/>
          <ac:spMkLst>
            <pc:docMk/>
            <pc:sldMk cId="1662074600" sldId="1704"/>
            <ac:spMk id="2" creationId="{1714E907-D892-C04D-7658-11412284B23A}"/>
          </ac:spMkLst>
        </pc:spChg>
        <pc:spChg chg="mod">
          <ac:chgData name="Lars Björkman" userId="10049411-c5d5-42b6-93f4-7d56d5eee647" providerId="ADAL" clId="{A16D6E20-6CC4-41FB-9276-F2B5AE6607A4}" dt="2024-06-27T17:07:18.132" v="6424" actId="2711"/>
          <ac:spMkLst>
            <pc:docMk/>
            <pc:sldMk cId="1662074600" sldId="1704"/>
            <ac:spMk id="4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07:18.132" v="6424" actId="2711"/>
          <ac:spMkLst>
            <pc:docMk/>
            <pc:sldMk cId="1662074600" sldId="1704"/>
            <ac:spMk id="5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07:18.132" v="6424" actId="2711"/>
          <ac:spMkLst>
            <pc:docMk/>
            <pc:sldMk cId="1662074600" sldId="1704"/>
            <ac:spMk id="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07:18.132" v="6424" actId="2711"/>
          <ac:spMkLst>
            <pc:docMk/>
            <pc:sldMk cId="1662074600" sldId="1704"/>
            <ac:spMk id="8" creationId="{A7084F5B-AE40-CAF5-0621-57DD83E9F41A}"/>
          </ac:spMkLst>
        </pc:spChg>
        <pc:spChg chg="mod">
          <ac:chgData name="Lars Björkman" userId="10049411-c5d5-42b6-93f4-7d56d5eee647" providerId="ADAL" clId="{A16D6E20-6CC4-41FB-9276-F2B5AE6607A4}" dt="2024-06-27T17:07:18.132" v="6424" actId="2711"/>
          <ac:spMkLst>
            <pc:docMk/>
            <pc:sldMk cId="1662074600" sldId="1704"/>
            <ac:spMk id="1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07:18.132" v="6424" actId="2711"/>
          <ac:spMkLst>
            <pc:docMk/>
            <pc:sldMk cId="1662074600" sldId="1704"/>
            <ac:spMk id="13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07:18.132" v="6424" actId="2711"/>
          <ac:spMkLst>
            <pc:docMk/>
            <pc:sldMk cId="1662074600" sldId="1704"/>
            <ac:spMk id="14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07:18.132" v="6424" actId="2711"/>
          <ac:spMkLst>
            <pc:docMk/>
            <pc:sldMk cId="1662074600" sldId="1704"/>
            <ac:spMk id="1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07:18.132" v="6424" actId="2711"/>
          <ac:spMkLst>
            <pc:docMk/>
            <pc:sldMk cId="1662074600" sldId="1704"/>
            <ac:spMk id="19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07:18.132" v="6424" actId="2711"/>
          <ac:spMkLst>
            <pc:docMk/>
            <pc:sldMk cId="1662074600" sldId="1704"/>
            <ac:spMk id="20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07:18.132" v="6424" actId="2711"/>
          <ac:spMkLst>
            <pc:docMk/>
            <pc:sldMk cId="1662074600" sldId="1704"/>
            <ac:spMk id="2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07:18.132" v="6424" actId="2711"/>
          <ac:spMkLst>
            <pc:docMk/>
            <pc:sldMk cId="1662074600" sldId="1704"/>
            <ac:spMk id="23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07:18.132" v="6424" actId="2711"/>
          <ac:spMkLst>
            <pc:docMk/>
            <pc:sldMk cId="1662074600" sldId="1704"/>
            <ac:spMk id="25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07:18.132" v="6424" actId="2711"/>
          <ac:spMkLst>
            <pc:docMk/>
            <pc:sldMk cId="1662074600" sldId="1704"/>
            <ac:spMk id="2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07:18.132" v="6424" actId="2711"/>
          <ac:spMkLst>
            <pc:docMk/>
            <pc:sldMk cId="1662074600" sldId="1704"/>
            <ac:spMk id="27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07:18.132" v="6424" actId="2711"/>
          <ac:spMkLst>
            <pc:docMk/>
            <pc:sldMk cId="1662074600" sldId="1704"/>
            <ac:spMk id="28" creationId="{49F4DC89-9713-C916-2F9C-E44A391922E6}"/>
          </ac:spMkLst>
        </pc:spChg>
        <pc:spChg chg="mod">
          <ac:chgData name="Lars Björkman" userId="10049411-c5d5-42b6-93f4-7d56d5eee647" providerId="ADAL" clId="{A16D6E20-6CC4-41FB-9276-F2B5AE6607A4}" dt="2024-06-27T17:07:18.132" v="6424" actId="2711"/>
          <ac:spMkLst>
            <pc:docMk/>
            <pc:sldMk cId="1662074600" sldId="1704"/>
            <ac:spMk id="29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07:18.132" v="6424" actId="2711"/>
          <ac:spMkLst>
            <pc:docMk/>
            <pc:sldMk cId="1662074600" sldId="1704"/>
            <ac:spMk id="3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07:18.132" v="6424" actId="2711"/>
          <ac:spMkLst>
            <pc:docMk/>
            <pc:sldMk cId="1662074600" sldId="1704"/>
            <ac:spMk id="32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07:18.132" v="6424" actId="2711"/>
          <ac:spMkLst>
            <pc:docMk/>
            <pc:sldMk cId="1662074600" sldId="1704"/>
            <ac:spMk id="33" creationId="{F0BFA1D4-86B5-2F8F-CBF1-CC452DCC6E8D}"/>
          </ac:spMkLst>
        </pc:spChg>
        <pc:spChg chg="mod">
          <ac:chgData name="Lars Björkman" userId="10049411-c5d5-42b6-93f4-7d56d5eee647" providerId="ADAL" clId="{A16D6E20-6CC4-41FB-9276-F2B5AE6607A4}" dt="2024-06-27T17:07:18.132" v="6424" actId="2711"/>
          <ac:spMkLst>
            <pc:docMk/>
            <pc:sldMk cId="1662074600" sldId="1704"/>
            <ac:spMk id="34" creationId="{A442A922-48C9-3343-2845-9CD716D9CCA3}"/>
          </ac:spMkLst>
        </pc:spChg>
        <pc:spChg chg="mod">
          <ac:chgData name="Lars Björkman" userId="10049411-c5d5-42b6-93f4-7d56d5eee647" providerId="ADAL" clId="{A16D6E20-6CC4-41FB-9276-F2B5AE6607A4}" dt="2024-06-27T17:07:18.132" v="6424" actId="2711"/>
          <ac:spMkLst>
            <pc:docMk/>
            <pc:sldMk cId="1662074600" sldId="1704"/>
            <ac:spMk id="35" creationId="{7E478446-C5B5-1EFF-F264-75D061A2BDA1}"/>
          </ac:spMkLst>
        </pc:spChg>
        <pc:spChg chg="mod">
          <ac:chgData name="Lars Björkman" userId="10049411-c5d5-42b6-93f4-7d56d5eee647" providerId="ADAL" clId="{A16D6E20-6CC4-41FB-9276-F2B5AE6607A4}" dt="2024-06-27T17:07:18.132" v="6424" actId="2711"/>
          <ac:spMkLst>
            <pc:docMk/>
            <pc:sldMk cId="1662074600" sldId="1704"/>
            <ac:spMk id="37" creationId="{B687CEC1-9A8E-C5CA-E6E8-BFD2B968258D}"/>
          </ac:spMkLst>
        </pc:spChg>
        <pc:spChg chg="mod">
          <ac:chgData name="Lars Björkman" userId="10049411-c5d5-42b6-93f4-7d56d5eee647" providerId="ADAL" clId="{A16D6E20-6CC4-41FB-9276-F2B5AE6607A4}" dt="2024-06-27T17:07:18.132" v="6424" actId="2711"/>
          <ac:spMkLst>
            <pc:docMk/>
            <pc:sldMk cId="1662074600" sldId="1704"/>
            <ac:spMk id="38" creationId="{72AFBC1A-FD7C-544D-DC71-DAAAE6D159B1}"/>
          </ac:spMkLst>
        </pc:spChg>
        <pc:spChg chg="mod">
          <ac:chgData name="Lars Björkman" userId="10049411-c5d5-42b6-93f4-7d56d5eee647" providerId="ADAL" clId="{A16D6E20-6CC4-41FB-9276-F2B5AE6607A4}" dt="2024-06-27T17:07:18.132" v="6424" actId="2711"/>
          <ac:spMkLst>
            <pc:docMk/>
            <pc:sldMk cId="1662074600" sldId="1704"/>
            <ac:spMk id="39" creationId="{0D1BF9DB-D39E-3523-AA6E-51E8723F8F5D}"/>
          </ac:spMkLst>
        </pc:spChg>
        <pc:spChg chg="mod">
          <ac:chgData name="Lars Björkman" userId="10049411-c5d5-42b6-93f4-7d56d5eee647" providerId="ADAL" clId="{A16D6E20-6CC4-41FB-9276-F2B5AE6607A4}" dt="2024-06-27T17:07:18.132" v="6424" actId="2711"/>
          <ac:spMkLst>
            <pc:docMk/>
            <pc:sldMk cId="1662074600" sldId="1704"/>
            <ac:spMk id="41" creationId="{2D4853BF-767B-D549-6B32-309CCDD13BBF}"/>
          </ac:spMkLst>
        </pc:spChg>
        <pc:spChg chg="mod">
          <ac:chgData name="Lars Björkman" userId="10049411-c5d5-42b6-93f4-7d56d5eee647" providerId="ADAL" clId="{A16D6E20-6CC4-41FB-9276-F2B5AE6607A4}" dt="2024-06-27T17:07:18.132" v="6424" actId="2711"/>
          <ac:spMkLst>
            <pc:docMk/>
            <pc:sldMk cId="1662074600" sldId="1704"/>
            <ac:spMk id="42" creationId="{2C34106F-FF70-0D10-1A1E-74C10A0123F4}"/>
          </ac:spMkLst>
        </pc:spChg>
        <pc:spChg chg="mod">
          <ac:chgData name="Lars Björkman" userId="10049411-c5d5-42b6-93f4-7d56d5eee647" providerId="ADAL" clId="{A16D6E20-6CC4-41FB-9276-F2B5AE6607A4}" dt="2024-06-27T17:07:18.132" v="6424" actId="2711"/>
          <ac:spMkLst>
            <pc:docMk/>
            <pc:sldMk cId="1662074600" sldId="1704"/>
            <ac:spMk id="43" creationId="{A5DE7B4C-4834-6DFA-AFC1-F780E1CEC67F}"/>
          </ac:spMkLst>
        </pc:spChg>
        <pc:spChg chg="mod">
          <ac:chgData name="Lars Björkman" userId="10049411-c5d5-42b6-93f4-7d56d5eee647" providerId="ADAL" clId="{A16D6E20-6CC4-41FB-9276-F2B5AE6607A4}" dt="2024-06-27T17:07:18.132" v="6424" actId="2711"/>
          <ac:spMkLst>
            <pc:docMk/>
            <pc:sldMk cId="1662074600" sldId="1704"/>
            <ac:spMk id="50" creationId="{EB4DC342-AE1D-521D-FCFB-B985D85C5DC2}"/>
          </ac:spMkLst>
        </pc:spChg>
        <pc:spChg chg="mod">
          <ac:chgData name="Lars Björkman" userId="10049411-c5d5-42b6-93f4-7d56d5eee647" providerId="ADAL" clId="{A16D6E20-6CC4-41FB-9276-F2B5AE6607A4}" dt="2024-06-27T17:07:18.132" v="6424" actId="2711"/>
          <ac:spMkLst>
            <pc:docMk/>
            <pc:sldMk cId="1662074600" sldId="1704"/>
            <ac:spMk id="57" creationId="{CDE5A5EF-32D7-D0B8-5F2B-15239109A795}"/>
          </ac:spMkLst>
        </pc:spChg>
        <pc:spChg chg="mod">
          <ac:chgData name="Lars Björkman" userId="10049411-c5d5-42b6-93f4-7d56d5eee647" providerId="ADAL" clId="{A16D6E20-6CC4-41FB-9276-F2B5AE6607A4}" dt="2024-06-27T17:03:24.946" v="6399" actId="255"/>
          <ac:spMkLst>
            <pc:docMk/>
            <pc:sldMk cId="1662074600" sldId="1704"/>
            <ac:spMk id="62" creationId="{D859F692-2AD2-7C92-892D-21E964591421}"/>
          </ac:spMkLst>
        </pc:spChg>
        <pc:spChg chg="mod">
          <ac:chgData name="Lars Björkman" userId="10049411-c5d5-42b6-93f4-7d56d5eee647" providerId="ADAL" clId="{A16D6E20-6CC4-41FB-9276-F2B5AE6607A4}" dt="2024-06-27T17:07:18.132" v="6424" actId="2711"/>
          <ac:spMkLst>
            <pc:docMk/>
            <pc:sldMk cId="1662074600" sldId="1704"/>
            <ac:spMk id="63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07:18.132" v="6424" actId="2711"/>
          <ac:spMkLst>
            <pc:docMk/>
            <pc:sldMk cId="1662074600" sldId="1704"/>
            <ac:spMk id="73" creationId="{BC91B6A5-829E-A733-C503-E518DD46A27A}"/>
          </ac:spMkLst>
        </pc:spChg>
        <pc:spChg chg="mod">
          <ac:chgData name="Lars Björkman" userId="10049411-c5d5-42b6-93f4-7d56d5eee647" providerId="ADAL" clId="{A16D6E20-6CC4-41FB-9276-F2B5AE6607A4}" dt="2024-06-27T17:07:18.132" v="6424" actId="2711"/>
          <ac:spMkLst>
            <pc:docMk/>
            <pc:sldMk cId="1662074600" sldId="1704"/>
            <ac:spMk id="74" creationId="{8E86907F-3D97-2234-971E-8CAB18D4BF0D}"/>
          </ac:spMkLst>
        </pc:spChg>
      </pc:sldChg>
      <pc:sldChg chg="del">
        <pc:chgData name="Lars Björkman" userId="10049411-c5d5-42b6-93f4-7d56d5eee647" providerId="ADAL" clId="{A16D6E20-6CC4-41FB-9276-F2B5AE6607A4}" dt="2024-06-27T16:28:37.379" v="6376" actId="2696"/>
        <pc:sldMkLst>
          <pc:docMk/>
          <pc:sldMk cId="2213869684" sldId="1704"/>
        </pc:sldMkLst>
      </pc:sldChg>
      <pc:sldChg chg="addSp delSp modSp mod ord">
        <pc:chgData name="Lars Björkman" userId="10049411-c5d5-42b6-93f4-7d56d5eee647" providerId="ADAL" clId="{A16D6E20-6CC4-41FB-9276-F2B5AE6607A4}" dt="2024-06-27T20:02:37.582" v="8585" actId="2711"/>
        <pc:sldMkLst>
          <pc:docMk/>
          <pc:sldMk cId="3308887757" sldId="1708"/>
        </pc:sldMkLst>
        <pc:spChg chg="del mod">
          <ac:chgData name="Lars Björkman" userId="10049411-c5d5-42b6-93f4-7d56d5eee647" providerId="ADAL" clId="{A16D6E20-6CC4-41FB-9276-F2B5AE6607A4}" dt="2024-06-27T19:46:10.051" v="8499" actId="478"/>
          <ac:spMkLst>
            <pc:docMk/>
            <pc:sldMk cId="3308887757" sldId="1708"/>
            <ac:spMk id="2" creationId="{F50408F8-53A3-7F41-D344-4C2FED3EBD9C}"/>
          </ac:spMkLst>
        </pc:spChg>
        <pc:spChg chg="del mod">
          <ac:chgData name="Lars Björkman" userId="10049411-c5d5-42b6-93f4-7d56d5eee647" providerId="ADAL" clId="{A16D6E20-6CC4-41FB-9276-F2B5AE6607A4}" dt="2024-06-27T19:46:10.051" v="8499" actId="478"/>
          <ac:spMkLst>
            <pc:docMk/>
            <pc:sldMk cId="3308887757" sldId="1708"/>
            <ac:spMk id="3" creationId="{854DDE9B-31F9-01B8-C26F-DCEBFCEC6117}"/>
          </ac:spMkLst>
        </pc:spChg>
        <pc:spChg chg="add del mod">
          <ac:chgData name="Lars Björkman" userId="10049411-c5d5-42b6-93f4-7d56d5eee647" providerId="ADAL" clId="{A16D6E20-6CC4-41FB-9276-F2B5AE6607A4}" dt="2024-06-27T19:41:31.871" v="8432" actId="478"/>
          <ac:spMkLst>
            <pc:docMk/>
            <pc:sldMk cId="3308887757" sldId="1708"/>
            <ac:spMk id="5" creationId="{BAD01F1F-B692-F5CD-0F4E-6FF660D427C2}"/>
          </ac:spMkLst>
        </pc:spChg>
        <pc:spChg chg="add mod">
          <ac:chgData name="Lars Björkman" userId="10049411-c5d5-42b6-93f4-7d56d5eee647" providerId="ADAL" clId="{A16D6E20-6CC4-41FB-9276-F2B5AE6607A4}" dt="2024-06-27T20:02:04.217" v="8582" actId="255"/>
          <ac:spMkLst>
            <pc:docMk/>
            <pc:sldMk cId="3308887757" sldId="1708"/>
            <ac:spMk id="6" creationId="{5F94F36E-76B9-081D-DA6B-FC272AA48DB1}"/>
          </ac:spMkLst>
        </pc:spChg>
        <pc:spChg chg="add mod">
          <ac:chgData name="Lars Björkman" userId="10049411-c5d5-42b6-93f4-7d56d5eee647" providerId="ADAL" clId="{A16D6E20-6CC4-41FB-9276-F2B5AE6607A4}" dt="2024-06-27T20:02:37.582" v="8585" actId="2711"/>
          <ac:spMkLst>
            <pc:docMk/>
            <pc:sldMk cId="3308887757" sldId="1708"/>
            <ac:spMk id="7" creationId="{2C01AD40-B906-EB77-B873-329F55ADCF8F}"/>
          </ac:spMkLst>
        </pc:spChg>
        <pc:spChg chg="del mod">
          <ac:chgData name="Lars Björkman" userId="10049411-c5d5-42b6-93f4-7d56d5eee647" providerId="ADAL" clId="{A16D6E20-6CC4-41FB-9276-F2B5AE6607A4}" dt="2024-06-27T19:46:10.051" v="8499" actId="478"/>
          <ac:spMkLst>
            <pc:docMk/>
            <pc:sldMk cId="3308887757" sldId="1708"/>
            <ac:spMk id="13" creationId="{26C63064-F162-D55A-F3D4-5625CE3D1053}"/>
          </ac:spMkLst>
        </pc:spChg>
        <pc:spChg chg="del mod">
          <ac:chgData name="Lars Björkman" userId="10049411-c5d5-42b6-93f4-7d56d5eee647" providerId="ADAL" clId="{A16D6E20-6CC4-41FB-9276-F2B5AE6607A4}" dt="2024-06-27T19:41:24.835" v="8430" actId="478"/>
          <ac:spMkLst>
            <pc:docMk/>
            <pc:sldMk cId="3308887757" sldId="1708"/>
            <ac:spMk id="14" creationId="{8680D3A0-7516-4312-9C54-6D2C94CC5AB8}"/>
          </ac:spMkLst>
        </pc:spChg>
        <pc:spChg chg="del mod">
          <ac:chgData name="Lars Björkman" userId="10049411-c5d5-42b6-93f4-7d56d5eee647" providerId="ADAL" clId="{A16D6E20-6CC4-41FB-9276-F2B5AE6607A4}" dt="2024-06-27T19:46:10.051" v="8499" actId="478"/>
          <ac:spMkLst>
            <pc:docMk/>
            <pc:sldMk cId="3308887757" sldId="1708"/>
            <ac:spMk id="15" creationId="{E448AC01-BCBD-4D3C-CAAA-731385CDC97B}"/>
          </ac:spMkLst>
        </pc:spChg>
      </pc:sldChg>
      <pc:sldChg chg="del">
        <pc:chgData name="Lars Björkman" userId="10049411-c5d5-42b6-93f4-7d56d5eee647" providerId="ADAL" clId="{A16D6E20-6CC4-41FB-9276-F2B5AE6607A4}" dt="2024-06-27T16:28:37.379" v="6376" actId="2696"/>
        <pc:sldMkLst>
          <pc:docMk/>
          <pc:sldMk cId="1120222597" sldId="1709"/>
        </pc:sldMkLst>
      </pc:sldChg>
      <pc:sldChg chg="modSp add mod">
        <pc:chgData name="Lars Björkman" userId="10049411-c5d5-42b6-93f4-7d56d5eee647" providerId="ADAL" clId="{A16D6E20-6CC4-41FB-9276-F2B5AE6607A4}" dt="2024-06-27T17:07:31.675" v="6426" actId="14100"/>
        <pc:sldMkLst>
          <pc:docMk/>
          <pc:sldMk cId="2223497150" sldId="1709"/>
        </pc:sldMkLst>
        <pc:spChg chg="mod">
          <ac:chgData name="Lars Björkman" userId="10049411-c5d5-42b6-93f4-7d56d5eee647" providerId="ADAL" clId="{A16D6E20-6CC4-41FB-9276-F2B5AE6607A4}" dt="2024-06-27T17:07:27.986" v="6425" actId="2711"/>
          <ac:spMkLst>
            <pc:docMk/>
            <pc:sldMk cId="2223497150" sldId="1709"/>
            <ac:spMk id="4" creationId="{2E62E194-730A-386D-31C9-FF1538B41E6C}"/>
          </ac:spMkLst>
        </pc:spChg>
        <pc:spChg chg="mod">
          <ac:chgData name="Lars Björkman" userId="10049411-c5d5-42b6-93f4-7d56d5eee647" providerId="ADAL" clId="{A16D6E20-6CC4-41FB-9276-F2B5AE6607A4}" dt="2024-06-27T17:07:27.986" v="6425" actId="2711"/>
          <ac:spMkLst>
            <pc:docMk/>
            <pc:sldMk cId="2223497150" sldId="1709"/>
            <ac:spMk id="5" creationId="{E55943D2-812D-A646-8B6D-23FF6365FDAE}"/>
          </ac:spMkLst>
        </pc:spChg>
        <pc:spChg chg="mod">
          <ac:chgData name="Lars Björkman" userId="10049411-c5d5-42b6-93f4-7d56d5eee647" providerId="ADAL" clId="{A16D6E20-6CC4-41FB-9276-F2B5AE6607A4}" dt="2024-06-27T17:07:27.986" v="6425" actId="2711"/>
          <ac:spMkLst>
            <pc:docMk/>
            <pc:sldMk cId="2223497150" sldId="1709"/>
            <ac:spMk id="6" creationId="{2CDDF809-294D-3950-D1B5-8E4240BDCD7F}"/>
          </ac:spMkLst>
        </pc:spChg>
        <pc:spChg chg="mod">
          <ac:chgData name="Lars Björkman" userId="10049411-c5d5-42b6-93f4-7d56d5eee647" providerId="ADAL" clId="{A16D6E20-6CC4-41FB-9276-F2B5AE6607A4}" dt="2024-06-27T17:02:57.997" v="6396" actId="255"/>
          <ac:spMkLst>
            <pc:docMk/>
            <pc:sldMk cId="2223497150" sldId="1709"/>
            <ac:spMk id="7" creationId="{570A19E0-8323-8BA3-0032-0176855463CB}"/>
          </ac:spMkLst>
        </pc:spChg>
        <pc:spChg chg="mod">
          <ac:chgData name="Lars Björkman" userId="10049411-c5d5-42b6-93f4-7d56d5eee647" providerId="ADAL" clId="{A16D6E20-6CC4-41FB-9276-F2B5AE6607A4}" dt="2024-06-27T17:07:27.986" v="6425" actId="2711"/>
          <ac:spMkLst>
            <pc:docMk/>
            <pc:sldMk cId="2223497150" sldId="1709"/>
            <ac:spMk id="9" creationId="{3E9EFCF8-8447-E041-228C-392BF4F41F42}"/>
          </ac:spMkLst>
        </pc:spChg>
        <pc:spChg chg="mod">
          <ac:chgData name="Lars Björkman" userId="10049411-c5d5-42b6-93f4-7d56d5eee647" providerId="ADAL" clId="{A16D6E20-6CC4-41FB-9276-F2B5AE6607A4}" dt="2024-06-27T17:07:27.986" v="6425" actId="2711"/>
          <ac:spMkLst>
            <pc:docMk/>
            <pc:sldMk cId="2223497150" sldId="1709"/>
            <ac:spMk id="10" creationId="{42902918-73E9-F426-D8E8-7163903D83B4}"/>
          </ac:spMkLst>
        </pc:spChg>
        <pc:spChg chg="mod">
          <ac:chgData name="Lars Björkman" userId="10049411-c5d5-42b6-93f4-7d56d5eee647" providerId="ADAL" clId="{A16D6E20-6CC4-41FB-9276-F2B5AE6607A4}" dt="2024-06-27T17:07:27.986" v="6425" actId="2711"/>
          <ac:spMkLst>
            <pc:docMk/>
            <pc:sldMk cId="2223497150" sldId="1709"/>
            <ac:spMk id="13" creationId="{E3A2E2CA-F9AA-D16E-7668-36098429EF37}"/>
          </ac:spMkLst>
        </pc:spChg>
        <pc:spChg chg="mod">
          <ac:chgData name="Lars Björkman" userId="10049411-c5d5-42b6-93f4-7d56d5eee647" providerId="ADAL" clId="{A16D6E20-6CC4-41FB-9276-F2B5AE6607A4}" dt="2024-06-27T17:07:27.986" v="6425" actId="2711"/>
          <ac:spMkLst>
            <pc:docMk/>
            <pc:sldMk cId="2223497150" sldId="1709"/>
            <ac:spMk id="16" creationId="{CA5F53D0-E863-2D9F-A9C6-4CE305951585}"/>
          </ac:spMkLst>
        </pc:spChg>
        <pc:spChg chg="mod">
          <ac:chgData name="Lars Björkman" userId="10049411-c5d5-42b6-93f4-7d56d5eee647" providerId="ADAL" clId="{A16D6E20-6CC4-41FB-9276-F2B5AE6607A4}" dt="2024-06-27T17:07:27.986" v="6425" actId="2711"/>
          <ac:spMkLst>
            <pc:docMk/>
            <pc:sldMk cId="2223497150" sldId="1709"/>
            <ac:spMk id="17" creationId="{59522E42-47A1-EB20-DC6E-AD10F27D8A1B}"/>
          </ac:spMkLst>
        </pc:spChg>
        <pc:spChg chg="mod">
          <ac:chgData name="Lars Björkman" userId="10049411-c5d5-42b6-93f4-7d56d5eee647" providerId="ADAL" clId="{A16D6E20-6CC4-41FB-9276-F2B5AE6607A4}" dt="2024-06-27T17:07:27.986" v="6425" actId="2711"/>
          <ac:spMkLst>
            <pc:docMk/>
            <pc:sldMk cId="2223497150" sldId="1709"/>
            <ac:spMk id="19" creationId="{893F05D0-0FD8-4204-BA4C-D0826FB5E5D0}"/>
          </ac:spMkLst>
        </pc:spChg>
        <pc:spChg chg="mod">
          <ac:chgData name="Lars Björkman" userId="10049411-c5d5-42b6-93f4-7d56d5eee647" providerId="ADAL" clId="{A16D6E20-6CC4-41FB-9276-F2B5AE6607A4}" dt="2024-06-27T17:07:27.986" v="6425" actId="2711"/>
          <ac:spMkLst>
            <pc:docMk/>
            <pc:sldMk cId="2223497150" sldId="1709"/>
            <ac:spMk id="22" creationId="{34DE192C-254D-4D59-97A5-B4F3DE402997}"/>
          </ac:spMkLst>
        </pc:spChg>
        <pc:spChg chg="mod">
          <ac:chgData name="Lars Björkman" userId="10049411-c5d5-42b6-93f4-7d56d5eee647" providerId="ADAL" clId="{A16D6E20-6CC4-41FB-9276-F2B5AE6607A4}" dt="2024-06-27T17:07:27.986" v="6425" actId="2711"/>
          <ac:spMkLst>
            <pc:docMk/>
            <pc:sldMk cId="2223497150" sldId="1709"/>
            <ac:spMk id="23" creationId="{CF617AD6-0EA5-F5E2-7395-BABEEE2F3E41}"/>
          </ac:spMkLst>
        </pc:spChg>
        <pc:spChg chg="mod">
          <ac:chgData name="Lars Björkman" userId="10049411-c5d5-42b6-93f4-7d56d5eee647" providerId="ADAL" clId="{A16D6E20-6CC4-41FB-9276-F2B5AE6607A4}" dt="2024-06-27T17:07:27.986" v="6425" actId="2711"/>
          <ac:spMkLst>
            <pc:docMk/>
            <pc:sldMk cId="2223497150" sldId="1709"/>
            <ac:spMk id="24" creationId="{C72C9969-1FE6-9A5D-1854-DF879A97A2F8}"/>
          </ac:spMkLst>
        </pc:spChg>
        <pc:spChg chg="mod">
          <ac:chgData name="Lars Björkman" userId="10049411-c5d5-42b6-93f4-7d56d5eee647" providerId="ADAL" clId="{A16D6E20-6CC4-41FB-9276-F2B5AE6607A4}" dt="2024-06-27T17:07:27.986" v="6425" actId="2711"/>
          <ac:spMkLst>
            <pc:docMk/>
            <pc:sldMk cId="2223497150" sldId="1709"/>
            <ac:spMk id="25" creationId="{6079638A-24DB-1D7A-24D2-FE5543B13E90}"/>
          </ac:spMkLst>
        </pc:spChg>
        <pc:spChg chg="mod">
          <ac:chgData name="Lars Björkman" userId="10049411-c5d5-42b6-93f4-7d56d5eee647" providerId="ADAL" clId="{A16D6E20-6CC4-41FB-9276-F2B5AE6607A4}" dt="2024-06-27T17:07:27.986" v="6425" actId="2711"/>
          <ac:spMkLst>
            <pc:docMk/>
            <pc:sldMk cId="2223497150" sldId="1709"/>
            <ac:spMk id="26" creationId="{EC13EA55-A956-C806-A5FC-00CB7C703BFA}"/>
          </ac:spMkLst>
        </pc:spChg>
        <pc:spChg chg="mod">
          <ac:chgData name="Lars Björkman" userId="10049411-c5d5-42b6-93f4-7d56d5eee647" providerId="ADAL" clId="{A16D6E20-6CC4-41FB-9276-F2B5AE6607A4}" dt="2024-06-27T17:07:31.675" v="6426" actId="14100"/>
          <ac:spMkLst>
            <pc:docMk/>
            <pc:sldMk cId="2223497150" sldId="1709"/>
            <ac:spMk id="27" creationId="{C4BC5F0A-F49D-645C-0C69-F8E1C02A6BF5}"/>
          </ac:spMkLst>
        </pc:spChg>
        <pc:spChg chg="mod">
          <ac:chgData name="Lars Björkman" userId="10049411-c5d5-42b6-93f4-7d56d5eee647" providerId="ADAL" clId="{A16D6E20-6CC4-41FB-9276-F2B5AE6607A4}" dt="2024-06-27T17:07:27.986" v="6425" actId="2711"/>
          <ac:spMkLst>
            <pc:docMk/>
            <pc:sldMk cId="2223497150" sldId="1709"/>
            <ac:spMk id="33" creationId="{8028F874-76C8-875B-FF21-67D73506F59F}"/>
          </ac:spMkLst>
        </pc:spChg>
        <pc:spChg chg="mod">
          <ac:chgData name="Lars Björkman" userId="10049411-c5d5-42b6-93f4-7d56d5eee647" providerId="ADAL" clId="{A16D6E20-6CC4-41FB-9276-F2B5AE6607A4}" dt="2024-06-27T17:07:27.986" v="6425" actId="2711"/>
          <ac:spMkLst>
            <pc:docMk/>
            <pc:sldMk cId="2223497150" sldId="1709"/>
            <ac:spMk id="44" creationId="{346B0346-F2C1-2224-B29C-AE02EAC780E7}"/>
          </ac:spMkLst>
        </pc:spChg>
        <pc:spChg chg="mod">
          <ac:chgData name="Lars Björkman" userId="10049411-c5d5-42b6-93f4-7d56d5eee647" providerId="ADAL" clId="{A16D6E20-6CC4-41FB-9276-F2B5AE6607A4}" dt="2024-06-27T17:07:27.986" v="6425" actId="2711"/>
          <ac:spMkLst>
            <pc:docMk/>
            <pc:sldMk cId="2223497150" sldId="1709"/>
            <ac:spMk id="45" creationId="{CCE96712-3615-CAFA-C259-90C18B220637}"/>
          </ac:spMkLst>
        </pc:spChg>
        <pc:spChg chg="mod">
          <ac:chgData name="Lars Björkman" userId="10049411-c5d5-42b6-93f4-7d56d5eee647" providerId="ADAL" clId="{A16D6E20-6CC4-41FB-9276-F2B5AE6607A4}" dt="2024-06-27T17:07:27.986" v="6425" actId="2711"/>
          <ac:spMkLst>
            <pc:docMk/>
            <pc:sldMk cId="2223497150" sldId="1709"/>
            <ac:spMk id="49" creationId="{65CFF37F-D56F-A0B5-B715-C8A4A9CA212B}"/>
          </ac:spMkLst>
        </pc:spChg>
        <pc:spChg chg="mod">
          <ac:chgData name="Lars Björkman" userId="10049411-c5d5-42b6-93f4-7d56d5eee647" providerId="ADAL" clId="{A16D6E20-6CC4-41FB-9276-F2B5AE6607A4}" dt="2024-06-27T17:07:27.986" v="6425" actId="2711"/>
          <ac:spMkLst>
            <pc:docMk/>
            <pc:sldMk cId="2223497150" sldId="1709"/>
            <ac:spMk id="51" creationId="{2FD21BF2-48A5-D227-7BA6-BB671D18C00F}"/>
          </ac:spMkLst>
        </pc:spChg>
        <pc:spChg chg="mod">
          <ac:chgData name="Lars Björkman" userId="10049411-c5d5-42b6-93f4-7d56d5eee647" providerId="ADAL" clId="{A16D6E20-6CC4-41FB-9276-F2B5AE6607A4}" dt="2024-06-27T17:07:27.986" v="6425" actId="2711"/>
          <ac:spMkLst>
            <pc:docMk/>
            <pc:sldMk cId="2223497150" sldId="1709"/>
            <ac:spMk id="52" creationId="{05EC267E-2535-97DA-2F75-FFD8ADF72C97}"/>
          </ac:spMkLst>
        </pc:spChg>
        <pc:spChg chg="mod">
          <ac:chgData name="Lars Björkman" userId="10049411-c5d5-42b6-93f4-7d56d5eee647" providerId="ADAL" clId="{A16D6E20-6CC4-41FB-9276-F2B5AE6607A4}" dt="2024-06-27T17:07:27.986" v="6425" actId="2711"/>
          <ac:spMkLst>
            <pc:docMk/>
            <pc:sldMk cId="2223497150" sldId="1709"/>
            <ac:spMk id="53" creationId="{A09A98B2-804A-FB63-9E8F-05BDD32D0888}"/>
          </ac:spMkLst>
        </pc:spChg>
        <pc:spChg chg="mod">
          <ac:chgData name="Lars Björkman" userId="10049411-c5d5-42b6-93f4-7d56d5eee647" providerId="ADAL" clId="{A16D6E20-6CC4-41FB-9276-F2B5AE6607A4}" dt="2024-06-27T17:07:27.986" v="6425" actId="2711"/>
          <ac:spMkLst>
            <pc:docMk/>
            <pc:sldMk cId="2223497150" sldId="1709"/>
            <ac:spMk id="54" creationId="{A7ADDB02-364A-F563-3711-6F8F0AB549CD}"/>
          </ac:spMkLst>
        </pc:spChg>
        <pc:spChg chg="mod">
          <ac:chgData name="Lars Björkman" userId="10049411-c5d5-42b6-93f4-7d56d5eee647" providerId="ADAL" clId="{A16D6E20-6CC4-41FB-9276-F2B5AE6607A4}" dt="2024-06-27T17:07:27.986" v="6425" actId="2711"/>
          <ac:spMkLst>
            <pc:docMk/>
            <pc:sldMk cId="2223497150" sldId="1709"/>
            <ac:spMk id="57" creationId="{7D75A769-F3C3-9E6A-1881-7E1CA892C6D8}"/>
          </ac:spMkLst>
        </pc:spChg>
        <pc:spChg chg="mod">
          <ac:chgData name="Lars Björkman" userId="10049411-c5d5-42b6-93f4-7d56d5eee647" providerId="ADAL" clId="{A16D6E20-6CC4-41FB-9276-F2B5AE6607A4}" dt="2024-06-27T17:07:27.986" v="6425" actId="2711"/>
          <ac:spMkLst>
            <pc:docMk/>
            <pc:sldMk cId="2223497150" sldId="1709"/>
            <ac:spMk id="59" creationId="{6FF1D15C-F71D-D4D9-B0AC-E734946983A8}"/>
          </ac:spMkLst>
        </pc:spChg>
        <pc:spChg chg="mod">
          <ac:chgData name="Lars Björkman" userId="10049411-c5d5-42b6-93f4-7d56d5eee647" providerId="ADAL" clId="{A16D6E20-6CC4-41FB-9276-F2B5AE6607A4}" dt="2024-06-27T17:07:27.986" v="6425" actId="2711"/>
          <ac:spMkLst>
            <pc:docMk/>
            <pc:sldMk cId="2223497150" sldId="1709"/>
            <ac:spMk id="73" creationId="{C54FD761-F4AD-9147-37D1-F253A453267C}"/>
          </ac:spMkLst>
        </pc:spChg>
        <pc:spChg chg="mod">
          <ac:chgData name="Lars Björkman" userId="10049411-c5d5-42b6-93f4-7d56d5eee647" providerId="ADAL" clId="{A16D6E20-6CC4-41FB-9276-F2B5AE6607A4}" dt="2024-06-27T17:07:27.986" v="6425" actId="2711"/>
          <ac:spMkLst>
            <pc:docMk/>
            <pc:sldMk cId="2223497150" sldId="1709"/>
            <ac:spMk id="74" creationId="{93548005-9DB2-D5A3-CBB0-AA2B5933089E}"/>
          </ac:spMkLst>
        </pc:spChg>
        <pc:spChg chg="mod">
          <ac:chgData name="Lars Björkman" userId="10049411-c5d5-42b6-93f4-7d56d5eee647" providerId="ADAL" clId="{A16D6E20-6CC4-41FB-9276-F2B5AE6607A4}" dt="2024-06-27T17:07:27.986" v="6425" actId="2711"/>
          <ac:spMkLst>
            <pc:docMk/>
            <pc:sldMk cId="2223497150" sldId="1709"/>
            <ac:spMk id="75" creationId="{4D067042-CBE0-63DA-015A-17331D27093E}"/>
          </ac:spMkLst>
        </pc:spChg>
        <pc:spChg chg="mod">
          <ac:chgData name="Lars Björkman" userId="10049411-c5d5-42b6-93f4-7d56d5eee647" providerId="ADAL" clId="{A16D6E20-6CC4-41FB-9276-F2B5AE6607A4}" dt="2024-06-27T17:07:27.986" v="6425" actId="2711"/>
          <ac:spMkLst>
            <pc:docMk/>
            <pc:sldMk cId="2223497150" sldId="1709"/>
            <ac:spMk id="76" creationId="{90F7A8D2-E4E9-8BB9-F1B4-45779C1E2A32}"/>
          </ac:spMkLst>
        </pc:spChg>
        <pc:spChg chg="mod">
          <ac:chgData name="Lars Björkman" userId="10049411-c5d5-42b6-93f4-7d56d5eee647" providerId="ADAL" clId="{A16D6E20-6CC4-41FB-9276-F2B5AE6607A4}" dt="2024-06-27T17:07:27.986" v="6425" actId="2711"/>
          <ac:spMkLst>
            <pc:docMk/>
            <pc:sldMk cId="2223497150" sldId="1709"/>
            <ac:spMk id="92" creationId="{883F12B4-E335-AF1B-2593-A368FDB0CA64}"/>
          </ac:spMkLst>
        </pc:spChg>
      </pc:sldChg>
      <pc:sldChg chg="del">
        <pc:chgData name="Lars Björkman" userId="10049411-c5d5-42b6-93f4-7d56d5eee647" providerId="ADAL" clId="{A16D6E20-6CC4-41FB-9276-F2B5AE6607A4}" dt="2024-06-27T16:28:37.379" v="6376" actId="2696"/>
        <pc:sldMkLst>
          <pc:docMk/>
          <pc:sldMk cId="159599645" sldId="1710"/>
        </pc:sldMkLst>
      </pc:sldChg>
      <pc:sldChg chg="modSp add mod">
        <pc:chgData name="Lars Björkman" userId="10049411-c5d5-42b6-93f4-7d56d5eee647" providerId="ADAL" clId="{A16D6E20-6CC4-41FB-9276-F2B5AE6607A4}" dt="2024-06-27T17:06:58.251" v="6422" actId="2711"/>
        <pc:sldMkLst>
          <pc:docMk/>
          <pc:sldMk cId="1004090065" sldId="1710"/>
        </pc:sldMkLst>
        <pc:spChg chg="mod">
          <ac:chgData name="Lars Björkman" userId="10049411-c5d5-42b6-93f4-7d56d5eee647" providerId="ADAL" clId="{A16D6E20-6CC4-41FB-9276-F2B5AE6607A4}" dt="2024-06-27T17:06:58.251" v="6422" actId="2711"/>
          <ac:spMkLst>
            <pc:docMk/>
            <pc:sldMk cId="1004090065" sldId="1710"/>
            <ac:spMk id="2" creationId="{1714E907-D892-C04D-7658-11412284B23A}"/>
          </ac:spMkLst>
        </pc:spChg>
        <pc:spChg chg="mod">
          <ac:chgData name="Lars Björkman" userId="10049411-c5d5-42b6-93f4-7d56d5eee647" providerId="ADAL" clId="{A16D6E20-6CC4-41FB-9276-F2B5AE6607A4}" dt="2024-06-27T17:06:58.251" v="6422" actId="2711"/>
          <ac:spMkLst>
            <pc:docMk/>
            <pc:sldMk cId="1004090065" sldId="1710"/>
            <ac:spMk id="4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06:58.251" v="6422" actId="2711"/>
          <ac:spMkLst>
            <pc:docMk/>
            <pc:sldMk cId="1004090065" sldId="1710"/>
            <ac:spMk id="5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06:58.251" v="6422" actId="2711"/>
          <ac:spMkLst>
            <pc:docMk/>
            <pc:sldMk cId="1004090065" sldId="1710"/>
            <ac:spMk id="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06:58.251" v="6422" actId="2711"/>
          <ac:spMkLst>
            <pc:docMk/>
            <pc:sldMk cId="1004090065" sldId="1710"/>
            <ac:spMk id="7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06:58.251" v="6422" actId="2711"/>
          <ac:spMkLst>
            <pc:docMk/>
            <pc:sldMk cId="1004090065" sldId="1710"/>
            <ac:spMk id="8" creationId="{A7084F5B-AE40-CAF5-0621-57DD83E9F41A}"/>
          </ac:spMkLst>
        </pc:spChg>
        <pc:spChg chg="mod">
          <ac:chgData name="Lars Björkman" userId="10049411-c5d5-42b6-93f4-7d56d5eee647" providerId="ADAL" clId="{A16D6E20-6CC4-41FB-9276-F2B5AE6607A4}" dt="2024-06-27T17:06:58.251" v="6422" actId="2711"/>
          <ac:spMkLst>
            <pc:docMk/>
            <pc:sldMk cId="1004090065" sldId="1710"/>
            <ac:spMk id="9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06:58.251" v="6422" actId="2711"/>
          <ac:spMkLst>
            <pc:docMk/>
            <pc:sldMk cId="1004090065" sldId="1710"/>
            <ac:spMk id="10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06:58.251" v="6422" actId="2711"/>
          <ac:spMkLst>
            <pc:docMk/>
            <pc:sldMk cId="1004090065" sldId="1710"/>
            <ac:spMk id="1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06:58.251" v="6422" actId="2711"/>
          <ac:spMkLst>
            <pc:docMk/>
            <pc:sldMk cId="1004090065" sldId="1710"/>
            <ac:spMk id="13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06:58.251" v="6422" actId="2711"/>
          <ac:spMkLst>
            <pc:docMk/>
            <pc:sldMk cId="1004090065" sldId="1710"/>
            <ac:spMk id="14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06:58.251" v="6422" actId="2711"/>
          <ac:spMkLst>
            <pc:docMk/>
            <pc:sldMk cId="1004090065" sldId="1710"/>
            <ac:spMk id="1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06:58.251" v="6422" actId="2711"/>
          <ac:spMkLst>
            <pc:docMk/>
            <pc:sldMk cId="1004090065" sldId="1710"/>
            <ac:spMk id="17" creationId="{99FD9975-D125-2A5C-8D87-C3CFE27FD4D1}"/>
          </ac:spMkLst>
        </pc:spChg>
        <pc:spChg chg="mod">
          <ac:chgData name="Lars Björkman" userId="10049411-c5d5-42b6-93f4-7d56d5eee647" providerId="ADAL" clId="{A16D6E20-6CC4-41FB-9276-F2B5AE6607A4}" dt="2024-06-27T17:06:58.251" v="6422" actId="2711"/>
          <ac:spMkLst>
            <pc:docMk/>
            <pc:sldMk cId="1004090065" sldId="1710"/>
            <ac:spMk id="18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06:58.251" v="6422" actId="2711"/>
          <ac:spMkLst>
            <pc:docMk/>
            <pc:sldMk cId="1004090065" sldId="1710"/>
            <ac:spMk id="19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06:58.251" v="6422" actId="2711"/>
          <ac:spMkLst>
            <pc:docMk/>
            <pc:sldMk cId="1004090065" sldId="1710"/>
            <ac:spMk id="20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06:58.251" v="6422" actId="2711"/>
          <ac:spMkLst>
            <pc:docMk/>
            <pc:sldMk cId="1004090065" sldId="1710"/>
            <ac:spMk id="2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06:58.251" v="6422" actId="2711"/>
          <ac:spMkLst>
            <pc:docMk/>
            <pc:sldMk cId="1004090065" sldId="1710"/>
            <ac:spMk id="22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06:58.251" v="6422" actId="2711"/>
          <ac:spMkLst>
            <pc:docMk/>
            <pc:sldMk cId="1004090065" sldId="1710"/>
            <ac:spMk id="23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06:58.251" v="6422" actId="2711"/>
          <ac:spMkLst>
            <pc:docMk/>
            <pc:sldMk cId="1004090065" sldId="1710"/>
            <ac:spMk id="24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06:58.251" v="6422" actId="2711"/>
          <ac:spMkLst>
            <pc:docMk/>
            <pc:sldMk cId="1004090065" sldId="1710"/>
            <ac:spMk id="25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06:58.251" v="6422" actId="2711"/>
          <ac:spMkLst>
            <pc:docMk/>
            <pc:sldMk cId="1004090065" sldId="1710"/>
            <ac:spMk id="2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06:58.251" v="6422" actId="2711"/>
          <ac:spMkLst>
            <pc:docMk/>
            <pc:sldMk cId="1004090065" sldId="1710"/>
            <ac:spMk id="27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06:58.251" v="6422" actId="2711"/>
          <ac:spMkLst>
            <pc:docMk/>
            <pc:sldMk cId="1004090065" sldId="1710"/>
            <ac:spMk id="28" creationId="{49F4DC89-9713-C916-2F9C-E44A391922E6}"/>
          </ac:spMkLst>
        </pc:spChg>
        <pc:spChg chg="mod">
          <ac:chgData name="Lars Björkman" userId="10049411-c5d5-42b6-93f4-7d56d5eee647" providerId="ADAL" clId="{A16D6E20-6CC4-41FB-9276-F2B5AE6607A4}" dt="2024-06-27T17:06:58.251" v="6422" actId="2711"/>
          <ac:spMkLst>
            <pc:docMk/>
            <pc:sldMk cId="1004090065" sldId="1710"/>
            <ac:spMk id="29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06:58.251" v="6422" actId="2711"/>
          <ac:spMkLst>
            <pc:docMk/>
            <pc:sldMk cId="1004090065" sldId="1710"/>
            <ac:spMk id="30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06:58.251" v="6422" actId="2711"/>
          <ac:spMkLst>
            <pc:docMk/>
            <pc:sldMk cId="1004090065" sldId="1710"/>
            <ac:spMk id="3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06:58.251" v="6422" actId="2711"/>
          <ac:spMkLst>
            <pc:docMk/>
            <pc:sldMk cId="1004090065" sldId="1710"/>
            <ac:spMk id="32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06:58.251" v="6422" actId="2711"/>
          <ac:spMkLst>
            <pc:docMk/>
            <pc:sldMk cId="1004090065" sldId="1710"/>
            <ac:spMk id="33" creationId="{F0BFA1D4-86B5-2F8F-CBF1-CC452DCC6E8D}"/>
          </ac:spMkLst>
        </pc:spChg>
        <pc:spChg chg="mod">
          <ac:chgData name="Lars Björkman" userId="10049411-c5d5-42b6-93f4-7d56d5eee647" providerId="ADAL" clId="{A16D6E20-6CC4-41FB-9276-F2B5AE6607A4}" dt="2024-06-27T17:06:58.251" v="6422" actId="2711"/>
          <ac:spMkLst>
            <pc:docMk/>
            <pc:sldMk cId="1004090065" sldId="1710"/>
            <ac:spMk id="34" creationId="{A442A922-48C9-3343-2845-9CD716D9CCA3}"/>
          </ac:spMkLst>
        </pc:spChg>
        <pc:spChg chg="mod">
          <ac:chgData name="Lars Björkman" userId="10049411-c5d5-42b6-93f4-7d56d5eee647" providerId="ADAL" clId="{A16D6E20-6CC4-41FB-9276-F2B5AE6607A4}" dt="2024-06-27T17:06:58.251" v="6422" actId="2711"/>
          <ac:spMkLst>
            <pc:docMk/>
            <pc:sldMk cId="1004090065" sldId="1710"/>
            <ac:spMk id="35" creationId="{7E478446-C5B5-1EFF-F264-75D061A2BDA1}"/>
          </ac:spMkLst>
        </pc:spChg>
        <pc:spChg chg="mod">
          <ac:chgData name="Lars Björkman" userId="10049411-c5d5-42b6-93f4-7d56d5eee647" providerId="ADAL" clId="{A16D6E20-6CC4-41FB-9276-F2B5AE6607A4}" dt="2024-06-27T17:06:58.251" v="6422" actId="2711"/>
          <ac:spMkLst>
            <pc:docMk/>
            <pc:sldMk cId="1004090065" sldId="1710"/>
            <ac:spMk id="3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03:51.656" v="6403" actId="255"/>
          <ac:spMkLst>
            <pc:docMk/>
            <pc:sldMk cId="1004090065" sldId="1710"/>
            <ac:spMk id="37" creationId="{75814E94-6FFF-C290-EE78-49E8BEC6E4BA}"/>
          </ac:spMkLst>
        </pc:spChg>
        <pc:spChg chg="mod">
          <ac:chgData name="Lars Björkman" userId="10049411-c5d5-42b6-93f4-7d56d5eee647" providerId="ADAL" clId="{A16D6E20-6CC4-41FB-9276-F2B5AE6607A4}" dt="2024-06-27T17:06:58.251" v="6422" actId="2711"/>
          <ac:spMkLst>
            <pc:docMk/>
            <pc:sldMk cId="1004090065" sldId="1710"/>
            <ac:spMk id="48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06:58.251" v="6422" actId="2711"/>
          <ac:spMkLst>
            <pc:docMk/>
            <pc:sldMk cId="1004090065" sldId="1710"/>
            <ac:spMk id="56" creationId="{C4D6E313-21DC-2182-FBED-3F86D54C6D51}"/>
          </ac:spMkLst>
        </pc:spChg>
        <pc:spChg chg="mod">
          <ac:chgData name="Lars Björkman" userId="10049411-c5d5-42b6-93f4-7d56d5eee647" providerId="ADAL" clId="{A16D6E20-6CC4-41FB-9276-F2B5AE6607A4}" dt="2024-06-27T17:06:58.251" v="6422" actId="2711"/>
          <ac:spMkLst>
            <pc:docMk/>
            <pc:sldMk cId="1004090065" sldId="1710"/>
            <ac:spMk id="63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06:58.251" v="6422" actId="2711"/>
          <ac:spMkLst>
            <pc:docMk/>
            <pc:sldMk cId="1004090065" sldId="1710"/>
            <ac:spMk id="75" creationId="{4B44A922-F247-6EEB-5459-B7F793252005}"/>
          </ac:spMkLst>
        </pc:spChg>
        <pc:spChg chg="mod">
          <ac:chgData name="Lars Björkman" userId="10049411-c5d5-42b6-93f4-7d56d5eee647" providerId="ADAL" clId="{A16D6E20-6CC4-41FB-9276-F2B5AE6607A4}" dt="2024-06-27T17:06:58.251" v="6422" actId="2711"/>
          <ac:spMkLst>
            <pc:docMk/>
            <pc:sldMk cId="1004090065" sldId="1710"/>
            <ac:spMk id="78" creationId="{272B4C4F-8308-286D-8006-D013471F19EB}"/>
          </ac:spMkLst>
        </pc:spChg>
        <pc:spChg chg="mod">
          <ac:chgData name="Lars Björkman" userId="10049411-c5d5-42b6-93f4-7d56d5eee647" providerId="ADAL" clId="{A16D6E20-6CC4-41FB-9276-F2B5AE6607A4}" dt="2024-06-27T17:06:58.251" v="6422" actId="2711"/>
          <ac:spMkLst>
            <pc:docMk/>
            <pc:sldMk cId="1004090065" sldId="1710"/>
            <ac:spMk id="79" creationId="{EBF47A2F-9C12-9664-6110-D433078485C7}"/>
          </ac:spMkLst>
        </pc:spChg>
        <pc:spChg chg="mod">
          <ac:chgData name="Lars Björkman" userId="10049411-c5d5-42b6-93f4-7d56d5eee647" providerId="ADAL" clId="{A16D6E20-6CC4-41FB-9276-F2B5AE6607A4}" dt="2024-06-27T17:06:58.251" v="6422" actId="2711"/>
          <ac:spMkLst>
            <pc:docMk/>
            <pc:sldMk cId="1004090065" sldId="1710"/>
            <ac:spMk id="80" creationId="{FBFFB9E8-05F1-27F6-69BE-FCEB1FCB8809}"/>
          </ac:spMkLst>
        </pc:spChg>
        <pc:spChg chg="mod">
          <ac:chgData name="Lars Björkman" userId="10049411-c5d5-42b6-93f4-7d56d5eee647" providerId="ADAL" clId="{A16D6E20-6CC4-41FB-9276-F2B5AE6607A4}" dt="2024-06-27T17:06:58.251" v="6422" actId="2711"/>
          <ac:spMkLst>
            <pc:docMk/>
            <pc:sldMk cId="1004090065" sldId="1710"/>
            <ac:spMk id="81" creationId="{EFF27C88-9CD7-6D90-B4CD-932BE27C9CF1}"/>
          </ac:spMkLst>
        </pc:spChg>
        <pc:spChg chg="mod">
          <ac:chgData name="Lars Björkman" userId="10049411-c5d5-42b6-93f4-7d56d5eee647" providerId="ADAL" clId="{A16D6E20-6CC4-41FB-9276-F2B5AE6607A4}" dt="2024-06-27T17:06:58.251" v="6422" actId="2711"/>
          <ac:spMkLst>
            <pc:docMk/>
            <pc:sldMk cId="1004090065" sldId="1710"/>
            <ac:spMk id="82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06:58.251" v="6422" actId="2711"/>
          <ac:spMkLst>
            <pc:docMk/>
            <pc:sldMk cId="1004090065" sldId="1710"/>
            <ac:spMk id="83" creationId="{8514E236-84B5-5B12-F2EA-D8D0DCC09349}"/>
          </ac:spMkLst>
        </pc:spChg>
        <pc:spChg chg="mod">
          <ac:chgData name="Lars Björkman" userId="10049411-c5d5-42b6-93f4-7d56d5eee647" providerId="ADAL" clId="{A16D6E20-6CC4-41FB-9276-F2B5AE6607A4}" dt="2024-06-27T17:06:58.251" v="6422" actId="2711"/>
          <ac:spMkLst>
            <pc:docMk/>
            <pc:sldMk cId="1004090065" sldId="1710"/>
            <ac:spMk id="92" creationId="{01F2D816-6FA9-F339-7BCF-845C0F8ECE87}"/>
          </ac:spMkLst>
        </pc:spChg>
      </pc:sldChg>
      <pc:sldChg chg="del">
        <pc:chgData name="Lars Björkman" userId="10049411-c5d5-42b6-93f4-7d56d5eee647" providerId="ADAL" clId="{A16D6E20-6CC4-41FB-9276-F2B5AE6607A4}" dt="2024-06-25T18:54:03.330" v="108" actId="2696"/>
        <pc:sldMkLst>
          <pc:docMk/>
          <pc:sldMk cId="680929174" sldId="1712"/>
        </pc:sldMkLst>
      </pc:sldChg>
      <pc:sldChg chg="modSp add mod">
        <pc:chgData name="Lars Björkman" userId="10049411-c5d5-42b6-93f4-7d56d5eee647" providerId="ADAL" clId="{A16D6E20-6CC4-41FB-9276-F2B5AE6607A4}" dt="2024-06-27T17:04:09.704" v="6405" actId="255"/>
        <pc:sldMkLst>
          <pc:docMk/>
          <pc:sldMk cId="2251563164" sldId="1714"/>
        </pc:sldMkLst>
        <pc:spChg chg="mod">
          <ac:chgData name="Lars Björkman" userId="10049411-c5d5-42b6-93f4-7d56d5eee647" providerId="ADAL" clId="{A16D6E20-6CC4-41FB-9276-F2B5AE6607A4}" dt="2024-06-27T17:04:09.704" v="6405" actId="255"/>
          <ac:spMkLst>
            <pc:docMk/>
            <pc:sldMk cId="2251563164" sldId="1714"/>
            <ac:spMk id="7" creationId="{570A19E0-8323-8BA3-0032-0176855463CB}"/>
          </ac:spMkLst>
        </pc:spChg>
      </pc:sldChg>
      <pc:sldChg chg="del">
        <pc:chgData name="Lars Björkman" userId="10049411-c5d5-42b6-93f4-7d56d5eee647" providerId="ADAL" clId="{A16D6E20-6CC4-41FB-9276-F2B5AE6607A4}" dt="2024-06-27T16:28:37.379" v="6376" actId="2696"/>
        <pc:sldMkLst>
          <pc:docMk/>
          <pc:sldMk cId="2340551110" sldId="1714"/>
        </pc:sldMkLst>
      </pc:sldChg>
      <pc:sldChg chg="del">
        <pc:chgData name="Lars Björkman" userId="10049411-c5d5-42b6-93f4-7d56d5eee647" providerId="ADAL" clId="{A16D6E20-6CC4-41FB-9276-F2B5AE6607A4}" dt="2024-06-27T16:28:37.379" v="6376" actId="2696"/>
        <pc:sldMkLst>
          <pc:docMk/>
          <pc:sldMk cId="1793019027" sldId="1715"/>
        </pc:sldMkLst>
      </pc:sldChg>
      <pc:sldChg chg="modSp add mod">
        <pc:chgData name="Lars Björkman" userId="10049411-c5d5-42b6-93f4-7d56d5eee647" providerId="ADAL" clId="{A16D6E20-6CC4-41FB-9276-F2B5AE6607A4}" dt="2024-06-27T17:06:37.481" v="6421" actId="14100"/>
        <pc:sldMkLst>
          <pc:docMk/>
          <pc:sldMk cId="4212015239" sldId="1715"/>
        </pc:sldMkLst>
        <pc:spChg chg="mod">
          <ac:chgData name="Lars Björkman" userId="10049411-c5d5-42b6-93f4-7d56d5eee647" providerId="ADAL" clId="{A16D6E20-6CC4-41FB-9276-F2B5AE6607A4}" dt="2024-06-27T17:04:35.433" v="6409" actId="255"/>
          <ac:spMkLst>
            <pc:docMk/>
            <pc:sldMk cId="4212015239" sldId="1715"/>
            <ac:spMk id="7" creationId="{570A19E0-8323-8BA3-0032-0176855463CB}"/>
          </ac:spMkLst>
        </pc:spChg>
        <pc:spChg chg="mod">
          <ac:chgData name="Lars Björkman" userId="10049411-c5d5-42b6-93f4-7d56d5eee647" providerId="ADAL" clId="{A16D6E20-6CC4-41FB-9276-F2B5AE6607A4}" dt="2024-06-27T17:06:30.991" v="6420" actId="2711"/>
          <ac:spMkLst>
            <pc:docMk/>
            <pc:sldMk cId="4212015239" sldId="1715"/>
            <ac:spMk id="9" creationId="{3E9EFCF8-8447-E041-228C-392BF4F41F42}"/>
          </ac:spMkLst>
        </pc:spChg>
        <pc:spChg chg="mod">
          <ac:chgData name="Lars Björkman" userId="10049411-c5d5-42b6-93f4-7d56d5eee647" providerId="ADAL" clId="{A16D6E20-6CC4-41FB-9276-F2B5AE6607A4}" dt="2024-06-27T17:06:30.991" v="6420" actId="2711"/>
          <ac:spMkLst>
            <pc:docMk/>
            <pc:sldMk cId="4212015239" sldId="1715"/>
            <ac:spMk id="10" creationId="{42902918-73E9-F426-D8E8-7163903D83B4}"/>
          </ac:spMkLst>
        </pc:spChg>
        <pc:spChg chg="mod">
          <ac:chgData name="Lars Björkman" userId="10049411-c5d5-42b6-93f4-7d56d5eee647" providerId="ADAL" clId="{A16D6E20-6CC4-41FB-9276-F2B5AE6607A4}" dt="2024-06-27T17:06:30.991" v="6420" actId="2711"/>
          <ac:spMkLst>
            <pc:docMk/>
            <pc:sldMk cId="4212015239" sldId="1715"/>
            <ac:spMk id="13" creationId="{E3A2E2CA-F9AA-D16E-7668-36098429EF37}"/>
          </ac:spMkLst>
        </pc:spChg>
        <pc:spChg chg="mod">
          <ac:chgData name="Lars Björkman" userId="10049411-c5d5-42b6-93f4-7d56d5eee647" providerId="ADAL" clId="{A16D6E20-6CC4-41FB-9276-F2B5AE6607A4}" dt="2024-06-27T17:06:30.991" v="6420" actId="2711"/>
          <ac:spMkLst>
            <pc:docMk/>
            <pc:sldMk cId="4212015239" sldId="1715"/>
            <ac:spMk id="16" creationId="{CA5F53D0-E863-2D9F-A9C6-4CE305951585}"/>
          </ac:spMkLst>
        </pc:spChg>
        <pc:spChg chg="mod">
          <ac:chgData name="Lars Björkman" userId="10049411-c5d5-42b6-93f4-7d56d5eee647" providerId="ADAL" clId="{A16D6E20-6CC4-41FB-9276-F2B5AE6607A4}" dt="2024-06-27T17:06:30.991" v="6420" actId="2711"/>
          <ac:spMkLst>
            <pc:docMk/>
            <pc:sldMk cId="4212015239" sldId="1715"/>
            <ac:spMk id="19" creationId="{893F05D0-0FD8-4204-BA4C-D0826FB5E5D0}"/>
          </ac:spMkLst>
        </pc:spChg>
        <pc:spChg chg="mod">
          <ac:chgData name="Lars Björkman" userId="10049411-c5d5-42b6-93f4-7d56d5eee647" providerId="ADAL" clId="{A16D6E20-6CC4-41FB-9276-F2B5AE6607A4}" dt="2024-06-27T17:06:30.991" v="6420" actId="2711"/>
          <ac:spMkLst>
            <pc:docMk/>
            <pc:sldMk cId="4212015239" sldId="1715"/>
            <ac:spMk id="22" creationId="{34DE192C-254D-4D59-97A5-B4F3DE402997}"/>
          </ac:spMkLst>
        </pc:spChg>
        <pc:spChg chg="mod">
          <ac:chgData name="Lars Björkman" userId="10049411-c5d5-42b6-93f4-7d56d5eee647" providerId="ADAL" clId="{A16D6E20-6CC4-41FB-9276-F2B5AE6607A4}" dt="2024-06-27T17:06:30.991" v="6420" actId="2711"/>
          <ac:spMkLst>
            <pc:docMk/>
            <pc:sldMk cId="4212015239" sldId="1715"/>
            <ac:spMk id="23" creationId="{CF617AD6-0EA5-F5E2-7395-BABEEE2F3E41}"/>
          </ac:spMkLst>
        </pc:spChg>
        <pc:spChg chg="mod">
          <ac:chgData name="Lars Björkman" userId="10049411-c5d5-42b6-93f4-7d56d5eee647" providerId="ADAL" clId="{A16D6E20-6CC4-41FB-9276-F2B5AE6607A4}" dt="2024-06-27T17:06:30.991" v="6420" actId="2711"/>
          <ac:spMkLst>
            <pc:docMk/>
            <pc:sldMk cId="4212015239" sldId="1715"/>
            <ac:spMk id="26" creationId="{EC13EA55-A956-C806-A5FC-00CB7C703BFA}"/>
          </ac:spMkLst>
        </pc:spChg>
        <pc:spChg chg="mod">
          <ac:chgData name="Lars Björkman" userId="10049411-c5d5-42b6-93f4-7d56d5eee647" providerId="ADAL" clId="{A16D6E20-6CC4-41FB-9276-F2B5AE6607A4}" dt="2024-06-27T17:06:37.481" v="6421" actId="14100"/>
          <ac:spMkLst>
            <pc:docMk/>
            <pc:sldMk cId="4212015239" sldId="1715"/>
            <ac:spMk id="27" creationId="{C4BC5F0A-F49D-645C-0C69-F8E1C02A6BF5}"/>
          </ac:spMkLst>
        </pc:spChg>
        <pc:spChg chg="mod">
          <ac:chgData name="Lars Björkman" userId="10049411-c5d5-42b6-93f4-7d56d5eee647" providerId="ADAL" clId="{A16D6E20-6CC4-41FB-9276-F2B5AE6607A4}" dt="2024-06-27T17:06:30.991" v="6420" actId="2711"/>
          <ac:spMkLst>
            <pc:docMk/>
            <pc:sldMk cId="4212015239" sldId="1715"/>
            <ac:spMk id="52" creationId="{A7AF00C5-387A-DDD8-B712-37B834034D68}"/>
          </ac:spMkLst>
        </pc:spChg>
        <pc:spChg chg="mod">
          <ac:chgData name="Lars Björkman" userId="10049411-c5d5-42b6-93f4-7d56d5eee647" providerId="ADAL" clId="{A16D6E20-6CC4-41FB-9276-F2B5AE6607A4}" dt="2024-06-27T17:06:30.991" v="6420" actId="2711"/>
          <ac:spMkLst>
            <pc:docMk/>
            <pc:sldMk cId="4212015239" sldId="1715"/>
            <ac:spMk id="57" creationId="{6D185D3F-2F35-98D4-A55D-7F824DC7F943}"/>
          </ac:spMkLst>
        </pc:spChg>
        <pc:spChg chg="mod">
          <ac:chgData name="Lars Björkman" userId="10049411-c5d5-42b6-93f4-7d56d5eee647" providerId="ADAL" clId="{A16D6E20-6CC4-41FB-9276-F2B5AE6607A4}" dt="2024-06-27T17:06:30.991" v="6420" actId="2711"/>
          <ac:spMkLst>
            <pc:docMk/>
            <pc:sldMk cId="4212015239" sldId="1715"/>
            <ac:spMk id="59" creationId="{B5BA97F8-44CC-66BF-9230-E1D2BF724A85}"/>
          </ac:spMkLst>
        </pc:spChg>
        <pc:spChg chg="mod">
          <ac:chgData name="Lars Björkman" userId="10049411-c5d5-42b6-93f4-7d56d5eee647" providerId="ADAL" clId="{A16D6E20-6CC4-41FB-9276-F2B5AE6607A4}" dt="2024-06-27T17:06:30.991" v="6420" actId="2711"/>
          <ac:spMkLst>
            <pc:docMk/>
            <pc:sldMk cId="4212015239" sldId="1715"/>
            <ac:spMk id="62" creationId="{C7A8FEA6-8123-3129-4852-1F45D63CEEB0}"/>
          </ac:spMkLst>
        </pc:spChg>
        <pc:spChg chg="mod">
          <ac:chgData name="Lars Björkman" userId="10049411-c5d5-42b6-93f4-7d56d5eee647" providerId="ADAL" clId="{A16D6E20-6CC4-41FB-9276-F2B5AE6607A4}" dt="2024-06-27T17:06:30.991" v="6420" actId="2711"/>
          <ac:spMkLst>
            <pc:docMk/>
            <pc:sldMk cId="4212015239" sldId="1715"/>
            <ac:spMk id="63" creationId="{A83297F7-3486-AFE1-700F-DFEA83686B1C}"/>
          </ac:spMkLst>
        </pc:spChg>
        <pc:spChg chg="mod">
          <ac:chgData name="Lars Björkman" userId="10049411-c5d5-42b6-93f4-7d56d5eee647" providerId="ADAL" clId="{A16D6E20-6CC4-41FB-9276-F2B5AE6607A4}" dt="2024-06-27T17:06:30.991" v="6420" actId="2711"/>
          <ac:spMkLst>
            <pc:docMk/>
            <pc:sldMk cId="4212015239" sldId="1715"/>
            <ac:spMk id="64" creationId="{74450A9F-6A5C-CE97-7E2D-072834F621BA}"/>
          </ac:spMkLst>
        </pc:spChg>
        <pc:spChg chg="mod">
          <ac:chgData name="Lars Björkman" userId="10049411-c5d5-42b6-93f4-7d56d5eee647" providerId="ADAL" clId="{A16D6E20-6CC4-41FB-9276-F2B5AE6607A4}" dt="2024-06-27T17:06:30.991" v="6420" actId="2711"/>
          <ac:spMkLst>
            <pc:docMk/>
            <pc:sldMk cId="4212015239" sldId="1715"/>
            <ac:spMk id="65" creationId="{FBC71013-5642-4B09-1065-CE39EBE2D995}"/>
          </ac:spMkLst>
        </pc:spChg>
        <pc:spChg chg="mod">
          <ac:chgData name="Lars Björkman" userId="10049411-c5d5-42b6-93f4-7d56d5eee647" providerId="ADAL" clId="{A16D6E20-6CC4-41FB-9276-F2B5AE6607A4}" dt="2024-06-27T17:06:30.991" v="6420" actId="2711"/>
          <ac:spMkLst>
            <pc:docMk/>
            <pc:sldMk cId="4212015239" sldId="1715"/>
            <ac:spMk id="66" creationId="{2A2356F1-ED7F-9A85-B4B2-E2F9425A65FC}"/>
          </ac:spMkLst>
        </pc:spChg>
        <pc:spChg chg="mod">
          <ac:chgData name="Lars Björkman" userId="10049411-c5d5-42b6-93f4-7d56d5eee647" providerId="ADAL" clId="{A16D6E20-6CC4-41FB-9276-F2B5AE6607A4}" dt="2024-06-27T17:06:30.991" v="6420" actId="2711"/>
          <ac:spMkLst>
            <pc:docMk/>
            <pc:sldMk cId="4212015239" sldId="1715"/>
            <ac:spMk id="67" creationId="{67106D5A-0E5E-603D-34EB-A7EC0930B5E8}"/>
          </ac:spMkLst>
        </pc:spChg>
        <pc:spChg chg="mod">
          <ac:chgData name="Lars Björkman" userId="10049411-c5d5-42b6-93f4-7d56d5eee647" providerId="ADAL" clId="{A16D6E20-6CC4-41FB-9276-F2B5AE6607A4}" dt="2024-06-27T17:06:30.991" v="6420" actId="2711"/>
          <ac:spMkLst>
            <pc:docMk/>
            <pc:sldMk cId="4212015239" sldId="1715"/>
            <ac:spMk id="68" creationId="{DC2D16D3-3D6C-97C1-3A81-CD6EA4D221CB}"/>
          </ac:spMkLst>
        </pc:spChg>
        <pc:spChg chg="mod">
          <ac:chgData name="Lars Björkman" userId="10049411-c5d5-42b6-93f4-7d56d5eee647" providerId="ADAL" clId="{A16D6E20-6CC4-41FB-9276-F2B5AE6607A4}" dt="2024-06-27T17:06:30.991" v="6420" actId="2711"/>
          <ac:spMkLst>
            <pc:docMk/>
            <pc:sldMk cId="4212015239" sldId="1715"/>
            <ac:spMk id="69" creationId="{53D853EC-C166-3F5F-D5D1-C39E4417AD87}"/>
          </ac:spMkLst>
        </pc:spChg>
        <pc:spChg chg="mod">
          <ac:chgData name="Lars Björkman" userId="10049411-c5d5-42b6-93f4-7d56d5eee647" providerId="ADAL" clId="{A16D6E20-6CC4-41FB-9276-F2B5AE6607A4}" dt="2024-06-27T17:06:30.991" v="6420" actId="2711"/>
          <ac:spMkLst>
            <pc:docMk/>
            <pc:sldMk cId="4212015239" sldId="1715"/>
            <ac:spMk id="70" creationId="{72B4B76E-6A40-B7AD-4AD4-FB40303CE524}"/>
          </ac:spMkLst>
        </pc:spChg>
        <pc:spChg chg="mod">
          <ac:chgData name="Lars Björkman" userId="10049411-c5d5-42b6-93f4-7d56d5eee647" providerId="ADAL" clId="{A16D6E20-6CC4-41FB-9276-F2B5AE6607A4}" dt="2024-06-27T17:06:30.991" v="6420" actId="2711"/>
          <ac:spMkLst>
            <pc:docMk/>
            <pc:sldMk cId="4212015239" sldId="1715"/>
            <ac:spMk id="71" creationId="{B7FA723D-7B22-7510-C0B2-C4D212553DBA}"/>
          </ac:spMkLst>
        </pc:spChg>
        <pc:spChg chg="mod">
          <ac:chgData name="Lars Björkman" userId="10049411-c5d5-42b6-93f4-7d56d5eee647" providerId="ADAL" clId="{A16D6E20-6CC4-41FB-9276-F2B5AE6607A4}" dt="2024-06-27T17:06:30.991" v="6420" actId="2711"/>
          <ac:spMkLst>
            <pc:docMk/>
            <pc:sldMk cId="4212015239" sldId="1715"/>
            <ac:spMk id="72" creationId="{E32034CA-0CE0-C55C-41B8-2C88444271D9}"/>
          </ac:spMkLst>
        </pc:spChg>
        <pc:spChg chg="mod">
          <ac:chgData name="Lars Björkman" userId="10049411-c5d5-42b6-93f4-7d56d5eee647" providerId="ADAL" clId="{A16D6E20-6CC4-41FB-9276-F2B5AE6607A4}" dt="2024-06-27T17:06:30.991" v="6420" actId="2711"/>
          <ac:spMkLst>
            <pc:docMk/>
            <pc:sldMk cId="4212015239" sldId="1715"/>
            <ac:spMk id="81" creationId="{BEC2BF60-FD69-DAA4-F686-010B038BF96D}"/>
          </ac:spMkLst>
        </pc:spChg>
        <pc:spChg chg="mod">
          <ac:chgData name="Lars Björkman" userId="10049411-c5d5-42b6-93f4-7d56d5eee647" providerId="ADAL" clId="{A16D6E20-6CC4-41FB-9276-F2B5AE6607A4}" dt="2024-06-27T17:06:30.991" v="6420" actId="2711"/>
          <ac:spMkLst>
            <pc:docMk/>
            <pc:sldMk cId="4212015239" sldId="1715"/>
            <ac:spMk id="82" creationId="{42D2542E-6DEE-2690-98FB-B546F10797C9}"/>
          </ac:spMkLst>
        </pc:spChg>
        <pc:spChg chg="mod">
          <ac:chgData name="Lars Björkman" userId="10049411-c5d5-42b6-93f4-7d56d5eee647" providerId="ADAL" clId="{A16D6E20-6CC4-41FB-9276-F2B5AE6607A4}" dt="2024-06-27T17:06:30.991" v="6420" actId="2711"/>
          <ac:spMkLst>
            <pc:docMk/>
            <pc:sldMk cId="4212015239" sldId="1715"/>
            <ac:spMk id="83" creationId="{2B5810A8-D0D8-2737-13DC-C09893A6397B}"/>
          </ac:spMkLst>
        </pc:spChg>
        <pc:spChg chg="mod">
          <ac:chgData name="Lars Björkman" userId="10049411-c5d5-42b6-93f4-7d56d5eee647" providerId="ADAL" clId="{A16D6E20-6CC4-41FB-9276-F2B5AE6607A4}" dt="2024-06-27T17:06:30.991" v="6420" actId="2711"/>
          <ac:spMkLst>
            <pc:docMk/>
            <pc:sldMk cId="4212015239" sldId="1715"/>
            <ac:spMk id="84" creationId="{85DA9154-A19E-8D89-F747-BB7630E0E064}"/>
          </ac:spMkLst>
        </pc:spChg>
        <pc:spChg chg="mod">
          <ac:chgData name="Lars Björkman" userId="10049411-c5d5-42b6-93f4-7d56d5eee647" providerId="ADAL" clId="{A16D6E20-6CC4-41FB-9276-F2B5AE6607A4}" dt="2024-06-27T17:06:30.991" v="6420" actId="2711"/>
          <ac:spMkLst>
            <pc:docMk/>
            <pc:sldMk cId="4212015239" sldId="1715"/>
            <ac:spMk id="85" creationId="{B0E0A624-4503-063F-E2C0-132BF0713F97}"/>
          </ac:spMkLst>
        </pc:spChg>
        <pc:spChg chg="mod">
          <ac:chgData name="Lars Björkman" userId="10049411-c5d5-42b6-93f4-7d56d5eee647" providerId="ADAL" clId="{A16D6E20-6CC4-41FB-9276-F2B5AE6607A4}" dt="2024-06-27T17:06:30.991" v="6420" actId="2711"/>
          <ac:spMkLst>
            <pc:docMk/>
            <pc:sldMk cId="4212015239" sldId="1715"/>
            <ac:spMk id="86" creationId="{CFC1F99C-A97E-27B0-6DED-2D0B08D54770}"/>
          </ac:spMkLst>
        </pc:spChg>
        <pc:spChg chg="mod">
          <ac:chgData name="Lars Björkman" userId="10049411-c5d5-42b6-93f4-7d56d5eee647" providerId="ADAL" clId="{A16D6E20-6CC4-41FB-9276-F2B5AE6607A4}" dt="2024-06-27T17:06:30.991" v="6420" actId="2711"/>
          <ac:spMkLst>
            <pc:docMk/>
            <pc:sldMk cId="4212015239" sldId="1715"/>
            <ac:spMk id="87" creationId="{FDE3B791-7B4A-FE9A-79BA-67B10D599DA8}"/>
          </ac:spMkLst>
        </pc:spChg>
        <pc:spChg chg="mod">
          <ac:chgData name="Lars Björkman" userId="10049411-c5d5-42b6-93f4-7d56d5eee647" providerId="ADAL" clId="{A16D6E20-6CC4-41FB-9276-F2B5AE6607A4}" dt="2024-06-27T17:06:30.991" v="6420" actId="2711"/>
          <ac:spMkLst>
            <pc:docMk/>
            <pc:sldMk cId="4212015239" sldId="1715"/>
            <ac:spMk id="92" creationId="{883F12B4-E335-AF1B-2593-A368FDB0CA64}"/>
          </ac:spMkLst>
        </pc:spChg>
      </pc:sldChg>
      <pc:sldChg chg="addSp delSp modSp add mod">
        <pc:chgData name="Lars Björkman" userId="10049411-c5d5-42b6-93f4-7d56d5eee647" providerId="ADAL" clId="{A16D6E20-6CC4-41FB-9276-F2B5AE6607A4}" dt="2024-06-27T15:54:49.884" v="5937" actId="122"/>
        <pc:sldMkLst>
          <pc:docMk/>
          <pc:sldMk cId="3185557939" sldId="1881"/>
        </pc:sldMkLst>
        <pc:spChg chg="mod">
          <ac:chgData name="Lars Björkman" userId="10049411-c5d5-42b6-93f4-7d56d5eee647" providerId="ADAL" clId="{A16D6E20-6CC4-41FB-9276-F2B5AE6607A4}" dt="2024-06-26T17:59:33.702" v="4233" actId="2711"/>
          <ac:spMkLst>
            <pc:docMk/>
            <pc:sldMk cId="3185557939" sldId="1881"/>
            <ac:spMk id="2" creationId="{F56BA22B-BA52-E41D-5E10-04CC6111F1E9}"/>
          </ac:spMkLst>
        </pc:spChg>
        <pc:spChg chg="del">
          <ac:chgData name="Lars Björkman" userId="10049411-c5d5-42b6-93f4-7d56d5eee647" providerId="ADAL" clId="{A16D6E20-6CC4-41FB-9276-F2B5AE6607A4}" dt="2024-06-26T14:30:22.570" v="3315" actId="478"/>
          <ac:spMkLst>
            <pc:docMk/>
            <pc:sldMk cId="3185557939" sldId="1881"/>
            <ac:spMk id="3" creationId="{C80372CC-207B-3C7C-F5D4-E4830CDE853E}"/>
          </ac:spMkLst>
        </pc:spChg>
        <pc:spChg chg="mod">
          <ac:chgData name="Lars Björkman" userId="10049411-c5d5-42b6-93f4-7d56d5eee647" providerId="ADAL" clId="{A16D6E20-6CC4-41FB-9276-F2B5AE6607A4}" dt="2024-06-26T17:59:33.702" v="4233" actId="2711"/>
          <ac:spMkLst>
            <pc:docMk/>
            <pc:sldMk cId="3185557939" sldId="1881"/>
            <ac:spMk id="6" creationId="{F5C1AA03-0E67-09E0-0029-3B90E11D9015}"/>
          </ac:spMkLst>
        </pc:spChg>
        <pc:spChg chg="mod">
          <ac:chgData name="Lars Björkman" userId="10049411-c5d5-42b6-93f4-7d56d5eee647" providerId="ADAL" clId="{A16D6E20-6CC4-41FB-9276-F2B5AE6607A4}" dt="2024-06-26T17:59:33.702" v="4233" actId="2711"/>
          <ac:spMkLst>
            <pc:docMk/>
            <pc:sldMk cId="3185557939" sldId="1881"/>
            <ac:spMk id="7" creationId="{DA4F3DBB-98F1-6AB2-4CAE-0B9F7ADE02DF}"/>
          </ac:spMkLst>
        </pc:spChg>
        <pc:spChg chg="mod">
          <ac:chgData name="Lars Björkman" userId="10049411-c5d5-42b6-93f4-7d56d5eee647" providerId="ADAL" clId="{A16D6E20-6CC4-41FB-9276-F2B5AE6607A4}" dt="2024-06-27T15:54:49.884" v="5937" actId="122"/>
          <ac:spMkLst>
            <pc:docMk/>
            <pc:sldMk cId="3185557939" sldId="1881"/>
            <ac:spMk id="8" creationId="{4AC035C0-5D93-C59D-1231-D25E7DBB3809}"/>
          </ac:spMkLst>
        </pc:spChg>
        <pc:spChg chg="mod">
          <ac:chgData name="Lars Björkman" userId="10049411-c5d5-42b6-93f4-7d56d5eee647" providerId="ADAL" clId="{A16D6E20-6CC4-41FB-9276-F2B5AE6607A4}" dt="2024-06-26T17:59:33.702" v="4233" actId="2711"/>
          <ac:spMkLst>
            <pc:docMk/>
            <pc:sldMk cId="3185557939" sldId="1881"/>
            <ac:spMk id="9" creationId="{2FC4519D-8DE3-6A50-FB43-2CF4B31B97A9}"/>
          </ac:spMkLst>
        </pc:spChg>
        <pc:spChg chg="mod">
          <ac:chgData name="Lars Björkman" userId="10049411-c5d5-42b6-93f4-7d56d5eee647" providerId="ADAL" clId="{A16D6E20-6CC4-41FB-9276-F2B5AE6607A4}" dt="2024-06-26T18:21:37.280" v="5152" actId="113"/>
          <ac:spMkLst>
            <pc:docMk/>
            <pc:sldMk cId="3185557939" sldId="1881"/>
            <ac:spMk id="10" creationId="{A5F4C679-E805-34E5-69D6-8B30AF0A8EF5}"/>
          </ac:spMkLst>
        </pc:spChg>
        <pc:grpChg chg="add mod">
          <ac:chgData name="Lars Björkman" userId="10049411-c5d5-42b6-93f4-7d56d5eee647" providerId="ADAL" clId="{A16D6E20-6CC4-41FB-9276-F2B5AE6607A4}" dt="2024-06-26T18:22:02.452" v="5167" actId="1036"/>
          <ac:grpSpMkLst>
            <pc:docMk/>
            <pc:sldMk cId="3185557939" sldId="1881"/>
            <ac:grpSpMk id="4" creationId="{B5F92B2E-CD02-CCEC-695B-65E6B1203321}"/>
          </ac:grpSpMkLst>
        </pc:grpChg>
      </pc:sldChg>
      <pc:sldChg chg="del">
        <pc:chgData name="Lars Björkman" userId="10049411-c5d5-42b6-93f4-7d56d5eee647" providerId="ADAL" clId="{A16D6E20-6CC4-41FB-9276-F2B5AE6607A4}" dt="2024-06-26T14:04:13.450" v="3215" actId="2696"/>
        <pc:sldMkLst>
          <pc:docMk/>
          <pc:sldMk cId="3215484683" sldId="1881"/>
        </pc:sldMkLst>
      </pc:sldChg>
      <pc:sldChg chg="add del">
        <pc:chgData name="Lars Björkman" userId="10049411-c5d5-42b6-93f4-7d56d5eee647" providerId="ADAL" clId="{A16D6E20-6CC4-41FB-9276-F2B5AE6607A4}" dt="2024-06-25T18:50:45.354" v="79" actId="47"/>
        <pc:sldMkLst>
          <pc:docMk/>
          <pc:sldMk cId="1566466711" sldId="1882"/>
        </pc:sldMkLst>
      </pc:sldChg>
      <pc:sldChg chg="addSp delSp modSp add mod">
        <pc:chgData name="Lars Björkman" userId="10049411-c5d5-42b6-93f4-7d56d5eee647" providerId="ADAL" clId="{A16D6E20-6CC4-41FB-9276-F2B5AE6607A4}" dt="2024-06-26T18:05:03.393" v="4279" actId="255"/>
        <pc:sldMkLst>
          <pc:docMk/>
          <pc:sldMk cId="3186961738" sldId="1883"/>
        </pc:sldMkLst>
        <pc:spChg chg="add del mod">
          <ac:chgData name="Lars Björkman" userId="10049411-c5d5-42b6-93f4-7d56d5eee647" providerId="ADAL" clId="{A16D6E20-6CC4-41FB-9276-F2B5AE6607A4}" dt="2024-06-26T07:45:34.176" v="1529" actId="478"/>
          <ac:spMkLst>
            <pc:docMk/>
            <pc:sldMk cId="3186961738" sldId="1883"/>
            <ac:spMk id="3" creationId="{C82F8A22-081A-D646-B5EF-701B057A9C46}"/>
          </ac:spMkLst>
        </pc:spChg>
        <pc:spChg chg="add mod">
          <ac:chgData name="Lars Björkman" userId="10049411-c5d5-42b6-93f4-7d56d5eee647" providerId="ADAL" clId="{A16D6E20-6CC4-41FB-9276-F2B5AE6607A4}" dt="2024-06-26T18:05:03.393" v="4279" actId="255"/>
          <ac:spMkLst>
            <pc:docMk/>
            <pc:sldMk cId="3186961738" sldId="1883"/>
            <ac:spMk id="5" creationId="{5668BEC0-833B-6491-DBCC-77797B0E1129}"/>
          </ac:spMkLst>
        </pc:spChg>
        <pc:spChg chg="mod">
          <ac:chgData name="Lars Björkman" userId="10049411-c5d5-42b6-93f4-7d56d5eee647" providerId="ADAL" clId="{A16D6E20-6CC4-41FB-9276-F2B5AE6607A4}" dt="2024-06-25T19:18:13.947" v="515" actId="2711"/>
          <ac:spMkLst>
            <pc:docMk/>
            <pc:sldMk cId="3186961738" sldId="1883"/>
            <ac:spMk id="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5T19:18:03.299" v="514" actId="113"/>
          <ac:spMkLst>
            <pc:docMk/>
            <pc:sldMk cId="3186961738" sldId="1883"/>
            <ac:spMk id="9" creationId="{B275D740-2290-B62A-E6D0-5311B5C62BB9}"/>
          </ac:spMkLst>
        </pc:spChg>
        <pc:spChg chg="del mod">
          <ac:chgData name="Lars Björkman" userId="10049411-c5d5-42b6-93f4-7d56d5eee647" providerId="ADAL" clId="{A16D6E20-6CC4-41FB-9276-F2B5AE6607A4}" dt="2024-06-26T07:45:31.471" v="1528" actId="478"/>
          <ac:spMkLst>
            <pc:docMk/>
            <pc:sldMk cId="3186961738" sldId="1883"/>
            <ac:spMk id="21" creationId="{07D291EF-1C28-49F2-8E66-3C570DBBF7B9}"/>
          </ac:spMkLst>
        </pc:spChg>
      </pc:sldChg>
      <pc:sldChg chg="addSp delSp modSp add mod">
        <pc:chgData name="Lars Björkman" userId="10049411-c5d5-42b6-93f4-7d56d5eee647" providerId="ADAL" clId="{A16D6E20-6CC4-41FB-9276-F2B5AE6607A4}" dt="2024-06-26T18:05:35.940" v="4283" actId="255"/>
        <pc:sldMkLst>
          <pc:docMk/>
          <pc:sldMk cId="1912459803" sldId="1884"/>
        </pc:sldMkLst>
        <pc:spChg chg="add del mod">
          <ac:chgData name="Lars Björkman" userId="10049411-c5d5-42b6-93f4-7d56d5eee647" providerId="ADAL" clId="{A16D6E20-6CC4-41FB-9276-F2B5AE6607A4}" dt="2024-06-25T19:24:44.596" v="520" actId="478"/>
          <ac:spMkLst>
            <pc:docMk/>
            <pc:sldMk cId="1912459803" sldId="1884"/>
            <ac:spMk id="2" creationId="{0A1CD780-76B2-0EC4-D16B-41D1CE3AB218}"/>
          </ac:spMkLst>
        </pc:spChg>
        <pc:spChg chg="add del mod">
          <ac:chgData name="Lars Björkman" userId="10049411-c5d5-42b6-93f4-7d56d5eee647" providerId="ADAL" clId="{A16D6E20-6CC4-41FB-9276-F2B5AE6607A4}" dt="2024-06-25T19:24:47.733" v="522" actId="478"/>
          <ac:spMkLst>
            <pc:docMk/>
            <pc:sldMk cId="1912459803" sldId="1884"/>
            <ac:spMk id="3" creationId="{A48B65E9-F9C3-A324-47BB-A874D49421B5}"/>
          </ac:spMkLst>
        </pc:spChg>
        <pc:spChg chg="add del mod">
          <ac:chgData name="Lars Björkman" userId="10049411-c5d5-42b6-93f4-7d56d5eee647" providerId="ADAL" clId="{A16D6E20-6CC4-41FB-9276-F2B5AE6607A4}" dt="2024-06-25T19:10:22.426" v="422" actId="478"/>
          <ac:spMkLst>
            <pc:docMk/>
            <pc:sldMk cId="1912459803" sldId="1884"/>
            <ac:spMk id="4" creationId="{60CAF059-452B-94D0-0CC1-CDCC18596431}"/>
          </ac:spMkLst>
        </pc:spChg>
        <pc:spChg chg="mod">
          <ac:chgData name="Lars Björkman" userId="10049411-c5d5-42b6-93f4-7d56d5eee647" providerId="ADAL" clId="{A16D6E20-6CC4-41FB-9276-F2B5AE6607A4}" dt="2024-06-25T19:16:27.135" v="507" actId="122"/>
          <ac:spMkLst>
            <pc:docMk/>
            <pc:sldMk cId="1912459803" sldId="1884"/>
            <ac:spMk id="5" creationId="{1C17A196-6F6D-5710-7BC2-2341955AE000}"/>
          </ac:spMkLst>
        </pc:spChg>
        <pc:spChg chg="add mod">
          <ac:chgData name="Lars Björkman" userId="10049411-c5d5-42b6-93f4-7d56d5eee647" providerId="ADAL" clId="{A16D6E20-6CC4-41FB-9276-F2B5AE6607A4}" dt="2024-06-25T19:08:13.160" v="256" actId="767"/>
          <ac:spMkLst>
            <pc:docMk/>
            <pc:sldMk cId="1912459803" sldId="1884"/>
            <ac:spMk id="6" creationId="{DAD4A2A0-4D8D-02C4-A628-C46203CF9491}"/>
          </ac:spMkLst>
        </pc:spChg>
        <pc:spChg chg="add del mod">
          <ac:chgData name="Lars Björkman" userId="10049411-c5d5-42b6-93f4-7d56d5eee647" providerId="ADAL" clId="{A16D6E20-6CC4-41FB-9276-F2B5AE6607A4}" dt="2024-06-25T19:24:45.863" v="521" actId="478"/>
          <ac:spMkLst>
            <pc:docMk/>
            <pc:sldMk cId="1912459803" sldId="1884"/>
            <ac:spMk id="7" creationId="{9135CF41-E7A6-1DFD-8F6A-A46A8210B461}"/>
          </ac:spMkLst>
        </pc:spChg>
        <pc:spChg chg="add mod">
          <ac:chgData name="Lars Björkman" userId="10049411-c5d5-42b6-93f4-7d56d5eee647" providerId="ADAL" clId="{A16D6E20-6CC4-41FB-9276-F2B5AE6607A4}" dt="2024-06-25T19:33:15.788" v="758" actId="20577"/>
          <ac:spMkLst>
            <pc:docMk/>
            <pc:sldMk cId="1912459803" sldId="1884"/>
            <ac:spMk id="8" creationId="{6B10D4DA-A1ED-C2D5-23FE-7B5B75AF331E}"/>
          </ac:spMkLst>
        </pc:spChg>
        <pc:spChg chg="add mod">
          <ac:chgData name="Lars Björkman" userId="10049411-c5d5-42b6-93f4-7d56d5eee647" providerId="ADAL" clId="{A16D6E20-6CC4-41FB-9276-F2B5AE6607A4}" dt="2024-06-25T19:33:30.893" v="850" actId="1038"/>
          <ac:spMkLst>
            <pc:docMk/>
            <pc:sldMk cId="1912459803" sldId="1884"/>
            <ac:spMk id="9" creationId="{700C37DF-D98C-ED2B-182F-6A5DD2367E86}"/>
          </ac:spMkLst>
        </pc:spChg>
        <pc:spChg chg="mod">
          <ac:chgData name="Lars Björkman" userId="10049411-c5d5-42b6-93f4-7d56d5eee647" providerId="ADAL" clId="{A16D6E20-6CC4-41FB-9276-F2B5AE6607A4}" dt="2024-06-26T18:05:35.940" v="4283" actId="255"/>
          <ac:spMkLst>
            <pc:docMk/>
            <pc:sldMk cId="1912459803" sldId="1884"/>
            <ac:spMk id="31" creationId="{3B5516A3-75DA-EC64-6D9B-C0BCED886256}"/>
          </ac:spMkLst>
        </pc:spChg>
      </pc:sldChg>
      <pc:sldChg chg="addSp delSp modSp add del mod">
        <pc:chgData name="Lars Björkman" userId="10049411-c5d5-42b6-93f4-7d56d5eee647" providerId="ADAL" clId="{A16D6E20-6CC4-41FB-9276-F2B5AE6607A4}" dt="2024-06-25T20:38:46.500" v="1506" actId="47"/>
        <pc:sldMkLst>
          <pc:docMk/>
          <pc:sldMk cId="3990331453" sldId="1885"/>
        </pc:sldMkLst>
        <pc:spChg chg="del">
          <ac:chgData name="Lars Björkman" userId="10049411-c5d5-42b6-93f4-7d56d5eee647" providerId="ADAL" clId="{A16D6E20-6CC4-41FB-9276-F2B5AE6607A4}" dt="2024-06-25T19:12:16.537" v="453" actId="478"/>
          <ac:spMkLst>
            <pc:docMk/>
            <pc:sldMk cId="3990331453" sldId="1885"/>
            <ac:spMk id="2" creationId="{0A1CD780-76B2-0EC4-D16B-41D1CE3AB218}"/>
          </ac:spMkLst>
        </pc:spChg>
        <pc:spChg chg="del">
          <ac:chgData name="Lars Björkman" userId="10049411-c5d5-42b6-93f4-7d56d5eee647" providerId="ADAL" clId="{A16D6E20-6CC4-41FB-9276-F2B5AE6607A4}" dt="2024-06-25T19:12:18.278" v="454" actId="478"/>
          <ac:spMkLst>
            <pc:docMk/>
            <pc:sldMk cId="3990331453" sldId="1885"/>
            <ac:spMk id="3" creationId="{A48B65E9-F9C3-A324-47BB-A874D49421B5}"/>
          </ac:spMkLst>
        </pc:spChg>
        <pc:spChg chg="add mod">
          <ac:chgData name="Lars Björkman" userId="10049411-c5d5-42b6-93f4-7d56d5eee647" providerId="ADAL" clId="{A16D6E20-6CC4-41FB-9276-F2B5AE6607A4}" dt="2024-06-25T19:15:28.359" v="489" actId="1035"/>
          <ac:spMkLst>
            <pc:docMk/>
            <pc:sldMk cId="3990331453" sldId="1885"/>
            <ac:spMk id="4" creationId="{0CD30ABF-BF2B-0B09-CED4-C1D4ABCCB9C2}"/>
          </ac:spMkLst>
        </pc:spChg>
        <pc:spChg chg="del">
          <ac:chgData name="Lars Björkman" userId="10049411-c5d5-42b6-93f4-7d56d5eee647" providerId="ADAL" clId="{A16D6E20-6CC4-41FB-9276-F2B5AE6607A4}" dt="2024-06-25T19:12:11.161" v="451" actId="478"/>
          <ac:spMkLst>
            <pc:docMk/>
            <pc:sldMk cId="3990331453" sldId="1885"/>
            <ac:spMk id="5" creationId="{1C17A196-6F6D-5710-7BC2-2341955AE000}"/>
          </ac:spMkLst>
        </pc:spChg>
        <pc:spChg chg="del">
          <ac:chgData name="Lars Björkman" userId="10049411-c5d5-42b6-93f4-7d56d5eee647" providerId="ADAL" clId="{A16D6E20-6CC4-41FB-9276-F2B5AE6607A4}" dt="2024-06-25T19:12:14.656" v="452" actId="478"/>
          <ac:spMkLst>
            <pc:docMk/>
            <pc:sldMk cId="3990331453" sldId="1885"/>
            <ac:spMk id="7" creationId="{9135CF41-E7A6-1DFD-8F6A-A46A8210B461}"/>
          </ac:spMkLst>
        </pc:spChg>
        <pc:spChg chg="mod">
          <ac:chgData name="Lars Björkman" userId="10049411-c5d5-42b6-93f4-7d56d5eee647" providerId="ADAL" clId="{A16D6E20-6CC4-41FB-9276-F2B5AE6607A4}" dt="2024-06-25T19:15:34.572" v="490" actId="6549"/>
          <ac:spMkLst>
            <pc:docMk/>
            <pc:sldMk cId="3990331453" sldId="1885"/>
            <ac:spMk id="31" creationId="{3B5516A3-75DA-EC64-6D9B-C0BCED886256}"/>
          </ac:spMkLst>
        </pc:spChg>
      </pc:sldChg>
      <pc:sldChg chg="add del">
        <pc:chgData name="Lars Björkman" userId="10049411-c5d5-42b6-93f4-7d56d5eee647" providerId="ADAL" clId="{A16D6E20-6CC4-41FB-9276-F2B5AE6607A4}" dt="2024-06-25T20:38:49.308" v="1507" actId="47"/>
        <pc:sldMkLst>
          <pc:docMk/>
          <pc:sldMk cId="2813796793" sldId="1886"/>
        </pc:sldMkLst>
      </pc:sldChg>
      <pc:sldChg chg="modSp add mod">
        <pc:chgData name="Lars Björkman" userId="10049411-c5d5-42b6-93f4-7d56d5eee647" providerId="ADAL" clId="{A16D6E20-6CC4-41FB-9276-F2B5AE6607A4}" dt="2024-06-26T18:06:57.799" v="4295" actId="255"/>
        <pc:sldMkLst>
          <pc:docMk/>
          <pc:sldMk cId="3096191998" sldId="1887"/>
        </pc:sldMkLst>
        <pc:spChg chg="mod">
          <ac:chgData name="Lars Björkman" userId="10049411-c5d5-42b6-93f4-7d56d5eee647" providerId="ADAL" clId="{A16D6E20-6CC4-41FB-9276-F2B5AE6607A4}" dt="2024-06-26T18:06:57.799" v="4295" actId="255"/>
          <ac:spMkLst>
            <pc:docMk/>
            <pc:sldMk cId="3096191998" sldId="1887"/>
            <ac:spMk id="31" creationId="{3B5516A3-75DA-EC64-6D9B-C0BCED886256}"/>
          </ac:spMkLst>
        </pc:spChg>
      </pc:sldChg>
      <pc:sldChg chg="addSp delSp modSp add mod ord">
        <pc:chgData name="Lars Björkman" userId="10049411-c5d5-42b6-93f4-7d56d5eee647" providerId="ADAL" clId="{A16D6E20-6CC4-41FB-9276-F2B5AE6607A4}" dt="2024-06-26T18:06:32.432" v="4291" actId="255"/>
        <pc:sldMkLst>
          <pc:docMk/>
          <pc:sldMk cId="3721660300" sldId="1888"/>
        </pc:sldMkLst>
        <pc:spChg chg="del mod">
          <ac:chgData name="Lars Björkman" userId="10049411-c5d5-42b6-93f4-7d56d5eee647" providerId="ADAL" clId="{A16D6E20-6CC4-41FB-9276-F2B5AE6607A4}" dt="2024-06-26T07:46:36.097" v="1532" actId="478"/>
          <ac:spMkLst>
            <pc:docMk/>
            <pc:sldMk cId="3721660300" sldId="1888"/>
            <ac:spMk id="2" creationId="{0A1CD780-76B2-0EC4-D16B-41D1CE3AB218}"/>
          </ac:spMkLst>
        </pc:spChg>
        <pc:spChg chg="del mod">
          <ac:chgData name="Lars Björkman" userId="10049411-c5d5-42b6-93f4-7d56d5eee647" providerId="ADAL" clId="{A16D6E20-6CC4-41FB-9276-F2B5AE6607A4}" dt="2024-06-26T07:46:38.110" v="1533" actId="478"/>
          <ac:spMkLst>
            <pc:docMk/>
            <pc:sldMk cId="3721660300" sldId="1888"/>
            <ac:spMk id="3" creationId="{A48B65E9-F9C3-A324-47BB-A874D49421B5}"/>
          </ac:spMkLst>
        </pc:spChg>
        <pc:spChg chg="add mod">
          <ac:chgData name="Lars Björkman" userId="10049411-c5d5-42b6-93f4-7d56d5eee647" providerId="ADAL" clId="{A16D6E20-6CC4-41FB-9276-F2B5AE6607A4}" dt="2024-06-26T07:49:01.176" v="1574" actId="1038"/>
          <ac:spMkLst>
            <pc:docMk/>
            <pc:sldMk cId="3721660300" sldId="1888"/>
            <ac:spMk id="4" creationId="{C00CF530-5FF8-F52B-7B75-2664797CF033}"/>
          </ac:spMkLst>
        </pc:spChg>
        <pc:spChg chg="del">
          <ac:chgData name="Lars Björkman" userId="10049411-c5d5-42b6-93f4-7d56d5eee647" providerId="ADAL" clId="{A16D6E20-6CC4-41FB-9276-F2B5AE6607A4}" dt="2024-06-25T20:27:23.452" v="1430" actId="478"/>
          <ac:spMkLst>
            <pc:docMk/>
            <pc:sldMk cId="3721660300" sldId="1888"/>
            <ac:spMk id="5" creationId="{1C17A196-6F6D-5710-7BC2-2341955AE000}"/>
          </ac:spMkLst>
        </pc:spChg>
        <pc:spChg chg="mod">
          <ac:chgData name="Lars Björkman" userId="10049411-c5d5-42b6-93f4-7d56d5eee647" providerId="ADAL" clId="{A16D6E20-6CC4-41FB-9276-F2B5AE6607A4}" dt="2024-06-26T07:48:52.523" v="1560" actId="1035"/>
          <ac:spMkLst>
            <pc:docMk/>
            <pc:sldMk cId="3721660300" sldId="1888"/>
            <ac:spMk id="7" creationId="{9135CF41-E7A6-1DFD-8F6A-A46A8210B461}"/>
          </ac:spMkLst>
        </pc:spChg>
        <pc:spChg chg="mod">
          <ac:chgData name="Lars Björkman" userId="10049411-c5d5-42b6-93f4-7d56d5eee647" providerId="ADAL" clId="{A16D6E20-6CC4-41FB-9276-F2B5AE6607A4}" dt="2024-06-26T18:06:32.432" v="4291" actId="255"/>
          <ac:spMkLst>
            <pc:docMk/>
            <pc:sldMk cId="3721660300" sldId="1888"/>
            <ac:spMk id="31" creationId="{3B5516A3-75DA-EC64-6D9B-C0BCED886256}"/>
          </ac:spMkLst>
        </pc:spChg>
      </pc:sldChg>
      <pc:sldChg chg="delSp modSp add mod">
        <pc:chgData name="Lars Björkman" userId="10049411-c5d5-42b6-93f4-7d56d5eee647" providerId="ADAL" clId="{A16D6E20-6CC4-41FB-9276-F2B5AE6607A4}" dt="2024-06-26T18:05:52.844" v="4285" actId="255"/>
        <pc:sldMkLst>
          <pc:docMk/>
          <pc:sldMk cId="2116758870" sldId="1889"/>
        </pc:sldMkLst>
        <pc:spChg chg="del">
          <ac:chgData name="Lars Björkman" userId="10049411-c5d5-42b6-93f4-7d56d5eee647" providerId="ADAL" clId="{A16D6E20-6CC4-41FB-9276-F2B5AE6607A4}" dt="2024-06-25T19:31:41.313" v="714" actId="478"/>
          <ac:spMkLst>
            <pc:docMk/>
            <pc:sldMk cId="2116758870" sldId="1889"/>
            <ac:spMk id="5" creationId="{1C17A196-6F6D-5710-7BC2-2341955AE000}"/>
          </ac:spMkLst>
        </pc:spChg>
        <pc:spChg chg="mod">
          <ac:chgData name="Lars Björkman" userId="10049411-c5d5-42b6-93f4-7d56d5eee647" providerId="ADAL" clId="{A16D6E20-6CC4-41FB-9276-F2B5AE6607A4}" dt="2024-06-26T07:54:49.264" v="1599" actId="179"/>
          <ac:spMkLst>
            <pc:docMk/>
            <pc:sldMk cId="2116758870" sldId="1889"/>
            <ac:spMk id="8" creationId="{6B10D4DA-A1ED-C2D5-23FE-7B5B75AF331E}"/>
          </ac:spMkLst>
        </pc:spChg>
        <pc:spChg chg="del">
          <ac:chgData name="Lars Björkman" userId="10049411-c5d5-42b6-93f4-7d56d5eee647" providerId="ADAL" clId="{A16D6E20-6CC4-41FB-9276-F2B5AE6607A4}" dt="2024-06-25T19:31:43.278" v="715" actId="478"/>
          <ac:spMkLst>
            <pc:docMk/>
            <pc:sldMk cId="2116758870" sldId="1889"/>
            <ac:spMk id="9" creationId="{700C37DF-D98C-ED2B-182F-6A5DD2367E86}"/>
          </ac:spMkLst>
        </pc:spChg>
        <pc:spChg chg="mod">
          <ac:chgData name="Lars Björkman" userId="10049411-c5d5-42b6-93f4-7d56d5eee647" providerId="ADAL" clId="{A16D6E20-6CC4-41FB-9276-F2B5AE6607A4}" dt="2024-06-26T18:05:52.844" v="4285" actId="255"/>
          <ac:spMkLst>
            <pc:docMk/>
            <pc:sldMk cId="2116758870" sldId="1889"/>
            <ac:spMk id="31" creationId="{3B5516A3-75DA-EC64-6D9B-C0BCED886256}"/>
          </ac:spMkLst>
        </pc:spChg>
      </pc:sldChg>
      <pc:sldChg chg="addSp delSp modSp add mod">
        <pc:chgData name="Lars Björkman" userId="10049411-c5d5-42b6-93f4-7d56d5eee647" providerId="ADAL" clId="{A16D6E20-6CC4-41FB-9276-F2B5AE6607A4}" dt="2024-06-26T18:06:06.214" v="4287" actId="255"/>
        <pc:sldMkLst>
          <pc:docMk/>
          <pc:sldMk cId="3162714140" sldId="1890"/>
        </pc:sldMkLst>
        <pc:spChg chg="add mod">
          <ac:chgData name="Lars Björkman" userId="10049411-c5d5-42b6-93f4-7d56d5eee647" providerId="ADAL" clId="{A16D6E20-6CC4-41FB-9276-F2B5AE6607A4}" dt="2024-06-25T19:42:00.934" v="1238" actId="1035"/>
          <ac:spMkLst>
            <pc:docMk/>
            <pc:sldMk cId="3162714140" sldId="1890"/>
            <ac:spMk id="2" creationId="{A75AC0B2-2F83-26BD-3CE0-9B8C4F8DDF76}"/>
          </ac:spMkLst>
        </pc:spChg>
        <pc:spChg chg="add mod">
          <ac:chgData name="Lars Björkman" userId="10049411-c5d5-42b6-93f4-7d56d5eee647" providerId="ADAL" clId="{A16D6E20-6CC4-41FB-9276-F2B5AE6607A4}" dt="2024-06-25T19:41:45.495" v="1186" actId="14100"/>
          <ac:spMkLst>
            <pc:docMk/>
            <pc:sldMk cId="3162714140" sldId="1890"/>
            <ac:spMk id="3" creationId="{164E7C62-7527-FE33-B318-87410FF8418A}"/>
          </ac:spMkLst>
        </pc:spChg>
        <pc:spChg chg="add del mod">
          <ac:chgData name="Lars Björkman" userId="10049411-c5d5-42b6-93f4-7d56d5eee647" providerId="ADAL" clId="{A16D6E20-6CC4-41FB-9276-F2B5AE6607A4}" dt="2024-06-25T19:41:55.797" v="1219" actId="1038"/>
          <ac:spMkLst>
            <pc:docMk/>
            <pc:sldMk cId="3162714140" sldId="1890"/>
            <ac:spMk id="8" creationId="{6B10D4DA-A1ED-C2D5-23FE-7B5B75AF331E}"/>
          </ac:spMkLst>
        </pc:spChg>
        <pc:spChg chg="mod">
          <ac:chgData name="Lars Björkman" userId="10049411-c5d5-42b6-93f4-7d56d5eee647" providerId="ADAL" clId="{A16D6E20-6CC4-41FB-9276-F2B5AE6607A4}" dt="2024-06-26T18:06:06.214" v="4287" actId="255"/>
          <ac:spMkLst>
            <pc:docMk/>
            <pc:sldMk cId="3162714140" sldId="1890"/>
            <ac:spMk id="31" creationId="{3B5516A3-75DA-EC64-6D9B-C0BCED886256}"/>
          </ac:spMkLst>
        </pc:spChg>
      </pc:sldChg>
      <pc:sldChg chg="addSp delSp modSp new mod">
        <pc:chgData name="Lars Björkman" userId="10049411-c5d5-42b6-93f4-7d56d5eee647" providerId="ADAL" clId="{A16D6E20-6CC4-41FB-9276-F2B5AE6607A4}" dt="2024-06-26T18:06:21.565" v="4289" actId="255"/>
        <pc:sldMkLst>
          <pc:docMk/>
          <pc:sldMk cId="2304714255" sldId="1891"/>
        </pc:sldMkLst>
        <pc:spChg chg="del mod">
          <ac:chgData name="Lars Björkman" userId="10049411-c5d5-42b6-93f4-7d56d5eee647" providerId="ADAL" clId="{A16D6E20-6CC4-41FB-9276-F2B5AE6607A4}" dt="2024-06-25T20:27:01.516" v="1428" actId="478"/>
          <ac:spMkLst>
            <pc:docMk/>
            <pc:sldMk cId="2304714255" sldId="1891"/>
            <ac:spMk id="2" creationId="{4938897F-D8B2-6528-3B0A-931CA0905C1D}"/>
          </ac:spMkLst>
        </pc:spChg>
        <pc:spChg chg="del">
          <ac:chgData name="Lars Björkman" userId="10049411-c5d5-42b6-93f4-7d56d5eee647" providerId="ADAL" clId="{A16D6E20-6CC4-41FB-9276-F2B5AE6607A4}" dt="2024-06-25T19:43:31.494" v="1278" actId="478"/>
          <ac:spMkLst>
            <pc:docMk/>
            <pc:sldMk cId="2304714255" sldId="1891"/>
            <ac:spMk id="3" creationId="{451A6892-CCC0-BA65-A8C5-70C0D9401FA5}"/>
          </ac:spMkLst>
        </pc:spChg>
        <pc:spChg chg="add del mod">
          <ac:chgData name="Lars Björkman" userId="10049411-c5d5-42b6-93f4-7d56d5eee647" providerId="ADAL" clId="{A16D6E20-6CC4-41FB-9276-F2B5AE6607A4}" dt="2024-06-25T20:00:44.837" v="1399" actId="478"/>
          <ac:spMkLst>
            <pc:docMk/>
            <pc:sldMk cId="2304714255" sldId="1891"/>
            <ac:spMk id="5" creationId="{D9D0AF0B-AC91-4E3F-0315-B88114E95788}"/>
          </ac:spMkLst>
        </pc:spChg>
        <pc:spChg chg="add mod">
          <ac:chgData name="Lars Björkman" userId="10049411-c5d5-42b6-93f4-7d56d5eee647" providerId="ADAL" clId="{A16D6E20-6CC4-41FB-9276-F2B5AE6607A4}" dt="2024-06-26T18:06:21.565" v="4289" actId="255"/>
          <ac:spMkLst>
            <pc:docMk/>
            <pc:sldMk cId="2304714255" sldId="1891"/>
            <ac:spMk id="7" creationId="{0B06BEFF-EFF5-AF96-4C78-628C8842FFFE}"/>
          </ac:spMkLst>
        </pc:spChg>
        <pc:graphicFrameChg chg="add mod">
          <ac:chgData name="Lars Björkman" userId="10049411-c5d5-42b6-93f4-7d56d5eee647" providerId="ADAL" clId="{A16D6E20-6CC4-41FB-9276-F2B5AE6607A4}" dt="2024-06-26T07:51:11.740" v="1596" actId="1038"/>
          <ac:graphicFrameMkLst>
            <pc:docMk/>
            <pc:sldMk cId="2304714255" sldId="1891"/>
            <ac:graphicFrameMk id="2" creationId="{24F335CD-52D9-3BA0-759B-C591A082FF85}"/>
          </ac:graphicFrameMkLst>
        </pc:graphicFrameChg>
        <pc:graphicFrameChg chg="add mod modGraphic">
          <ac:chgData name="Lars Björkman" userId="10049411-c5d5-42b6-93f4-7d56d5eee647" providerId="ADAL" clId="{A16D6E20-6CC4-41FB-9276-F2B5AE6607A4}" dt="2024-06-25T20:37:16.876" v="1484" actId="12385"/>
          <ac:graphicFrameMkLst>
            <pc:docMk/>
            <pc:sldMk cId="2304714255" sldId="1891"/>
            <ac:graphicFrameMk id="8" creationId="{6E3CB6E8-BF3E-4AFF-C06E-64905F119E8D}"/>
          </ac:graphicFrameMkLst>
        </pc:graphicFrameChg>
        <pc:graphicFrameChg chg="add del mod">
          <ac:chgData name="Lars Björkman" userId="10049411-c5d5-42b6-93f4-7d56d5eee647" providerId="ADAL" clId="{A16D6E20-6CC4-41FB-9276-F2B5AE6607A4}" dt="2024-06-25T20:47:35.748" v="1513" actId="478"/>
          <ac:graphicFrameMkLst>
            <pc:docMk/>
            <pc:sldMk cId="2304714255" sldId="1891"/>
            <ac:graphicFrameMk id="9" creationId="{DCB035F1-A451-A6E4-B013-572F5170049F}"/>
          </ac:graphicFrameMkLst>
        </pc:graphicFrameChg>
        <pc:graphicFrameChg chg="add del mod">
          <ac:chgData name="Lars Björkman" userId="10049411-c5d5-42b6-93f4-7d56d5eee647" providerId="ADAL" clId="{A16D6E20-6CC4-41FB-9276-F2B5AE6607A4}" dt="2024-06-26T07:50:59.511" v="1576" actId="478"/>
          <ac:graphicFrameMkLst>
            <pc:docMk/>
            <pc:sldMk cId="2304714255" sldId="1891"/>
            <ac:graphicFrameMk id="10" creationId="{8BB59B84-3463-9EDC-218C-BED6F62FBB85}"/>
          </ac:graphicFrameMkLst>
        </pc:graphicFrameChg>
        <pc:picChg chg="add del mod">
          <ac:chgData name="Lars Björkman" userId="10049411-c5d5-42b6-93f4-7d56d5eee647" providerId="ADAL" clId="{A16D6E20-6CC4-41FB-9276-F2B5AE6607A4}" dt="2024-06-25T20:36:32.018" v="1481" actId="478"/>
          <ac:picMkLst>
            <pc:docMk/>
            <pc:sldMk cId="2304714255" sldId="1891"/>
            <ac:picMk id="6" creationId="{1EBAEEB5-B35B-887F-A19B-F6043AAA56BD}"/>
          </ac:picMkLst>
        </pc:picChg>
      </pc:sldChg>
      <pc:sldChg chg="modSp add mod">
        <pc:chgData name="Lars Björkman" userId="10049411-c5d5-42b6-93f4-7d56d5eee647" providerId="ADAL" clId="{A16D6E20-6CC4-41FB-9276-F2B5AE6607A4}" dt="2024-06-26T18:06:45.043" v="4293" actId="255"/>
        <pc:sldMkLst>
          <pc:docMk/>
          <pc:sldMk cId="4080762569" sldId="1892"/>
        </pc:sldMkLst>
        <pc:spChg chg="mod">
          <ac:chgData name="Lars Björkman" userId="10049411-c5d5-42b6-93f4-7d56d5eee647" providerId="ADAL" clId="{A16D6E20-6CC4-41FB-9276-F2B5AE6607A4}" dt="2024-06-26T18:06:45.043" v="4293" actId="255"/>
          <ac:spMkLst>
            <pc:docMk/>
            <pc:sldMk cId="4080762569" sldId="1892"/>
            <ac:spMk id="31" creationId="{3B5516A3-75DA-EC64-6D9B-C0BCED886256}"/>
          </ac:spMkLst>
        </pc:spChg>
      </pc:sldChg>
      <pc:sldChg chg="add del">
        <pc:chgData name="Lars Björkman" userId="10049411-c5d5-42b6-93f4-7d56d5eee647" providerId="ADAL" clId="{A16D6E20-6CC4-41FB-9276-F2B5AE6607A4}" dt="2024-06-26T13:35:59.356" v="2039" actId="47"/>
        <pc:sldMkLst>
          <pc:docMk/>
          <pc:sldMk cId="2326577524" sldId="1893"/>
        </pc:sldMkLst>
      </pc:sldChg>
      <pc:sldChg chg="addSp delSp modSp add mod">
        <pc:chgData name="Lars Björkman" userId="10049411-c5d5-42b6-93f4-7d56d5eee647" providerId="ADAL" clId="{A16D6E20-6CC4-41FB-9276-F2B5AE6607A4}" dt="2024-06-27T15:40:08.528" v="5767" actId="1035"/>
        <pc:sldMkLst>
          <pc:docMk/>
          <pc:sldMk cId="75852286" sldId="1894"/>
        </pc:sldMkLst>
        <pc:spChg chg="add del mod">
          <ac:chgData name="Lars Björkman" userId="10049411-c5d5-42b6-93f4-7d56d5eee647" providerId="ADAL" clId="{A16D6E20-6CC4-41FB-9276-F2B5AE6607A4}" dt="2024-06-27T15:39:41.765" v="5715" actId="478"/>
          <ac:spMkLst>
            <pc:docMk/>
            <pc:sldMk cId="75852286" sldId="1894"/>
            <ac:spMk id="2" creationId="{E77D41EE-547C-27A1-BE09-1C98E8DFE551}"/>
          </ac:spMkLst>
        </pc:spChg>
        <pc:spChg chg="add del mod">
          <ac:chgData name="Lars Björkman" userId="10049411-c5d5-42b6-93f4-7d56d5eee647" providerId="ADAL" clId="{A16D6E20-6CC4-41FB-9276-F2B5AE6607A4}" dt="2024-06-27T15:39:41.765" v="5715" actId="478"/>
          <ac:spMkLst>
            <pc:docMk/>
            <pc:sldMk cId="75852286" sldId="1894"/>
            <ac:spMk id="4" creationId="{78EA665B-2913-8398-9733-CCB22BE911F6}"/>
          </ac:spMkLst>
        </pc:spChg>
        <pc:spChg chg="add del mod">
          <ac:chgData name="Lars Björkman" userId="10049411-c5d5-42b6-93f4-7d56d5eee647" providerId="ADAL" clId="{A16D6E20-6CC4-41FB-9276-F2B5AE6607A4}" dt="2024-06-27T15:39:41.765" v="5715" actId="478"/>
          <ac:spMkLst>
            <pc:docMk/>
            <pc:sldMk cId="75852286" sldId="1894"/>
            <ac:spMk id="5" creationId="{E7D2888D-59C3-9F3C-0484-5C46FCF0C93C}"/>
          </ac:spMkLst>
        </pc:spChg>
        <pc:spChg chg="add del mod">
          <ac:chgData name="Lars Björkman" userId="10049411-c5d5-42b6-93f4-7d56d5eee647" providerId="ADAL" clId="{A16D6E20-6CC4-41FB-9276-F2B5AE6607A4}" dt="2024-06-27T15:39:41.765" v="5715" actId="478"/>
          <ac:spMkLst>
            <pc:docMk/>
            <pc:sldMk cId="75852286" sldId="1894"/>
            <ac:spMk id="6" creationId="{E0AFAA79-796C-DEE4-05D1-BB97D8B55D61}"/>
          </ac:spMkLst>
        </pc:spChg>
        <pc:spChg chg="add del mod">
          <ac:chgData name="Lars Björkman" userId="10049411-c5d5-42b6-93f4-7d56d5eee647" providerId="ADAL" clId="{A16D6E20-6CC4-41FB-9276-F2B5AE6607A4}" dt="2024-06-26T13:33:57.615" v="1968" actId="478"/>
          <ac:spMkLst>
            <pc:docMk/>
            <pc:sldMk cId="75852286" sldId="1894"/>
            <ac:spMk id="11" creationId="{B3524166-0288-79CF-16D1-B75CA897FFDD}"/>
          </ac:spMkLst>
        </pc:spChg>
        <pc:spChg chg="mod">
          <ac:chgData name="Lars Björkman" userId="10049411-c5d5-42b6-93f4-7d56d5eee647" providerId="ADAL" clId="{A16D6E20-6CC4-41FB-9276-F2B5AE6607A4}" dt="2024-06-27T15:39:35.146" v="5714" actId="1076"/>
          <ac:spMkLst>
            <pc:docMk/>
            <pc:sldMk cId="75852286" sldId="1894"/>
            <ac:spMk id="12" creationId="{00000000-0000-0000-0000-000000000000}"/>
          </ac:spMkLst>
        </pc:spChg>
        <pc:picChg chg="add mod">
          <ac:chgData name="Lars Björkman" userId="10049411-c5d5-42b6-93f4-7d56d5eee647" providerId="ADAL" clId="{A16D6E20-6CC4-41FB-9276-F2B5AE6607A4}" dt="2024-06-27T15:40:08.528" v="5767" actId="1035"/>
          <ac:picMkLst>
            <pc:docMk/>
            <pc:sldMk cId="75852286" sldId="1894"/>
            <ac:picMk id="11" creationId="{2EAE72E6-5316-BA39-4D07-B0098651DAEC}"/>
          </ac:picMkLst>
        </pc:picChg>
        <pc:cxnChg chg="add del mod">
          <ac:chgData name="Lars Björkman" userId="10049411-c5d5-42b6-93f4-7d56d5eee647" providerId="ADAL" clId="{A16D6E20-6CC4-41FB-9276-F2B5AE6607A4}" dt="2024-06-27T15:39:41.765" v="5715" actId="478"/>
          <ac:cxnSpMkLst>
            <pc:docMk/>
            <pc:sldMk cId="75852286" sldId="1894"/>
            <ac:cxnSpMk id="7" creationId="{2FAF66C1-CB31-5778-187B-6498DD6B3B1F}"/>
          </ac:cxnSpMkLst>
        </pc:cxnChg>
        <pc:cxnChg chg="add del mod">
          <ac:chgData name="Lars Björkman" userId="10049411-c5d5-42b6-93f4-7d56d5eee647" providerId="ADAL" clId="{A16D6E20-6CC4-41FB-9276-F2B5AE6607A4}" dt="2024-06-27T15:39:41.765" v="5715" actId="478"/>
          <ac:cxnSpMkLst>
            <pc:docMk/>
            <pc:sldMk cId="75852286" sldId="1894"/>
            <ac:cxnSpMk id="8" creationId="{1117AC1B-B614-97D4-2523-3A80D47571AA}"/>
          </ac:cxnSpMkLst>
        </pc:cxnChg>
        <pc:cxnChg chg="add del mod">
          <ac:chgData name="Lars Björkman" userId="10049411-c5d5-42b6-93f4-7d56d5eee647" providerId="ADAL" clId="{A16D6E20-6CC4-41FB-9276-F2B5AE6607A4}" dt="2024-06-27T15:39:41.765" v="5715" actId="478"/>
          <ac:cxnSpMkLst>
            <pc:docMk/>
            <pc:sldMk cId="75852286" sldId="1894"/>
            <ac:cxnSpMk id="9" creationId="{47D9B7A6-BC70-60E2-7715-5C353A53BF4F}"/>
          </ac:cxnSpMkLst>
        </pc:cxnChg>
        <pc:cxnChg chg="add del mod">
          <ac:chgData name="Lars Björkman" userId="10049411-c5d5-42b6-93f4-7d56d5eee647" providerId="ADAL" clId="{A16D6E20-6CC4-41FB-9276-F2B5AE6607A4}" dt="2024-06-27T15:39:41.765" v="5715" actId="478"/>
          <ac:cxnSpMkLst>
            <pc:docMk/>
            <pc:sldMk cId="75852286" sldId="1894"/>
            <ac:cxnSpMk id="10" creationId="{6FCA3BEB-E9AC-6526-1BF4-8ADB460E4380}"/>
          </ac:cxnSpMkLst>
        </pc:cxnChg>
      </pc:sldChg>
      <pc:sldChg chg="addSp delSp modSp add del mod">
        <pc:chgData name="Lars Björkman" userId="10049411-c5d5-42b6-93f4-7d56d5eee647" providerId="ADAL" clId="{A16D6E20-6CC4-41FB-9276-F2B5AE6607A4}" dt="2024-06-26T18:29:44.660" v="5305" actId="47"/>
        <pc:sldMkLst>
          <pc:docMk/>
          <pc:sldMk cId="2630576698" sldId="1895"/>
        </pc:sldMkLst>
        <pc:spChg chg="del">
          <ac:chgData name="Lars Björkman" userId="10049411-c5d5-42b6-93f4-7d56d5eee647" providerId="ADAL" clId="{A16D6E20-6CC4-41FB-9276-F2B5AE6607A4}" dt="2024-06-26T13:31:59.282" v="1964" actId="478"/>
          <ac:spMkLst>
            <pc:docMk/>
            <pc:sldMk cId="2630576698" sldId="1895"/>
            <ac:spMk id="2" creationId="{E77D41EE-547C-27A1-BE09-1C98E8DFE551}"/>
          </ac:spMkLst>
        </pc:spChg>
        <pc:spChg chg="del">
          <ac:chgData name="Lars Björkman" userId="10049411-c5d5-42b6-93f4-7d56d5eee647" providerId="ADAL" clId="{A16D6E20-6CC4-41FB-9276-F2B5AE6607A4}" dt="2024-06-26T13:35:11.375" v="2005" actId="478"/>
          <ac:spMkLst>
            <pc:docMk/>
            <pc:sldMk cId="2630576698" sldId="1895"/>
            <ac:spMk id="3" creationId="{1BA89E26-523C-F7E0-AB28-C03E130E70F3}"/>
          </ac:spMkLst>
        </pc:spChg>
        <pc:spChg chg="del">
          <ac:chgData name="Lars Björkman" userId="10049411-c5d5-42b6-93f4-7d56d5eee647" providerId="ADAL" clId="{A16D6E20-6CC4-41FB-9276-F2B5AE6607A4}" dt="2024-06-26T13:31:59.282" v="1964" actId="478"/>
          <ac:spMkLst>
            <pc:docMk/>
            <pc:sldMk cId="2630576698" sldId="1895"/>
            <ac:spMk id="4" creationId="{78EA665B-2913-8398-9733-CCB22BE911F6}"/>
          </ac:spMkLst>
        </pc:spChg>
        <pc:spChg chg="del">
          <ac:chgData name="Lars Björkman" userId="10049411-c5d5-42b6-93f4-7d56d5eee647" providerId="ADAL" clId="{A16D6E20-6CC4-41FB-9276-F2B5AE6607A4}" dt="2024-06-26T13:31:59.282" v="1964" actId="478"/>
          <ac:spMkLst>
            <pc:docMk/>
            <pc:sldMk cId="2630576698" sldId="1895"/>
            <ac:spMk id="5" creationId="{E7D2888D-59C3-9F3C-0484-5C46FCF0C93C}"/>
          </ac:spMkLst>
        </pc:spChg>
        <pc:spChg chg="del">
          <ac:chgData name="Lars Björkman" userId="10049411-c5d5-42b6-93f4-7d56d5eee647" providerId="ADAL" clId="{A16D6E20-6CC4-41FB-9276-F2B5AE6607A4}" dt="2024-06-26T13:31:59.282" v="1964" actId="478"/>
          <ac:spMkLst>
            <pc:docMk/>
            <pc:sldMk cId="2630576698" sldId="1895"/>
            <ac:spMk id="6" creationId="{E0AFAA79-796C-DEE4-05D1-BB97D8B55D61}"/>
          </ac:spMkLst>
        </pc:spChg>
        <pc:spChg chg="add mod">
          <ac:chgData name="Lars Björkman" userId="10049411-c5d5-42b6-93f4-7d56d5eee647" providerId="ADAL" clId="{A16D6E20-6CC4-41FB-9276-F2B5AE6607A4}" dt="2024-06-26T13:35:17.130" v="2037" actId="1036"/>
          <ac:spMkLst>
            <pc:docMk/>
            <pc:sldMk cId="2630576698" sldId="1895"/>
            <ac:spMk id="11" creationId="{65DBE6BF-B9C6-0752-3C2D-177D738BEDDC}"/>
          </ac:spMkLst>
        </pc:spChg>
        <pc:spChg chg="mod">
          <ac:chgData name="Lars Björkman" userId="10049411-c5d5-42b6-93f4-7d56d5eee647" providerId="ADAL" clId="{A16D6E20-6CC4-41FB-9276-F2B5AE6607A4}" dt="2024-06-26T18:00:32.579" v="4239" actId="255"/>
          <ac:spMkLst>
            <pc:docMk/>
            <pc:sldMk cId="2630576698" sldId="1895"/>
            <ac:spMk id="12" creationId="{00000000-0000-0000-0000-000000000000}"/>
          </ac:spMkLst>
        </pc:spChg>
        <pc:cxnChg chg="del mod">
          <ac:chgData name="Lars Björkman" userId="10049411-c5d5-42b6-93f4-7d56d5eee647" providerId="ADAL" clId="{A16D6E20-6CC4-41FB-9276-F2B5AE6607A4}" dt="2024-06-26T13:31:59.282" v="1964" actId="478"/>
          <ac:cxnSpMkLst>
            <pc:docMk/>
            <pc:sldMk cId="2630576698" sldId="1895"/>
            <ac:cxnSpMk id="7" creationId="{2FAF66C1-CB31-5778-187B-6498DD6B3B1F}"/>
          </ac:cxnSpMkLst>
        </pc:cxnChg>
        <pc:cxnChg chg="del">
          <ac:chgData name="Lars Björkman" userId="10049411-c5d5-42b6-93f4-7d56d5eee647" providerId="ADAL" clId="{A16D6E20-6CC4-41FB-9276-F2B5AE6607A4}" dt="2024-06-26T13:31:59.282" v="1964" actId="478"/>
          <ac:cxnSpMkLst>
            <pc:docMk/>
            <pc:sldMk cId="2630576698" sldId="1895"/>
            <ac:cxnSpMk id="8" creationId="{1117AC1B-B614-97D4-2523-3A80D47571AA}"/>
          </ac:cxnSpMkLst>
        </pc:cxnChg>
        <pc:cxnChg chg="del mod">
          <ac:chgData name="Lars Björkman" userId="10049411-c5d5-42b6-93f4-7d56d5eee647" providerId="ADAL" clId="{A16D6E20-6CC4-41FB-9276-F2B5AE6607A4}" dt="2024-06-26T13:31:59.282" v="1964" actId="478"/>
          <ac:cxnSpMkLst>
            <pc:docMk/>
            <pc:sldMk cId="2630576698" sldId="1895"/>
            <ac:cxnSpMk id="9" creationId="{47D9B7A6-BC70-60E2-7715-5C353A53BF4F}"/>
          </ac:cxnSpMkLst>
        </pc:cxnChg>
        <pc:cxnChg chg="del">
          <ac:chgData name="Lars Björkman" userId="10049411-c5d5-42b6-93f4-7d56d5eee647" providerId="ADAL" clId="{A16D6E20-6CC4-41FB-9276-F2B5AE6607A4}" dt="2024-06-26T13:31:59.282" v="1964" actId="478"/>
          <ac:cxnSpMkLst>
            <pc:docMk/>
            <pc:sldMk cId="2630576698" sldId="1895"/>
            <ac:cxnSpMk id="10" creationId="{6FCA3BEB-E9AC-6526-1BF4-8ADB460E4380}"/>
          </ac:cxnSpMkLst>
        </pc:cxnChg>
      </pc:sldChg>
      <pc:sldChg chg="modSp add mod">
        <pc:chgData name="Lars Björkman" userId="10049411-c5d5-42b6-93f4-7d56d5eee647" providerId="ADAL" clId="{A16D6E20-6CC4-41FB-9276-F2B5AE6607A4}" dt="2024-06-27T15:41:20.998" v="5818" actId="20577"/>
        <pc:sldMkLst>
          <pc:docMk/>
          <pc:sldMk cId="2682450392" sldId="1896"/>
        </pc:sldMkLst>
        <pc:spChg chg="mod">
          <ac:chgData name="Lars Björkman" userId="10049411-c5d5-42b6-93f4-7d56d5eee647" providerId="ADAL" clId="{A16D6E20-6CC4-41FB-9276-F2B5AE6607A4}" dt="2024-06-27T15:41:20.998" v="5818" actId="20577"/>
          <ac:spMkLst>
            <pc:docMk/>
            <pc:sldMk cId="2682450392" sldId="1896"/>
            <ac:spMk id="11" creationId="{65DBE6BF-B9C6-0752-3C2D-177D738BEDDC}"/>
          </ac:spMkLst>
        </pc:spChg>
        <pc:spChg chg="mod">
          <ac:chgData name="Lars Björkman" userId="10049411-c5d5-42b6-93f4-7d56d5eee647" providerId="ADAL" clId="{A16D6E20-6CC4-41FB-9276-F2B5AE6607A4}" dt="2024-06-26T18:00:13.839" v="4237" actId="255"/>
          <ac:spMkLst>
            <pc:docMk/>
            <pc:sldMk cId="2682450392" sldId="1896"/>
            <ac:spMk id="12" creationId="{00000000-0000-0000-0000-000000000000}"/>
          </ac:spMkLst>
        </pc:spChg>
      </pc:sldChg>
      <pc:sldChg chg="modSp add mod">
        <pc:chgData name="Lars Björkman" userId="10049411-c5d5-42b6-93f4-7d56d5eee647" providerId="ADAL" clId="{A16D6E20-6CC4-41FB-9276-F2B5AE6607A4}" dt="2024-06-28T07:29:19.282" v="8660" actId="20577"/>
        <pc:sldMkLst>
          <pc:docMk/>
          <pc:sldMk cId="2425013763" sldId="1897"/>
        </pc:sldMkLst>
        <pc:spChg chg="mod">
          <ac:chgData name="Lars Björkman" userId="10049411-c5d5-42b6-93f4-7d56d5eee647" providerId="ADAL" clId="{A16D6E20-6CC4-41FB-9276-F2B5AE6607A4}" dt="2024-06-28T07:29:19.282" v="8660" actId="20577"/>
          <ac:spMkLst>
            <pc:docMk/>
            <pc:sldMk cId="2425013763" sldId="1897"/>
            <ac:spMk id="5" creationId="{00000000-0000-0000-0000-000000000000}"/>
          </ac:spMkLst>
        </pc:spChg>
      </pc:sldChg>
      <pc:sldChg chg="addSp delSp modSp add del mod">
        <pc:chgData name="Lars Björkman" userId="10049411-c5d5-42b6-93f4-7d56d5eee647" providerId="ADAL" clId="{A16D6E20-6CC4-41FB-9276-F2B5AE6607A4}" dt="2024-06-28T07:28:42.513" v="8653" actId="2696"/>
        <pc:sldMkLst>
          <pc:docMk/>
          <pc:sldMk cId="3623510930" sldId="1897"/>
        </pc:sldMkLst>
        <pc:spChg chg="add mod">
          <ac:chgData name="Lars Björkman" userId="10049411-c5d5-42b6-93f4-7d56d5eee647" providerId="ADAL" clId="{A16D6E20-6CC4-41FB-9276-F2B5AE6607A4}" dt="2024-06-26T14:11:19.937" v="3286" actId="207"/>
          <ac:spMkLst>
            <pc:docMk/>
            <pc:sldMk cId="3623510930" sldId="1897"/>
            <ac:spMk id="3" creationId="{018E578A-E428-18ED-D26E-A264B0280F7D}"/>
          </ac:spMkLst>
        </pc:spChg>
        <pc:spChg chg="mod">
          <ac:chgData name="Lars Björkman" userId="10049411-c5d5-42b6-93f4-7d56d5eee647" providerId="ADAL" clId="{A16D6E20-6CC4-41FB-9276-F2B5AE6607A4}" dt="2024-06-26T18:28:14.955" v="5304" actId="113"/>
          <ac:spMkLst>
            <pc:docMk/>
            <pc:sldMk cId="3623510930" sldId="1897"/>
            <ac:spMk id="5" creationId="{00000000-0000-0000-0000-000000000000}"/>
          </ac:spMkLst>
        </pc:spChg>
        <pc:spChg chg="add mod">
          <ac:chgData name="Lars Björkman" userId="10049411-c5d5-42b6-93f4-7d56d5eee647" providerId="ADAL" clId="{A16D6E20-6CC4-41FB-9276-F2B5AE6607A4}" dt="2024-06-26T14:10:43.449" v="3285" actId="1036"/>
          <ac:spMkLst>
            <pc:docMk/>
            <pc:sldMk cId="3623510930" sldId="1897"/>
            <ac:spMk id="6" creationId="{12C36826-39D4-A10C-1FFA-442E22B37537}"/>
          </ac:spMkLst>
        </pc:spChg>
        <pc:spChg chg="add mod">
          <ac:chgData name="Lars Björkman" userId="10049411-c5d5-42b6-93f4-7d56d5eee647" providerId="ADAL" clId="{A16D6E20-6CC4-41FB-9276-F2B5AE6607A4}" dt="2024-06-26T14:11:46.803" v="3291" actId="207"/>
          <ac:spMkLst>
            <pc:docMk/>
            <pc:sldMk cId="3623510930" sldId="1897"/>
            <ac:spMk id="7" creationId="{173D5B41-FE4F-132A-5258-497FE5E9EFE5}"/>
          </ac:spMkLst>
        </pc:spChg>
        <pc:spChg chg="add del mod">
          <ac:chgData name="Lars Björkman" userId="10049411-c5d5-42b6-93f4-7d56d5eee647" providerId="ADAL" clId="{A16D6E20-6CC4-41FB-9276-F2B5AE6607A4}" dt="2024-06-26T13:50:52.740" v="2451" actId="478"/>
          <ac:spMkLst>
            <pc:docMk/>
            <pc:sldMk cId="3623510930" sldId="1897"/>
            <ac:spMk id="8" creationId="{373C7723-2D07-E90B-E4FA-86AA1B0AAD43}"/>
          </ac:spMkLst>
        </pc:spChg>
        <pc:spChg chg="add mod">
          <ac:chgData name="Lars Björkman" userId="10049411-c5d5-42b6-93f4-7d56d5eee647" providerId="ADAL" clId="{A16D6E20-6CC4-41FB-9276-F2B5AE6607A4}" dt="2024-06-26T14:10:43.449" v="3285" actId="1036"/>
          <ac:spMkLst>
            <pc:docMk/>
            <pc:sldMk cId="3623510930" sldId="1897"/>
            <ac:spMk id="9" creationId="{30CE263D-28A8-071A-8FD9-AFDEDAFCBBA9}"/>
          </ac:spMkLst>
        </pc:spChg>
        <pc:spChg chg="add mod ord">
          <ac:chgData name="Lars Björkman" userId="10049411-c5d5-42b6-93f4-7d56d5eee647" providerId="ADAL" clId="{A16D6E20-6CC4-41FB-9276-F2B5AE6607A4}" dt="2024-06-26T14:10:43.449" v="3285" actId="1036"/>
          <ac:spMkLst>
            <pc:docMk/>
            <pc:sldMk cId="3623510930" sldId="1897"/>
            <ac:spMk id="11" creationId="{99AB2E65-BDED-32B7-2BC8-AD87160DE247}"/>
          </ac:spMkLst>
        </pc:spChg>
        <pc:spChg chg="add mod">
          <ac:chgData name="Lars Björkman" userId="10049411-c5d5-42b6-93f4-7d56d5eee647" providerId="ADAL" clId="{A16D6E20-6CC4-41FB-9276-F2B5AE6607A4}" dt="2024-06-26T14:10:43.449" v="3285" actId="1036"/>
          <ac:spMkLst>
            <pc:docMk/>
            <pc:sldMk cId="3623510930" sldId="1897"/>
            <ac:spMk id="12" creationId="{16D818B5-F5E0-CDB0-841B-0902C21661ED}"/>
          </ac:spMkLst>
        </pc:spChg>
        <pc:spChg chg="add mod">
          <ac:chgData name="Lars Björkman" userId="10049411-c5d5-42b6-93f4-7d56d5eee647" providerId="ADAL" clId="{A16D6E20-6CC4-41FB-9276-F2B5AE6607A4}" dt="2024-06-26T14:10:43.449" v="3285" actId="1036"/>
          <ac:spMkLst>
            <pc:docMk/>
            <pc:sldMk cId="3623510930" sldId="1897"/>
            <ac:spMk id="13" creationId="{E7A1D720-840C-5814-852B-33EB0364E864}"/>
          </ac:spMkLst>
        </pc:spChg>
        <pc:picChg chg="del">
          <ac:chgData name="Lars Björkman" userId="10049411-c5d5-42b6-93f4-7d56d5eee647" providerId="ADAL" clId="{A16D6E20-6CC4-41FB-9276-F2B5AE6607A4}" dt="2024-06-26T13:43:26.937" v="2233" actId="478"/>
          <ac:picMkLst>
            <pc:docMk/>
            <pc:sldMk cId="3623510930" sldId="1897"/>
            <ac:picMk id="2" creationId="{00000000-0000-0000-0000-000000000000}"/>
          </ac:picMkLst>
        </pc:picChg>
        <pc:picChg chg="add mod">
          <ac:chgData name="Lars Björkman" userId="10049411-c5d5-42b6-93f4-7d56d5eee647" providerId="ADAL" clId="{A16D6E20-6CC4-41FB-9276-F2B5AE6607A4}" dt="2024-06-26T14:10:43.449" v="3285" actId="1036"/>
          <ac:picMkLst>
            <pc:docMk/>
            <pc:sldMk cId="3623510930" sldId="1897"/>
            <ac:picMk id="4" creationId="{2DCFA5EF-36CD-569B-1B94-1CE3A3830D62}"/>
          </ac:picMkLst>
        </pc:picChg>
        <pc:cxnChg chg="add del mod">
          <ac:chgData name="Lars Björkman" userId="10049411-c5d5-42b6-93f4-7d56d5eee647" providerId="ADAL" clId="{A16D6E20-6CC4-41FB-9276-F2B5AE6607A4}" dt="2024-06-26T14:10:34.083" v="3253" actId="478"/>
          <ac:cxnSpMkLst>
            <pc:docMk/>
            <pc:sldMk cId="3623510930" sldId="1897"/>
            <ac:cxnSpMk id="15" creationId="{93F90288-3CA1-E3A5-E548-B15FAB835D47}"/>
          </ac:cxnSpMkLst>
        </pc:cxnChg>
      </pc:sldChg>
      <pc:sldChg chg="addSp delSp modSp add mod">
        <pc:chgData name="Lars Björkman" userId="10049411-c5d5-42b6-93f4-7d56d5eee647" providerId="ADAL" clId="{A16D6E20-6CC4-41FB-9276-F2B5AE6607A4}" dt="2024-06-28T07:26:56.210" v="8621" actId="6549"/>
        <pc:sldMkLst>
          <pc:docMk/>
          <pc:sldMk cId="3922513457" sldId="1898"/>
        </pc:sldMkLst>
        <pc:spChg chg="del">
          <ac:chgData name="Lars Björkman" userId="10049411-c5d5-42b6-93f4-7d56d5eee647" providerId="ADAL" clId="{A16D6E20-6CC4-41FB-9276-F2B5AE6607A4}" dt="2024-06-26T17:40:43.450" v="3906" actId="478"/>
          <ac:spMkLst>
            <pc:docMk/>
            <pc:sldMk cId="3922513457" sldId="1898"/>
            <ac:spMk id="2" creationId="{F56BA22B-BA52-E41D-5E10-04CC6111F1E9}"/>
          </ac:spMkLst>
        </pc:spChg>
        <pc:spChg chg="mod topLvl">
          <ac:chgData name="Lars Björkman" userId="10049411-c5d5-42b6-93f4-7d56d5eee647" providerId="ADAL" clId="{A16D6E20-6CC4-41FB-9276-F2B5AE6607A4}" dt="2024-06-28T07:26:56.210" v="8621" actId="6549"/>
          <ac:spMkLst>
            <pc:docMk/>
            <pc:sldMk cId="3922513457" sldId="1898"/>
            <ac:spMk id="5" creationId="{BA49E475-AA08-D722-8D44-2802D4451A1F}"/>
          </ac:spMkLst>
        </pc:spChg>
        <pc:spChg chg="mod">
          <ac:chgData name="Lars Björkman" userId="10049411-c5d5-42b6-93f4-7d56d5eee647" providerId="ADAL" clId="{A16D6E20-6CC4-41FB-9276-F2B5AE6607A4}" dt="2024-06-27T16:15:58.025" v="6178" actId="20577"/>
          <ac:spMkLst>
            <pc:docMk/>
            <pc:sldMk cId="3922513457" sldId="1898"/>
            <ac:spMk id="8" creationId="{4AC035C0-5D93-C59D-1231-D25E7DBB3809}"/>
          </ac:spMkLst>
        </pc:spChg>
        <pc:spChg chg="mod">
          <ac:chgData name="Lars Björkman" userId="10049411-c5d5-42b6-93f4-7d56d5eee647" providerId="ADAL" clId="{A16D6E20-6CC4-41FB-9276-F2B5AE6607A4}" dt="2024-06-26T18:20:30.854" v="5105" actId="113"/>
          <ac:spMkLst>
            <pc:docMk/>
            <pc:sldMk cId="3922513457" sldId="1898"/>
            <ac:spMk id="10" creationId="{A5F4C679-E805-34E5-69D6-8B30AF0A8EF5}"/>
          </ac:spMkLst>
        </pc:spChg>
        <pc:spChg chg="del mod">
          <ac:chgData name="Lars Björkman" userId="10049411-c5d5-42b6-93f4-7d56d5eee647" providerId="ADAL" clId="{A16D6E20-6CC4-41FB-9276-F2B5AE6607A4}" dt="2024-06-26T17:55:23.246" v="4028" actId="478"/>
          <ac:spMkLst>
            <pc:docMk/>
            <pc:sldMk cId="3922513457" sldId="1898"/>
            <ac:spMk id="11" creationId="{183B54E8-5617-45E9-EBCF-0F9473653569}"/>
          </ac:spMkLst>
        </pc:spChg>
        <pc:spChg chg="del mod">
          <ac:chgData name="Lars Björkman" userId="10049411-c5d5-42b6-93f4-7d56d5eee647" providerId="ADAL" clId="{A16D6E20-6CC4-41FB-9276-F2B5AE6607A4}" dt="2024-06-26T17:55:25.682" v="4029" actId="478"/>
          <ac:spMkLst>
            <pc:docMk/>
            <pc:sldMk cId="3922513457" sldId="1898"/>
            <ac:spMk id="12" creationId="{AF145351-32FE-7EA7-E8A7-B1975D28D8E0}"/>
          </ac:spMkLst>
        </pc:spChg>
        <pc:spChg chg="del mod topLvl">
          <ac:chgData name="Lars Björkman" userId="10049411-c5d5-42b6-93f4-7d56d5eee647" providerId="ADAL" clId="{A16D6E20-6CC4-41FB-9276-F2B5AE6607A4}" dt="2024-06-26T17:55:27.833" v="4030" actId="478"/>
          <ac:spMkLst>
            <pc:docMk/>
            <pc:sldMk cId="3922513457" sldId="1898"/>
            <ac:spMk id="13" creationId="{7AEF0C9A-6907-82EA-2FE4-3832148BF27D}"/>
          </ac:spMkLst>
        </pc:spChg>
        <pc:grpChg chg="add del mod">
          <ac:chgData name="Lars Björkman" userId="10049411-c5d5-42b6-93f4-7d56d5eee647" providerId="ADAL" clId="{A16D6E20-6CC4-41FB-9276-F2B5AE6607A4}" dt="2024-06-26T17:55:27.833" v="4030" actId="478"/>
          <ac:grpSpMkLst>
            <pc:docMk/>
            <pc:sldMk cId="3922513457" sldId="1898"/>
            <ac:grpSpMk id="3" creationId="{463C63A2-5565-AF08-7266-5F5D8F2D7A9D}"/>
          </ac:grpSpMkLst>
        </pc:grpChg>
        <pc:grpChg chg="del">
          <ac:chgData name="Lars Björkman" userId="10049411-c5d5-42b6-93f4-7d56d5eee647" providerId="ADAL" clId="{A16D6E20-6CC4-41FB-9276-F2B5AE6607A4}" dt="2024-06-26T17:40:46.539" v="3907" actId="478"/>
          <ac:grpSpMkLst>
            <pc:docMk/>
            <pc:sldMk cId="3922513457" sldId="1898"/>
            <ac:grpSpMk id="4" creationId="{B5F92B2E-CD02-CCEC-695B-65E6B1203321}"/>
          </ac:grpSpMkLst>
        </pc:grpChg>
      </pc:sldChg>
      <pc:sldChg chg="addSp delSp modSp add mod">
        <pc:chgData name="Lars Björkman" userId="10049411-c5d5-42b6-93f4-7d56d5eee647" providerId="ADAL" clId="{A16D6E20-6CC4-41FB-9276-F2B5AE6607A4}" dt="2024-06-27T16:09:22.531" v="6149" actId="1036"/>
        <pc:sldMkLst>
          <pc:docMk/>
          <pc:sldMk cId="2393734818" sldId="1899"/>
        </pc:sldMkLst>
        <pc:spChg chg="add mod">
          <ac:chgData name="Lars Björkman" userId="10049411-c5d5-42b6-93f4-7d56d5eee647" providerId="ADAL" clId="{A16D6E20-6CC4-41FB-9276-F2B5AE6607A4}" dt="2024-06-26T18:19:22.852" v="5096" actId="113"/>
          <ac:spMkLst>
            <pc:docMk/>
            <pc:sldMk cId="2393734818" sldId="1899"/>
            <ac:spMk id="2" creationId="{4DDA01D7-AD21-1502-C1B8-5E1F824F8786}"/>
          </ac:spMkLst>
        </pc:spChg>
        <pc:spChg chg="add mod">
          <ac:chgData name="Lars Björkman" userId="10049411-c5d5-42b6-93f4-7d56d5eee647" providerId="ADAL" clId="{A16D6E20-6CC4-41FB-9276-F2B5AE6607A4}" dt="2024-06-27T16:09:22.531" v="6149" actId="1036"/>
          <ac:spMkLst>
            <pc:docMk/>
            <pc:sldMk cId="2393734818" sldId="1899"/>
            <ac:spMk id="3" creationId="{BCE2EB2C-D837-53DB-8835-33B06BBE61C9}"/>
          </ac:spMkLst>
        </pc:spChg>
        <pc:spChg chg="mod">
          <ac:chgData name="Lars Björkman" userId="10049411-c5d5-42b6-93f4-7d56d5eee647" providerId="ADAL" clId="{A16D6E20-6CC4-41FB-9276-F2B5AE6607A4}" dt="2024-06-27T16:09:12.846" v="6137" actId="20577"/>
          <ac:spMkLst>
            <pc:docMk/>
            <pc:sldMk cId="2393734818" sldId="1899"/>
            <ac:spMk id="11" creationId="{65DBE6BF-B9C6-0752-3C2D-177D738BEDDC}"/>
          </ac:spMkLst>
        </pc:spChg>
        <pc:spChg chg="del">
          <ac:chgData name="Lars Björkman" userId="10049411-c5d5-42b6-93f4-7d56d5eee647" providerId="ADAL" clId="{A16D6E20-6CC4-41FB-9276-F2B5AE6607A4}" dt="2024-06-26T18:09:23.516" v="4304" actId="478"/>
          <ac:spMkLst>
            <pc:docMk/>
            <pc:sldMk cId="2393734818" sldId="1899"/>
            <ac:spMk id="12" creationId="{00000000-0000-0000-0000-000000000000}"/>
          </ac:spMkLst>
        </pc:spChg>
      </pc:sldChg>
      <pc:sldChg chg="addSp modSp add mod">
        <pc:chgData name="Lars Björkman" userId="10049411-c5d5-42b6-93f4-7d56d5eee647" providerId="ADAL" clId="{A16D6E20-6CC4-41FB-9276-F2B5AE6607A4}" dt="2024-06-28T07:27:52.224" v="8652" actId="6549"/>
        <pc:sldMkLst>
          <pc:docMk/>
          <pc:sldMk cId="3853381031" sldId="1900"/>
        </pc:sldMkLst>
        <pc:spChg chg="mod">
          <ac:chgData name="Lars Björkman" userId="10049411-c5d5-42b6-93f4-7d56d5eee647" providerId="ADAL" clId="{A16D6E20-6CC4-41FB-9276-F2B5AE6607A4}" dt="2024-06-26T18:25:06.757" v="5222" actId="113"/>
          <ac:spMkLst>
            <pc:docMk/>
            <pc:sldMk cId="3853381031" sldId="1900"/>
            <ac:spMk id="2" creationId="{4DDA01D7-AD21-1502-C1B8-5E1F824F8786}"/>
          </ac:spMkLst>
        </pc:spChg>
        <pc:spChg chg="add mod">
          <ac:chgData name="Lars Björkman" userId="10049411-c5d5-42b6-93f4-7d56d5eee647" providerId="ADAL" clId="{A16D6E20-6CC4-41FB-9276-F2B5AE6607A4}" dt="2024-06-27T16:22:27.619" v="6218" actId="6549"/>
          <ac:spMkLst>
            <pc:docMk/>
            <pc:sldMk cId="3853381031" sldId="1900"/>
            <ac:spMk id="3" creationId="{48F7A92A-29B0-35D4-35B7-6C46C4D120CD}"/>
          </ac:spMkLst>
        </pc:spChg>
        <pc:spChg chg="mod">
          <ac:chgData name="Lars Björkman" userId="10049411-c5d5-42b6-93f4-7d56d5eee647" providerId="ADAL" clId="{A16D6E20-6CC4-41FB-9276-F2B5AE6607A4}" dt="2024-06-28T07:27:52.224" v="8652" actId="6549"/>
          <ac:spMkLst>
            <pc:docMk/>
            <pc:sldMk cId="3853381031" sldId="1900"/>
            <ac:spMk id="11" creationId="{65DBE6BF-B9C6-0752-3C2D-177D738BEDDC}"/>
          </ac:spMkLst>
        </pc:spChg>
      </pc:sldChg>
      <pc:sldChg chg="modSp add mod">
        <pc:chgData name="Lars Björkman" userId="10049411-c5d5-42b6-93f4-7d56d5eee647" providerId="ADAL" clId="{A16D6E20-6CC4-41FB-9276-F2B5AE6607A4}" dt="2024-06-27T13:59:26.928" v="5608" actId="207"/>
        <pc:sldMkLst>
          <pc:docMk/>
          <pc:sldMk cId="1121081463" sldId="1901"/>
        </pc:sldMkLst>
        <pc:spChg chg="mod">
          <ac:chgData name="Lars Björkman" userId="10049411-c5d5-42b6-93f4-7d56d5eee647" providerId="ADAL" clId="{A16D6E20-6CC4-41FB-9276-F2B5AE6607A4}" dt="2024-06-27T13:59:26.928" v="5608" actId="207"/>
          <ac:spMkLst>
            <pc:docMk/>
            <pc:sldMk cId="1121081463" sldId="1901"/>
            <ac:spMk id="13" creationId="{00000000-0000-0000-0000-000000000000}"/>
          </ac:spMkLst>
        </pc:spChg>
      </pc:sldChg>
      <pc:sldChg chg="addSp delSp modSp add mod">
        <pc:chgData name="Lars Björkman" userId="10049411-c5d5-42b6-93f4-7d56d5eee647" providerId="ADAL" clId="{A16D6E20-6CC4-41FB-9276-F2B5AE6607A4}" dt="2024-06-28T07:32:38.132" v="8704" actId="20577"/>
        <pc:sldMkLst>
          <pc:docMk/>
          <pc:sldMk cId="1534169204" sldId="1902"/>
        </pc:sldMkLst>
        <pc:spChg chg="add mod">
          <ac:chgData name="Lars Björkman" userId="10049411-c5d5-42b6-93f4-7d56d5eee647" providerId="ADAL" clId="{A16D6E20-6CC4-41FB-9276-F2B5AE6607A4}" dt="2024-06-28T07:32:38.132" v="8704" actId="20577"/>
          <ac:spMkLst>
            <pc:docMk/>
            <pc:sldMk cId="1534169204" sldId="1902"/>
            <ac:spMk id="2" creationId="{B932D1F0-AC17-5E65-E5E0-5230CA3BE55D}"/>
          </ac:spMkLst>
        </pc:spChg>
        <pc:spChg chg="del">
          <ac:chgData name="Lars Björkman" userId="10049411-c5d5-42b6-93f4-7d56d5eee647" providerId="ADAL" clId="{A16D6E20-6CC4-41FB-9276-F2B5AE6607A4}" dt="2024-06-27T16:24:41.564" v="6328" actId="478"/>
          <ac:spMkLst>
            <pc:docMk/>
            <pc:sldMk cId="1534169204" sldId="1902"/>
            <ac:spMk id="3" creationId="{018E578A-E428-18ED-D26E-A264B0280F7D}"/>
          </ac:spMkLst>
        </pc:spChg>
        <pc:spChg chg="mod">
          <ac:chgData name="Lars Björkman" userId="10049411-c5d5-42b6-93f4-7d56d5eee647" providerId="ADAL" clId="{A16D6E20-6CC4-41FB-9276-F2B5AE6607A4}" dt="2024-06-28T07:32:21.500" v="8701" actId="20577"/>
          <ac:spMkLst>
            <pc:docMk/>
            <pc:sldMk cId="1534169204" sldId="1902"/>
            <ac:spMk id="5" creationId="{00000000-0000-0000-0000-000000000000}"/>
          </ac:spMkLst>
        </pc:spChg>
        <pc:spChg chg="del">
          <ac:chgData name="Lars Björkman" userId="10049411-c5d5-42b6-93f4-7d56d5eee647" providerId="ADAL" clId="{A16D6E20-6CC4-41FB-9276-F2B5AE6607A4}" dt="2024-06-27T16:24:41.564" v="6328" actId="478"/>
          <ac:spMkLst>
            <pc:docMk/>
            <pc:sldMk cId="1534169204" sldId="1902"/>
            <ac:spMk id="6" creationId="{12C36826-39D4-A10C-1FFA-442E22B37537}"/>
          </ac:spMkLst>
        </pc:spChg>
        <pc:spChg chg="del">
          <ac:chgData name="Lars Björkman" userId="10049411-c5d5-42b6-93f4-7d56d5eee647" providerId="ADAL" clId="{A16D6E20-6CC4-41FB-9276-F2B5AE6607A4}" dt="2024-06-27T16:24:41.564" v="6328" actId="478"/>
          <ac:spMkLst>
            <pc:docMk/>
            <pc:sldMk cId="1534169204" sldId="1902"/>
            <ac:spMk id="7" creationId="{173D5B41-FE4F-132A-5258-497FE5E9EFE5}"/>
          </ac:spMkLst>
        </pc:spChg>
        <pc:spChg chg="del">
          <ac:chgData name="Lars Björkman" userId="10049411-c5d5-42b6-93f4-7d56d5eee647" providerId="ADAL" clId="{A16D6E20-6CC4-41FB-9276-F2B5AE6607A4}" dt="2024-06-27T16:24:41.564" v="6328" actId="478"/>
          <ac:spMkLst>
            <pc:docMk/>
            <pc:sldMk cId="1534169204" sldId="1902"/>
            <ac:spMk id="9" creationId="{30CE263D-28A8-071A-8FD9-AFDEDAFCBBA9}"/>
          </ac:spMkLst>
        </pc:spChg>
        <pc:spChg chg="del">
          <ac:chgData name="Lars Björkman" userId="10049411-c5d5-42b6-93f4-7d56d5eee647" providerId="ADAL" clId="{A16D6E20-6CC4-41FB-9276-F2B5AE6607A4}" dt="2024-06-27T16:24:41.564" v="6328" actId="478"/>
          <ac:spMkLst>
            <pc:docMk/>
            <pc:sldMk cId="1534169204" sldId="1902"/>
            <ac:spMk id="11" creationId="{99AB2E65-BDED-32B7-2BC8-AD87160DE247}"/>
          </ac:spMkLst>
        </pc:spChg>
        <pc:spChg chg="del">
          <ac:chgData name="Lars Björkman" userId="10049411-c5d5-42b6-93f4-7d56d5eee647" providerId="ADAL" clId="{A16D6E20-6CC4-41FB-9276-F2B5AE6607A4}" dt="2024-06-27T16:24:41.564" v="6328" actId="478"/>
          <ac:spMkLst>
            <pc:docMk/>
            <pc:sldMk cId="1534169204" sldId="1902"/>
            <ac:spMk id="12" creationId="{16D818B5-F5E0-CDB0-841B-0902C21661ED}"/>
          </ac:spMkLst>
        </pc:spChg>
        <pc:spChg chg="del">
          <ac:chgData name="Lars Björkman" userId="10049411-c5d5-42b6-93f4-7d56d5eee647" providerId="ADAL" clId="{A16D6E20-6CC4-41FB-9276-F2B5AE6607A4}" dt="2024-06-27T16:24:41.564" v="6328" actId="478"/>
          <ac:spMkLst>
            <pc:docMk/>
            <pc:sldMk cId="1534169204" sldId="1902"/>
            <ac:spMk id="13" creationId="{E7A1D720-840C-5814-852B-33EB0364E864}"/>
          </ac:spMkLst>
        </pc:spChg>
        <pc:picChg chg="del">
          <ac:chgData name="Lars Björkman" userId="10049411-c5d5-42b6-93f4-7d56d5eee647" providerId="ADAL" clId="{A16D6E20-6CC4-41FB-9276-F2B5AE6607A4}" dt="2024-06-27T16:24:41.564" v="6328" actId="478"/>
          <ac:picMkLst>
            <pc:docMk/>
            <pc:sldMk cId="1534169204" sldId="1902"/>
            <ac:picMk id="4" creationId="{2DCFA5EF-36CD-569B-1B94-1CE3A3830D62}"/>
          </ac:picMkLst>
        </pc:picChg>
      </pc:sldChg>
      <pc:sldChg chg="addSp delSp modSp add mod">
        <pc:chgData name="Lars Björkman" userId="10049411-c5d5-42b6-93f4-7d56d5eee647" providerId="ADAL" clId="{A16D6E20-6CC4-41FB-9276-F2B5AE6607A4}" dt="2024-06-28T07:37:13.099" v="8744" actId="20577"/>
        <pc:sldMkLst>
          <pc:docMk/>
          <pc:sldMk cId="1126190861" sldId="1903"/>
        </pc:sldMkLst>
        <pc:spChg chg="del">
          <ac:chgData name="Lars Björkman" userId="10049411-c5d5-42b6-93f4-7d56d5eee647" providerId="ADAL" clId="{A16D6E20-6CC4-41FB-9276-F2B5AE6607A4}" dt="2024-06-27T16:26:39.224" v="6371" actId="478"/>
          <ac:spMkLst>
            <pc:docMk/>
            <pc:sldMk cId="1126190861" sldId="1903"/>
            <ac:spMk id="2" creationId="{B932D1F0-AC17-5E65-E5E0-5230CA3BE55D}"/>
          </ac:spMkLst>
        </pc:spChg>
        <pc:spChg chg="add mod">
          <ac:chgData name="Lars Björkman" userId="10049411-c5d5-42b6-93f4-7d56d5eee647" providerId="ADAL" clId="{A16D6E20-6CC4-41FB-9276-F2B5AE6607A4}" dt="2024-06-28T07:37:13.099" v="8744" actId="20577"/>
          <ac:spMkLst>
            <pc:docMk/>
            <pc:sldMk cId="1126190861" sldId="1903"/>
            <ac:spMk id="3" creationId="{C42C6D10-A784-113F-EEF6-F60BEB27BC55}"/>
          </ac:spMkLst>
        </pc:spChg>
        <pc:spChg chg="mod">
          <ac:chgData name="Lars Björkman" userId="10049411-c5d5-42b6-93f4-7d56d5eee647" providerId="ADAL" clId="{A16D6E20-6CC4-41FB-9276-F2B5AE6607A4}" dt="2024-06-28T07:33:04.708" v="8708" actId="20577"/>
          <ac:spMkLst>
            <pc:docMk/>
            <pc:sldMk cId="1126190861" sldId="1903"/>
            <ac:spMk id="5" creationId="{00000000-0000-0000-0000-000000000000}"/>
          </ac:spMkLst>
        </pc:spChg>
      </pc:sldChg>
      <pc:sldChg chg="modSp add mod">
        <pc:chgData name="Lars Björkman" userId="10049411-c5d5-42b6-93f4-7d56d5eee647" providerId="ADAL" clId="{A16D6E20-6CC4-41FB-9276-F2B5AE6607A4}" dt="2024-06-28T07:34:58.397" v="8730" actId="20577"/>
        <pc:sldMkLst>
          <pc:docMk/>
          <pc:sldMk cId="3982578120" sldId="1904"/>
        </pc:sldMkLst>
        <pc:spChg chg="mod">
          <ac:chgData name="Lars Björkman" userId="10049411-c5d5-42b6-93f4-7d56d5eee647" providerId="ADAL" clId="{A16D6E20-6CC4-41FB-9276-F2B5AE6607A4}" dt="2024-06-27T17:25:54.128" v="6603" actId="255"/>
          <ac:spMkLst>
            <pc:docMk/>
            <pc:sldMk cId="3982578120" sldId="1904"/>
            <ac:spMk id="2" creationId="{B932D1F0-AC17-5E65-E5E0-5230CA3BE55D}"/>
          </ac:spMkLst>
        </pc:spChg>
        <pc:spChg chg="mod">
          <ac:chgData name="Lars Björkman" userId="10049411-c5d5-42b6-93f4-7d56d5eee647" providerId="ADAL" clId="{A16D6E20-6CC4-41FB-9276-F2B5AE6607A4}" dt="2024-06-28T07:34:58.397" v="8730" actId="20577"/>
          <ac:spMkLst>
            <pc:docMk/>
            <pc:sldMk cId="3982578120" sldId="1904"/>
            <ac:spMk id="5" creationId="{00000000-0000-0000-0000-000000000000}"/>
          </ac:spMkLst>
        </pc:spChg>
      </pc:sldChg>
      <pc:sldChg chg="addSp delSp modSp add mod">
        <pc:chgData name="Lars Björkman" userId="10049411-c5d5-42b6-93f4-7d56d5eee647" providerId="ADAL" clId="{A16D6E20-6CC4-41FB-9276-F2B5AE6607A4}" dt="2024-06-28T07:39:49.542" v="8829" actId="1036"/>
        <pc:sldMkLst>
          <pc:docMk/>
          <pc:sldMk cId="330090197" sldId="1905"/>
        </pc:sldMkLst>
        <pc:spChg chg="del">
          <ac:chgData name="Lars Björkman" userId="10049411-c5d5-42b6-93f4-7d56d5eee647" providerId="ADAL" clId="{A16D6E20-6CC4-41FB-9276-F2B5AE6607A4}" dt="2024-06-27T17:34:08.747" v="6732" actId="478"/>
          <ac:spMkLst>
            <pc:docMk/>
            <pc:sldMk cId="330090197" sldId="1905"/>
            <ac:spMk id="2" creationId="{3C33D981-8FAB-47EF-9496-E35DFAEBF674}"/>
          </ac:spMkLst>
        </pc:spChg>
        <pc:spChg chg="add mod">
          <ac:chgData name="Lars Björkman" userId="10049411-c5d5-42b6-93f4-7d56d5eee647" providerId="ADAL" clId="{A16D6E20-6CC4-41FB-9276-F2B5AE6607A4}" dt="2024-06-28T07:39:44.593" v="8801" actId="255"/>
          <ac:spMkLst>
            <pc:docMk/>
            <pc:sldMk cId="330090197" sldId="1905"/>
            <ac:spMk id="2" creationId="{CA552A8C-97CD-148B-0EAB-EBD8F356B739}"/>
          </ac:spMkLst>
        </pc:spChg>
        <pc:spChg chg="del">
          <ac:chgData name="Lars Björkman" userId="10049411-c5d5-42b6-93f4-7d56d5eee647" providerId="ADAL" clId="{A16D6E20-6CC4-41FB-9276-F2B5AE6607A4}" dt="2024-06-27T17:34:08.747" v="6732" actId="478"/>
          <ac:spMkLst>
            <pc:docMk/>
            <pc:sldMk cId="330090197" sldId="1905"/>
            <ac:spMk id="3" creationId="{E086966E-CF05-DE2F-7EFE-BCA0A1545165}"/>
          </ac:spMkLst>
        </pc:spChg>
        <pc:spChg chg="del">
          <ac:chgData name="Lars Björkman" userId="10049411-c5d5-42b6-93f4-7d56d5eee647" providerId="ADAL" clId="{A16D6E20-6CC4-41FB-9276-F2B5AE6607A4}" dt="2024-06-27T17:34:08.747" v="6732" actId="478"/>
          <ac:spMkLst>
            <pc:docMk/>
            <pc:sldMk cId="330090197" sldId="1905"/>
            <ac:spMk id="13" creationId="{16B8AF1C-337B-FFE2-D97F-4CAF1097FFE5}"/>
          </ac:spMkLst>
        </pc:spChg>
        <pc:spChg chg="add del mod">
          <ac:chgData name="Lars Björkman" userId="10049411-c5d5-42b6-93f4-7d56d5eee647" providerId="ADAL" clId="{A16D6E20-6CC4-41FB-9276-F2B5AE6607A4}" dt="2024-06-27T17:34:14.091" v="6734" actId="478"/>
          <ac:spMkLst>
            <pc:docMk/>
            <pc:sldMk cId="330090197" sldId="1905"/>
            <ac:spMk id="15" creationId="{54DCE889-3811-2FDD-8987-2CCE4DC36ED7}"/>
          </ac:spMkLst>
        </pc:spChg>
        <pc:spChg chg="add mod">
          <ac:chgData name="Lars Björkman" userId="10049411-c5d5-42b6-93f4-7d56d5eee647" providerId="ADAL" clId="{A16D6E20-6CC4-41FB-9276-F2B5AE6607A4}" dt="2024-06-28T07:39:49.542" v="8829" actId="1036"/>
          <ac:spMkLst>
            <pc:docMk/>
            <pc:sldMk cId="330090197" sldId="1905"/>
            <ac:spMk id="16" creationId="{1C27520F-9FE6-5E43-2259-E4CDB532EC21}"/>
          </ac:spMkLst>
        </pc:spChg>
        <pc:grpChg chg="del">
          <ac:chgData name="Lars Björkman" userId="10049411-c5d5-42b6-93f4-7d56d5eee647" providerId="ADAL" clId="{A16D6E20-6CC4-41FB-9276-F2B5AE6607A4}" dt="2024-06-27T17:34:08.747" v="6732" actId="478"/>
          <ac:grpSpMkLst>
            <pc:docMk/>
            <pc:sldMk cId="330090197" sldId="1905"/>
            <ac:grpSpMk id="4" creationId="{C5024D07-0BEB-47F0-98E4-DE1070282D98}"/>
          </ac:grpSpMkLst>
        </pc:grpChg>
      </pc:sldChg>
      <pc:sldChg chg="modSp add mod">
        <pc:chgData name="Lars Björkman" userId="10049411-c5d5-42b6-93f4-7d56d5eee647" providerId="ADAL" clId="{A16D6E20-6CC4-41FB-9276-F2B5AE6607A4}" dt="2024-06-27T17:46:22.103" v="6904" actId="255"/>
        <pc:sldMkLst>
          <pc:docMk/>
          <pc:sldMk cId="2254234491" sldId="1906"/>
        </pc:sldMkLst>
        <pc:spChg chg="mod">
          <ac:chgData name="Lars Björkman" userId="10049411-c5d5-42b6-93f4-7d56d5eee647" providerId="ADAL" clId="{A16D6E20-6CC4-41FB-9276-F2B5AE6607A4}" dt="2024-06-27T17:46:22.103" v="6904" actId="255"/>
          <ac:spMkLst>
            <pc:docMk/>
            <pc:sldMk cId="2254234491" sldId="1906"/>
            <ac:spMk id="4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45:55.243" v="6901" actId="2711"/>
          <ac:spMkLst>
            <pc:docMk/>
            <pc:sldMk cId="2254234491" sldId="1906"/>
            <ac:spMk id="13" creationId="{47EEF771-F29F-B27E-EFC8-51D3FB600C60}"/>
          </ac:spMkLst>
        </pc:spChg>
      </pc:sldChg>
      <pc:sldChg chg="addSp delSp modSp add mod">
        <pc:chgData name="Lars Björkman" userId="10049411-c5d5-42b6-93f4-7d56d5eee647" providerId="ADAL" clId="{A16D6E20-6CC4-41FB-9276-F2B5AE6607A4}" dt="2024-06-28T07:49:38.713" v="8881" actId="6549"/>
        <pc:sldMkLst>
          <pc:docMk/>
          <pc:sldMk cId="306743288" sldId="1907"/>
        </pc:sldMkLst>
        <pc:spChg chg="mod">
          <ac:chgData name="Lars Björkman" userId="10049411-c5d5-42b6-93f4-7d56d5eee647" providerId="ADAL" clId="{A16D6E20-6CC4-41FB-9276-F2B5AE6607A4}" dt="2024-06-28T07:49:33.149" v="8880" actId="255"/>
          <ac:spMkLst>
            <pc:docMk/>
            <pc:sldMk cId="306743288" sldId="1907"/>
            <ac:spMk id="2" creationId="{E629342A-4A89-0A05-9890-6023710B6AE1}"/>
          </ac:spMkLst>
        </pc:spChg>
        <pc:spChg chg="del">
          <ac:chgData name="Lars Björkman" userId="10049411-c5d5-42b6-93f4-7d56d5eee647" providerId="ADAL" clId="{A16D6E20-6CC4-41FB-9276-F2B5AE6607A4}" dt="2024-06-27T17:40:35.161" v="6757" actId="478"/>
          <ac:spMkLst>
            <pc:docMk/>
            <pc:sldMk cId="306743288" sldId="1907"/>
            <ac:spMk id="3" creationId="{EC2042F9-A5EE-EF17-0082-4A200E58071D}"/>
          </ac:spMkLst>
        </pc:spChg>
        <pc:spChg chg="add mod">
          <ac:chgData name="Lars Björkman" userId="10049411-c5d5-42b6-93f4-7d56d5eee647" providerId="ADAL" clId="{A16D6E20-6CC4-41FB-9276-F2B5AE6607A4}" dt="2024-06-28T07:49:38.713" v="8881" actId="6549"/>
          <ac:spMkLst>
            <pc:docMk/>
            <pc:sldMk cId="306743288" sldId="1907"/>
            <ac:spMk id="4" creationId="{2FB83A5F-68A3-DF87-26B8-ED8C13ACA91A}"/>
          </ac:spMkLst>
        </pc:spChg>
      </pc:sldChg>
      <pc:sldChg chg="modSp add mod">
        <pc:chgData name="Lars Björkman" userId="10049411-c5d5-42b6-93f4-7d56d5eee647" providerId="ADAL" clId="{A16D6E20-6CC4-41FB-9276-F2B5AE6607A4}" dt="2024-06-28T07:50:11.924" v="8884" actId="255"/>
        <pc:sldMkLst>
          <pc:docMk/>
          <pc:sldMk cId="2807810018" sldId="1908"/>
        </pc:sldMkLst>
        <pc:spChg chg="mod">
          <ac:chgData name="Lars Björkman" userId="10049411-c5d5-42b6-93f4-7d56d5eee647" providerId="ADAL" clId="{A16D6E20-6CC4-41FB-9276-F2B5AE6607A4}" dt="2024-06-28T07:50:11.924" v="8884" actId="255"/>
          <ac:spMkLst>
            <pc:docMk/>
            <pc:sldMk cId="2807810018" sldId="1908"/>
            <ac:spMk id="2" creationId="{E629342A-4A89-0A05-9890-6023710B6AE1}"/>
          </ac:spMkLst>
        </pc:spChg>
        <pc:spChg chg="mod">
          <ac:chgData name="Lars Björkman" userId="10049411-c5d5-42b6-93f4-7d56d5eee647" providerId="ADAL" clId="{A16D6E20-6CC4-41FB-9276-F2B5AE6607A4}" dt="2024-06-28T07:50:01.934" v="8882" actId="21"/>
          <ac:spMkLst>
            <pc:docMk/>
            <pc:sldMk cId="2807810018" sldId="1908"/>
            <ac:spMk id="4" creationId="{2FB83A5F-68A3-DF87-26B8-ED8C13ACA91A}"/>
          </ac:spMkLst>
        </pc:spChg>
      </pc:sldChg>
      <pc:sldChg chg="delSp modSp add mod">
        <pc:chgData name="Lars Björkman" userId="10049411-c5d5-42b6-93f4-7d56d5eee647" providerId="ADAL" clId="{A16D6E20-6CC4-41FB-9276-F2B5AE6607A4}" dt="2024-06-27T17:45:20.116" v="6900" actId="478"/>
        <pc:sldMkLst>
          <pc:docMk/>
          <pc:sldMk cId="2309628692" sldId="1909"/>
        </pc:sldMkLst>
        <pc:spChg chg="mod">
          <ac:chgData name="Lars Björkman" userId="10049411-c5d5-42b6-93f4-7d56d5eee647" providerId="ADAL" clId="{A16D6E20-6CC4-41FB-9276-F2B5AE6607A4}" dt="2024-06-27T17:45:14.902" v="6899" actId="1076"/>
          <ac:spMkLst>
            <pc:docMk/>
            <pc:sldMk cId="2309628692" sldId="1909"/>
            <ac:spMk id="2" creationId="{3C33D981-8FAB-47EF-9496-E35DFAEBF674}"/>
          </ac:spMkLst>
        </pc:spChg>
        <pc:spChg chg="del">
          <ac:chgData name="Lars Björkman" userId="10049411-c5d5-42b6-93f4-7d56d5eee647" providerId="ADAL" clId="{A16D6E20-6CC4-41FB-9276-F2B5AE6607A4}" dt="2024-06-27T17:45:20.116" v="6900" actId="478"/>
          <ac:spMkLst>
            <pc:docMk/>
            <pc:sldMk cId="2309628692" sldId="1909"/>
            <ac:spMk id="3" creationId="{E086966E-CF05-DE2F-7EFE-BCA0A1545165}"/>
          </ac:spMkLst>
        </pc:spChg>
        <pc:spChg chg="del">
          <ac:chgData name="Lars Björkman" userId="10049411-c5d5-42b6-93f4-7d56d5eee647" providerId="ADAL" clId="{A16D6E20-6CC4-41FB-9276-F2B5AE6607A4}" dt="2024-06-27T17:45:20.116" v="6900" actId="478"/>
          <ac:spMkLst>
            <pc:docMk/>
            <pc:sldMk cId="2309628692" sldId="1909"/>
            <ac:spMk id="13" creationId="{16B8AF1C-337B-FFE2-D97F-4CAF1097FFE5}"/>
          </ac:spMkLst>
        </pc:spChg>
      </pc:sldChg>
      <pc:sldChg chg="modSp add mod">
        <pc:chgData name="Lars Björkman" userId="10049411-c5d5-42b6-93f4-7d56d5eee647" providerId="ADAL" clId="{A16D6E20-6CC4-41FB-9276-F2B5AE6607A4}" dt="2024-06-27T17:51:35.191" v="7036" actId="1038"/>
        <pc:sldMkLst>
          <pc:docMk/>
          <pc:sldMk cId="1941151992" sldId="1910"/>
        </pc:sldMkLst>
        <pc:spChg chg="mod">
          <ac:chgData name="Lars Björkman" userId="10049411-c5d5-42b6-93f4-7d56d5eee647" providerId="ADAL" clId="{A16D6E20-6CC4-41FB-9276-F2B5AE6607A4}" dt="2024-06-27T17:51:35.191" v="7036" actId="1038"/>
          <ac:spMkLst>
            <pc:docMk/>
            <pc:sldMk cId="1941151992" sldId="1910"/>
            <ac:spMk id="2" creationId="{3C33D981-8FAB-47EF-9496-E35DFAEBF674}"/>
          </ac:spMkLst>
        </pc:spChg>
      </pc:sldChg>
      <pc:sldChg chg="modSp add mod">
        <pc:chgData name="Lars Björkman" userId="10049411-c5d5-42b6-93f4-7d56d5eee647" providerId="ADAL" clId="{A16D6E20-6CC4-41FB-9276-F2B5AE6607A4}" dt="2024-06-27T17:59:43.595" v="7132" actId="207"/>
        <pc:sldMkLst>
          <pc:docMk/>
          <pc:sldMk cId="4089910728" sldId="1911"/>
        </pc:sldMkLst>
        <pc:spChg chg="mod">
          <ac:chgData name="Lars Björkman" userId="10049411-c5d5-42b6-93f4-7d56d5eee647" providerId="ADAL" clId="{A16D6E20-6CC4-41FB-9276-F2B5AE6607A4}" dt="2024-06-27T17:59:36.409" v="7131" actId="2711"/>
          <ac:spMkLst>
            <pc:docMk/>
            <pc:sldMk cId="4089910728" sldId="1911"/>
            <ac:spMk id="2" creationId="{76F67A4A-7EF8-C1F0-38C1-84EC3CCAB61E}"/>
          </ac:spMkLst>
        </pc:spChg>
        <pc:spChg chg="mod">
          <ac:chgData name="Lars Björkman" userId="10049411-c5d5-42b6-93f4-7d56d5eee647" providerId="ADAL" clId="{A16D6E20-6CC4-41FB-9276-F2B5AE6607A4}" dt="2024-06-27T17:59:43.595" v="7132" actId="207"/>
          <ac:spMkLst>
            <pc:docMk/>
            <pc:sldMk cId="4089910728" sldId="1911"/>
            <ac:spMk id="4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59:36.409" v="7131" actId="2711"/>
          <ac:spMkLst>
            <pc:docMk/>
            <pc:sldMk cId="4089910728" sldId="1911"/>
            <ac:spMk id="5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59:36.409" v="7131" actId="2711"/>
          <ac:spMkLst>
            <pc:docMk/>
            <pc:sldMk cId="4089910728" sldId="1911"/>
            <ac:spMk id="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59:36.409" v="7131" actId="2711"/>
          <ac:spMkLst>
            <pc:docMk/>
            <pc:sldMk cId="4089910728" sldId="1911"/>
            <ac:spMk id="7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59:36.409" v="7131" actId="2711"/>
          <ac:spMkLst>
            <pc:docMk/>
            <pc:sldMk cId="4089910728" sldId="1911"/>
            <ac:spMk id="8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59:36.409" v="7131" actId="2711"/>
          <ac:spMkLst>
            <pc:docMk/>
            <pc:sldMk cId="4089910728" sldId="1911"/>
            <ac:spMk id="11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59:36.409" v="7131" actId="2711"/>
          <ac:spMkLst>
            <pc:docMk/>
            <pc:sldMk cId="4089910728" sldId="1911"/>
            <ac:spMk id="12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59:36.409" v="7131" actId="2711"/>
          <ac:spMkLst>
            <pc:docMk/>
            <pc:sldMk cId="4089910728" sldId="1911"/>
            <ac:spMk id="13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59:36.409" v="7131" actId="2711"/>
          <ac:spMkLst>
            <pc:docMk/>
            <pc:sldMk cId="4089910728" sldId="1911"/>
            <ac:spMk id="15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59:36.409" v="7131" actId="2711"/>
          <ac:spMkLst>
            <pc:docMk/>
            <pc:sldMk cId="4089910728" sldId="1911"/>
            <ac:spMk id="16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59:36.409" v="7131" actId="2711"/>
          <ac:spMkLst>
            <pc:docMk/>
            <pc:sldMk cId="4089910728" sldId="1911"/>
            <ac:spMk id="17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59:36.409" v="7131" actId="2711"/>
          <ac:spMkLst>
            <pc:docMk/>
            <pc:sldMk cId="4089910728" sldId="1911"/>
            <ac:spMk id="18" creationId="{00000000-0000-0000-0000-000000000000}"/>
          </ac:spMkLst>
        </pc:spChg>
        <pc:spChg chg="mod">
          <ac:chgData name="Lars Björkman" userId="10049411-c5d5-42b6-93f4-7d56d5eee647" providerId="ADAL" clId="{A16D6E20-6CC4-41FB-9276-F2B5AE6607A4}" dt="2024-06-27T17:59:36.409" v="7131" actId="2711"/>
          <ac:spMkLst>
            <pc:docMk/>
            <pc:sldMk cId="4089910728" sldId="1911"/>
            <ac:spMk id="21" creationId="{00000000-0000-0000-0000-000000000000}"/>
          </ac:spMkLst>
        </pc:spChg>
      </pc:sldChg>
      <pc:sldChg chg="modSp add mod">
        <pc:chgData name="Lars Björkman" userId="10049411-c5d5-42b6-93f4-7d56d5eee647" providerId="ADAL" clId="{A16D6E20-6CC4-41FB-9276-F2B5AE6607A4}" dt="2024-06-28T07:52:55.329" v="8893" actId="20577"/>
        <pc:sldMkLst>
          <pc:docMk/>
          <pc:sldMk cId="2154512348" sldId="1912"/>
        </pc:sldMkLst>
        <pc:spChg chg="mod">
          <ac:chgData name="Lars Björkman" userId="10049411-c5d5-42b6-93f4-7d56d5eee647" providerId="ADAL" clId="{A16D6E20-6CC4-41FB-9276-F2B5AE6607A4}" dt="2024-06-27T17:58:46.267" v="7130" actId="255"/>
          <ac:spMkLst>
            <pc:docMk/>
            <pc:sldMk cId="2154512348" sldId="1912"/>
            <ac:spMk id="3" creationId="{63087C23-0981-BEF0-C661-28716079EC3B}"/>
          </ac:spMkLst>
        </pc:spChg>
        <pc:spChg chg="mod">
          <ac:chgData name="Lars Björkman" userId="10049411-c5d5-42b6-93f4-7d56d5eee647" providerId="ADAL" clId="{A16D6E20-6CC4-41FB-9276-F2B5AE6607A4}" dt="2024-06-28T07:52:55.329" v="8893" actId="20577"/>
          <ac:spMkLst>
            <pc:docMk/>
            <pc:sldMk cId="2154512348" sldId="1912"/>
            <ac:spMk id="4" creationId="{00000000-0000-0000-0000-000000000000}"/>
          </ac:spMkLst>
        </pc:spChg>
      </pc:sldChg>
      <pc:sldChg chg="modSp add mod">
        <pc:chgData name="Lars Björkman" userId="10049411-c5d5-42b6-93f4-7d56d5eee647" providerId="ADAL" clId="{A16D6E20-6CC4-41FB-9276-F2B5AE6607A4}" dt="2024-06-27T18:02:44.842" v="7152" actId="255"/>
        <pc:sldMkLst>
          <pc:docMk/>
          <pc:sldMk cId="1730495256" sldId="1913"/>
        </pc:sldMkLst>
        <pc:spChg chg="mod">
          <ac:chgData name="Lars Björkman" userId="10049411-c5d5-42b6-93f4-7d56d5eee647" providerId="ADAL" clId="{A16D6E20-6CC4-41FB-9276-F2B5AE6607A4}" dt="2024-06-27T18:02:44.842" v="7152" actId="255"/>
          <ac:spMkLst>
            <pc:docMk/>
            <pc:sldMk cId="1730495256" sldId="1913"/>
            <ac:spMk id="3" creationId="{63087C23-0981-BEF0-C661-28716079EC3B}"/>
          </ac:spMkLst>
        </pc:spChg>
        <pc:spChg chg="mod">
          <ac:chgData name="Lars Björkman" userId="10049411-c5d5-42b6-93f4-7d56d5eee647" providerId="ADAL" clId="{A16D6E20-6CC4-41FB-9276-F2B5AE6607A4}" dt="2024-06-27T18:01:27.141" v="7140" actId="255"/>
          <ac:spMkLst>
            <pc:docMk/>
            <pc:sldMk cId="1730495256" sldId="1913"/>
            <ac:spMk id="4" creationId="{00000000-0000-0000-0000-000000000000}"/>
          </ac:spMkLst>
        </pc:spChg>
      </pc:sldChg>
      <pc:sldChg chg="modSp add mod">
        <pc:chgData name="Lars Björkman" userId="10049411-c5d5-42b6-93f4-7d56d5eee647" providerId="ADAL" clId="{A16D6E20-6CC4-41FB-9276-F2B5AE6607A4}" dt="2024-06-27T18:04:47.741" v="7170" actId="255"/>
        <pc:sldMkLst>
          <pc:docMk/>
          <pc:sldMk cId="3412351143" sldId="1914"/>
        </pc:sldMkLst>
        <pc:spChg chg="mod">
          <ac:chgData name="Lars Björkman" userId="10049411-c5d5-42b6-93f4-7d56d5eee647" providerId="ADAL" clId="{A16D6E20-6CC4-41FB-9276-F2B5AE6607A4}" dt="2024-06-27T18:04:47.741" v="7170" actId="255"/>
          <ac:spMkLst>
            <pc:docMk/>
            <pc:sldMk cId="3412351143" sldId="1914"/>
            <ac:spMk id="3" creationId="{63087C23-0981-BEF0-C661-28716079EC3B}"/>
          </ac:spMkLst>
        </pc:spChg>
        <pc:spChg chg="mod">
          <ac:chgData name="Lars Björkman" userId="10049411-c5d5-42b6-93f4-7d56d5eee647" providerId="ADAL" clId="{A16D6E20-6CC4-41FB-9276-F2B5AE6607A4}" dt="2024-06-27T18:03:29.868" v="7157" actId="113"/>
          <ac:spMkLst>
            <pc:docMk/>
            <pc:sldMk cId="3412351143" sldId="1914"/>
            <ac:spMk id="4" creationId="{00000000-0000-0000-0000-000000000000}"/>
          </ac:spMkLst>
        </pc:spChg>
      </pc:sldChg>
      <pc:sldChg chg="add">
        <pc:chgData name="Lars Björkman" userId="10049411-c5d5-42b6-93f4-7d56d5eee647" providerId="ADAL" clId="{A16D6E20-6CC4-41FB-9276-F2B5AE6607A4}" dt="2024-06-27T18:05:29.276" v="7171"/>
        <pc:sldMkLst>
          <pc:docMk/>
          <pc:sldMk cId="3818124493" sldId="1915"/>
        </pc:sldMkLst>
      </pc:sldChg>
      <pc:sldChg chg="modSp add mod">
        <pc:chgData name="Lars Björkman" userId="10049411-c5d5-42b6-93f4-7d56d5eee647" providerId="ADAL" clId="{A16D6E20-6CC4-41FB-9276-F2B5AE6607A4}" dt="2024-06-27T18:07:55.977" v="7199" actId="255"/>
        <pc:sldMkLst>
          <pc:docMk/>
          <pc:sldMk cId="3053997497" sldId="1916"/>
        </pc:sldMkLst>
        <pc:spChg chg="mod">
          <ac:chgData name="Lars Björkman" userId="10049411-c5d5-42b6-93f4-7d56d5eee647" providerId="ADAL" clId="{A16D6E20-6CC4-41FB-9276-F2B5AE6607A4}" dt="2024-06-27T18:07:55.977" v="7199" actId="255"/>
          <ac:spMkLst>
            <pc:docMk/>
            <pc:sldMk cId="3053997497" sldId="1916"/>
            <ac:spMk id="3" creationId="{63087C23-0981-BEF0-C661-28716079EC3B}"/>
          </ac:spMkLst>
        </pc:spChg>
        <pc:spChg chg="mod">
          <ac:chgData name="Lars Björkman" userId="10049411-c5d5-42b6-93f4-7d56d5eee647" providerId="ADAL" clId="{A16D6E20-6CC4-41FB-9276-F2B5AE6607A4}" dt="2024-06-27T18:06:40.125" v="7187" actId="113"/>
          <ac:spMkLst>
            <pc:docMk/>
            <pc:sldMk cId="3053997497" sldId="1916"/>
            <ac:spMk id="4" creationId="{00000000-0000-0000-0000-000000000000}"/>
          </ac:spMkLst>
        </pc:spChg>
      </pc:sldChg>
      <pc:sldChg chg="modSp add mod">
        <pc:chgData name="Lars Björkman" userId="10049411-c5d5-42b6-93f4-7d56d5eee647" providerId="ADAL" clId="{A16D6E20-6CC4-41FB-9276-F2B5AE6607A4}" dt="2024-06-27T19:07:24.652" v="7704" actId="207"/>
        <pc:sldMkLst>
          <pc:docMk/>
          <pc:sldMk cId="4112845793" sldId="1917"/>
        </pc:sldMkLst>
        <pc:spChg chg="mod">
          <ac:chgData name="Lars Björkman" userId="10049411-c5d5-42b6-93f4-7d56d5eee647" providerId="ADAL" clId="{A16D6E20-6CC4-41FB-9276-F2B5AE6607A4}" dt="2024-06-27T19:07:24.652" v="7704" actId="207"/>
          <ac:spMkLst>
            <pc:docMk/>
            <pc:sldMk cId="4112845793" sldId="1917"/>
            <ac:spMk id="3" creationId="{F90ACE1A-3100-5943-EBA1-6365D87AA6BA}"/>
          </ac:spMkLst>
        </pc:spChg>
      </pc:sldChg>
      <pc:sldChg chg="addSp delSp modSp add mod">
        <pc:chgData name="Lars Björkman" userId="10049411-c5d5-42b6-93f4-7d56d5eee647" providerId="ADAL" clId="{A16D6E20-6CC4-41FB-9276-F2B5AE6607A4}" dt="2024-06-27T20:10:15.456" v="8620" actId="20577"/>
        <pc:sldMkLst>
          <pc:docMk/>
          <pc:sldMk cId="215621556" sldId="1918"/>
        </pc:sldMkLst>
        <pc:spChg chg="add mod">
          <ac:chgData name="Lars Björkman" userId="10049411-c5d5-42b6-93f4-7d56d5eee647" providerId="ADAL" clId="{A16D6E20-6CC4-41FB-9276-F2B5AE6607A4}" dt="2024-06-27T20:10:15.456" v="8620" actId="20577"/>
          <ac:spMkLst>
            <pc:docMk/>
            <pc:sldMk cId="215621556" sldId="1918"/>
            <ac:spMk id="2" creationId="{187A2B00-507E-467F-5BFD-328513FB3DC8}"/>
          </ac:spMkLst>
        </pc:spChg>
        <pc:spChg chg="del mod">
          <ac:chgData name="Lars Björkman" userId="10049411-c5d5-42b6-93f4-7d56d5eee647" providerId="ADAL" clId="{A16D6E20-6CC4-41FB-9276-F2B5AE6607A4}" dt="2024-06-27T18:12:27.877" v="7417" actId="478"/>
          <ac:spMkLst>
            <pc:docMk/>
            <pc:sldMk cId="215621556" sldId="1918"/>
            <ac:spMk id="3" creationId="{63087C23-0981-BEF0-C661-28716079EC3B}"/>
          </ac:spMkLst>
        </pc:spChg>
        <pc:spChg chg="mod">
          <ac:chgData name="Lars Björkman" userId="10049411-c5d5-42b6-93f4-7d56d5eee647" providerId="ADAL" clId="{A16D6E20-6CC4-41FB-9276-F2B5AE6607A4}" dt="2024-06-27T18:12:04.740" v="7382" actId="1035"/>
          <ac:spMkLst>
            <pc:docMk/>
            <pc:sldMk cId="215621556" sldId="1918"/>
            <ac:spMk id="4" creationId="{00000000-0000-0000-0000-000000000000}"/>
          </ac:spMkLst>
        </pc:spChg>
      </pc:sldChg>
      <pc:sldChg chg="addSp delSp modSp add mod">
        <pc:chgData name="Lars Björkman" userId="10049411-c5d5-42b6-93f4-7d56d5eee647" providerId="ADAL" clId="{A16D6E20-6CC4-41FB-9276-F2B5AE6607A4}" dt="2024-06-27T18:15:24.119" v="7464" actId="113"/>
        <pc:sldMkLst>
          <pc:docMk/>
          <pc:sldMk cId="1869362564" sldId="1919"/>
        </pc:sldMkLst>
        <pc:spChg chg="del mod">
          <ac:chgData name="Lars Björkman" userId="10049411-c5d5-42b6-93f4-7d56d5eee647" providerId="ADAL" clId="{A16D6E20-6CC4-41FB-9276-F2B5AE6607A4}" dt="2024-06-27T18:14:37.561" v="7460" actId="478"/>
          <ac:spMkLst>
            <pc:docMk/>
            <pc:sldMk cId="1869362564" sldId="1919"/>
            <ac:spMk id="2" creationId="{187A2B00-507E-467F-5BFD-328513FB3DC8}"/>
          </ac:spMkLst>
        </pc:spChg>
        <pc:spChg chg="add mod">
          <ac:chgData name="Lars Björkman" userId="10049411-c5d5-42b6-93f4-7d56d5eee647" providerId="ADAL" clId="{A16D6E20-6CC4-41FB-9276-F2B5AE6607A4}" dt="2024-06-27T18:15:24.119" v="7464" actId="113"/>
          <ac:spMkLst>
            <pc:docMk/>
            <pc:sldMk cId="1869362564" sldId="1919"/>
            <ac:spMk id="3" creationId="{FCC7AE0C-ED6C-31E2-E909-859537E1B9A4}"/>
          </ac:spMkLst>
        </pc:spChg>
        <pc:spChg chg="mod">
          <ac:chgData name="Lars Björkman" userId="10049411-c5d5-42b6-93f4-7d56d5eee647" providerId="ADAL" clId="{A16D6E20-6CC4-41FB-9276-F2B5AE6607A4}" dt="2024-06-27T18:14:30.364" v="7459" actId="20577"/>
          <ac:spMkLst>
            <pc:docMk/>
            <pc:sldMk cId="1869362564" sldId="1919"/>
            <ac:spMk id="4" creationId="{00000000-0000-0000-0000-000000000000}"/>
          </ac:spMkLst>
        </pc:spChg>
      </pc:sldChg>
      <pc:sldChg chg="modSp add mod">
        <pc:chgData name="Lars Björkman" userId="10049411-c5d5-42b6-93f4-7d56d5eee647" providerId="ADAL" clId="{A16D6E20-6CC4-41FB-9276-F2B5AE6607A4}" dt="2024-06-28T07:29:31.042" v="8662" actId="20577"/>
        <pc:sldMkLst>
          <pc:docMk/>
          <pc:sldMk cId="1250817446" sldId="1920"/>
        </pc:sldMkLst>
        <pc:spChg chg="mod">
          <ac:chgData name="Lars Björkman" userId="10049411-c5d5-42b6-93f4-7d56d5eee647" providerId="ADAL" clId="{A16D6E20-6CC4-41FB-9276-F2B5AE6607A4}" dt="2024-06-27T18:17:35.791" v="7495" actId="14100"/>
          <ac:spMkLst>
            <pc:docMk/>
            <pc:sldMk cId="1250817446" sldId="1920"/>
            <ac:spMk id="3" creationId="{FCC7AE0C-ED6C-31E2-E909-859537E1B9A4}"/>
          </ac:spMkLst>
        </pc:spChg>
        <pc:spChg chg="mod">
          <ac:chgData name="Lars Björkman" userId="10049411-c5d5-42b6-93f4-7d56d5eee647" providerId="ADAL" clId="{A16D6E20-6CC4-41FB-9276-F2B5AE6607A4}" dt="2024-06-28T07:29:31.042" v="8662" actId="20577"/>
          <ac:spMkLst>
            <pc:docMk/>
            <pc:sldMk cId="1250817446" sldId="1920"/>
            <ac:spMk id="4" creationId="{00000000-0000-0000-0000-000000000000}"/>
          </ac:spMkLst>
        </pc:spChg>
      </pc:sldChg>
      <pc:sldChg chg="addSp delSp modSp add mod">
        <pc:chgData name="Lars Björkman" userId="10049411-c5d5-42b6-93f4-7d56d5eee647" providerId="ADAL" clId="{A16D6E20-6CC4-41FB-9276-F2B5AE6607A4}" dt="2024-06-28T07:29:37.788" v="8664" actId="20577"/>
        <pc:sldMkLst>
          <pc:docMk/>
          <pc:sldMk cId="17212947" sldId="1921"/>
        </pc:sldMkLst>
        <pc:spChg chg="mod">
          <ac:chgData name="Lars Björkman" userId="10049411-c5d5-42b6-93f4-7d56d5eee647" providerId="ADAL" clId="{A16D6E20-6CC4-41FB-9276-F2B5AE6607A4}" dt="2024-06-27T18:20:25.529" v="7606" actId="2710"/>
          <ac:spMkLst>
            <pc:docMk/>
            <pc:sldMk cId="17212947" sldId="1921"/>
            <ac:spMk id="3" creationId="{FCC7AE0C-ED6C-31E2-E909-859537E1B9A4}"/>
          </ac:spMkLst>
        </pc:spChg>
        <pc:spChg chg="add del mod">
          <ac:chgData name="Lars Björkman" userId="10049411-c5d5-42b6-93f4-7d56d5eee647" providerId="ADAL" clId="{A16D6E20-6CC4-41FB-9276-F2B5AE6607A4}" dt="2024-06-27T18:18:57.310" v="7506"/>
          <ac:spMkLst>
            <pc:docMk/>
            <pc:sldMk cId="17212947" sldId="1921"/>
            <ac:spMk id="4" creationId="{00000000-0000-0000-0000-000000000000}"/>
          </ac:spMkLst>
        </pc:spChg>
        <pc:spChg chg="add mod">
          <ac:chgData name="Lars Björkman" userId="10049411-c5d5-42b6-93f4-7d56d5eee647" providerId="ADAL" clId="{A16D6E20-6CC4-41FB-9276-F2B5AE6607A4}" dt="2024-06-28T07:29:37.788" v="8664" actId="20577"/>
          <ac:spMkLst>
            <pc:docMk/>
            <pc:sldMk cId="17212947" sldId="1921"/>
            <ac:spMk id="5" creationId="{A22DEF0B-85EE-1C22-0883-1CFEB9DB3767}"/>
          </ac:spMkLst>
        </pc:spChg>
      </pc:sldChg>
      <pc:sldChg chg="modSp add mod">
        <pc:chgData name="Lars Björkman" userId="10049411-c5d5-42b6-93f4-7d56d5eee647" providerId="ADAL" clId="{A16D6E20-6CC4-41FB-9276-F2B5AE6607A4}" dt="2024-06-27T18:25:01.992" v="7661" actId="255"/>
        <pc:sldMkLst>
          <pc:docMk/>
          <pc:sldMk cId="3703816677" sldId="1922"/>
        </pc:sldMkLst>
        <pc:spChg chg="mod">
          <ac:chgData name="Lars Björkman" userId="10049411-c5d5-42b6-93f4-7d56d5eee647" providerId="ADAL" clId="{A16D6E20-6CC4-41FB-9276-F2B5AE6607A4}" dt="2024-06-27T18:25:01.992" v="7661" actId="255"/>
          <ac:spMkLst>
            <pc:docMk/>
            <pc:sldMk cId="3703816677" sldId="1922"/>
            <ac:spMk id="3" creationId="{FCC7AE0C-ED6C-31E2-E909-859537E1B9A4}"/>
          </ac:spMkLst>
        </pc:spChg>
        <pc:spChg chg="mod">
          <ac:chgData name="Lars Björkman" userId="10049411-c5d5-42b6-93f4-7d56d5eee647" providerId="ADAL" clId="{A16D6E20-6CC4-41FB-9276-F2B5AE6607A4}" dt="2024-06-27T18:23:27.082" v="7652" actId="1035"/>
          <ac:spMkLst>
            <pc:docMk/>
            <pc:sldMk cId="3703816677" sldId="1922"/>
            <ac:spMk id="5" creationId="{A22DEF0B-85EE-1C22-0883-1CFEB9DB3767}"/>
          </ac:spMkLst>
        </pc:spChg>
      </pc:sldChg>
      <pc:sldChg chg="modSp add mod">
        <pc:chgData name="Lars Björkman" userId="10049411-c5d5-42b6-93f4-7d56d5eee647" providerId="ADAL" clId="{A16D6E20-6CC4-41FB-9276-F2B5AE6607A4}" dt="2024-06-28T07:31:30.116" v="8693" actId="20577"/>
        <pc:sldMkLst>
          <pc:docMk/>
          <pc:sldMk cId="1513803884" sldId="1923"/>
        </pc:sldMkLst>
        <pc:spChg chg="mod">
          <ac:chgData name="Lars Björkman" userId="10049411-c5d5-42b6-93f4-7d56d5eee647" providerId="ADAL" clId="{A16D6E20-6CC4-41FB-9276-F2B5AE6607A4}" dt="2024-06-28T07:31:30.116" v="8693" actId="20577"/>
          <ac:spMkLst>
            <pc:docMk/>
            <pc:sldMk cId="1513803884" sldId="1923"/>
            <ac:spMk id="3" creationId="{FCC7AE0C-ED6C-31E2-E909-859537E1B9A4}"/>
          </ac:spMkLst>
        </pc:spChg>
        <pc:spChg chg="mod">
          <ac:chgData name="Lars Björkman" userId="10049411-c5d5-42b6-93f4-7d56d5eee647" providerId="ADAL" clId="{A16D6E20-6CC4-41FB-9276-F2B5AE6607A4}" dt="2024-06-27T18:26:29.499" v="7691" actId="113"/>
          <ac:spMkLst>
            <pc:docMk/>
            <pc:sldMk cId="1513803884" sldId="1923"/>
            <ac:spMk id="5" creationId="{A22DEF0B-85EE-1C22-0883-1CFEB9DB3767}"/>
          </ac:spMkLst>
        </pc:spChg>
      </pc:sldChg>
      <pc:sldChg chg="modSp add mod ord">
        <pc:chgData name="Lars Björkman" userId="10049411-c5d5-42b6-93f4-7d56d5eee647" providerId="ADAL" clId="{A16D6E20-6CC4-41FB-9276-F2B5AE6607A4}" dt="2024-06-27T19:10:02.606" v="7776" actId="2711"/>
        <pc:sldMkLst>
          <pc:docMk/>
          <pc:sldMk cId="2998142389" sldId="1924"/>
        </pc:sldMkLst>
        <pc:spChg chg="mod">
          <ac:chgData name="Lars Björkman" userId="10049411-c5d5-42b6-93f4-7d56d5eee647" providerId="ADAL" clId="{A16D6E20-6CC4-41FB-9276-F2B5AE6607A4}" dt="2024-06-27T19:10:02.606" v="7776" actId="2711"/>
          <ac:spMkLst>
            <pc:docMk/>
            <pc:sldMk cId="2998142389" sldId="1924"/>
            <ac:spMk id="3" creationId="{FCC7AE0C-ED6C-31E2-E909-859537E1B9A4}"/>
          </ac:spMkLst>
        </pc:spChg>
        <pc:spChg chg="mod">
          <ac:chgData name="Lars Björkman" userId="10049411-c5d5-42b6-93f4-7d56d5eee647" providerId="ADAL" clId="{A16D6E20-6CC4-41FB-9276-F2B5AE6607A4}" dt="2024-06-27T19:09:43.856" v="7773" actId="20577"/>
          <ac:spMkLst>
            <pc:docMk/>
            <pc:sldMk cId="2998142389" sldId="1924"/>
            <ac:spMk id="5" creationId="{A22DEF0B-85EE-1C22-0883-1CFEB9DB3767}"/>
          </ac:spMkLst>
        </pc:spChg>
      </pc:sldChg>
      <pc:sldChg chg="modSp add mod">
        <pc:chgData name="Lars Björkman" userId="10049411-c5d5-42b6-93f4-7d56d5eee647" providerId="ADAL" clId="{A16D6E20-6CC4-41FB-9276-F2B5AE6607A4}" dt="2024-06-27T19:12:20.876" v="7790" actId="255"/>
        <pc:sldMkLst>
          <pc:docMk/>
          <pc:sldMk cId="2975063130" sldId="1925"/>
        </pc:sldMkLst>
        <pc:spChg chg="mod">
          <ac:chgData name="Lars Björkman" userId="10049411-c5d5-42b6-93f4-7d56d5eee647" providerId="ADAL" clId="{A16D6E20-6CC4-41FB-9276-F2B5AE6607A4}" dt="2024-06-27T19:12:20.876" v="7790" actId="255"/>
          <ac:spMkLst>
            <pc:docMk/>
            <pc:sldMk cId="2975063130" sldId="1925"/>
            <ac:spMk id="3" creationId="{FCC7AE0C-ED6C-31E2-E909-859537E1B9A4}"/>
          </ac:spMkLst>
        </pc:spChg>
        <pc:spChg chg="mod">
          <ac:chgData name="Lars Björkman" userId="10049411-c5d5-42b6-93f4-7d56d5eee647" providerId="ADAL" clId="{A16D6E20-6CC4-41FB-9276-F2B5AE6607A4}" dt="2024-06-27T19:11:49.528" v="7787" actId="113"/>
          <ac:spMkLst>
            <pc:docMk/>
            <pc:sldMk cId="2975063130" sldId="1925"/>
            <ac:spMk id="5" creationId="{A22DEF0B-85EE-1C22-0883-1CFEB9DB3767}"/>
          </ac:spMkLst>
        </pc:spChg>
      </pc:sldChg>
      <pc:sldChg chg="delSp modSp add mod">
        <pc:chgData name="Lars Björkman" userId="10049411-c5d5-42b6-93f4-7d56d5eee647" providerId="ADAL" clId="{A16D6E20-6CC4-41FB-9276-F2B5AE6607A4}" dt="2024-06-27T19:28:08.600" v="8134" actId="478"/>
        <pc:sldMkLst>
          <pc:docMk/>
          <pc:sldMk cId="902621043" sldId="1926"/>
        </pc:sldMkLst>
        <pc:spChg chg="del">
          <ac:chgData name="Lars Björkman" userId="10049411-c5d5-42b6-93f4-7d56d5eee647" providerId="ADAL" clId="{A16D6E20-6CC4-41FB-9276-F2B5AE6607A4}" dt="2024-06-27T19:28:08.600" v="8134" actId="478"/>
          <ac:spMkLst>
            <pc:docMk/>
            <pc:sldMk cId="902621043" sldId="1926"/>
            <ac:spMk id="2" creationId="{0AAE7829-729B-CFE2-4E25-37EE09E2F83A}"/>
          </ac:spMkLst>
        </pc:spChg>
        <pc:spChg chg="mod">
          <ac:chgData name="Lars Björkman" userId="10049411-c5d5-42b6-93f4-7d56d5eee647" providerId="ADAL" clId="{A16D6E20-6CC4-41FB-9276-F2B5AE6607A4}" dt="2024-06-27T19:27:58.331" v="8133" actId="6549"/>
          <ac:spMkLst>
            <pc:docMk/>
            <pc:sldMk cId="902621043" sldId="1926"/>
            <ac:spMk id="3" creationId="{F90ACE1A-3100-5943-EBA1-6365D87AA6BA}"/>
          </ac:spMkLst>
        </pc:spChg>
        <pc:spChg chg="del">
          <ac:chgData name="Lars Björkman" userId="10049411-c5d5-42b6-93f4-7d56d5eee647" providerId="ADAL" clId="{A16D6E20-6CC4-41FB-9276-F2B5AE6607A4}" dt="2024-06-27T19:28:08.600" v="8134" actId="478"/>
          <ac:spMkLst>
            <pc:docMk/>
            <pc:sldMk cId="902621043" sldId="1926"/>
            <ac:spMk id="13" creationId="{6DBC3C8B-9A30-7441-4A99-DB1FCB6DC5F8}"/>
          </ac:spMkLst>
        </pc:spChg>
      </pc:sldChg>
      <pc:sldChg chg="modSp add mod">
        <pc:chgData name="Lars Björkman" userId="10049411-c5d5-42b6-93f4-7d56d5eee647" providerId="ADAL" clId="{A16D6E20-6CC4-41FB-9276-F2B5AE6607A4}" dt="2024-06-27T19:30:56.297" v="8206" actId="20577"/>
        <pc:sldMkLst>
          <pc:docMk/>
          <pc:sldMk cId="1141413329" sldId="1927"/>
        </pc:sldMkLst>
        <pc:spChg chg="mod">
          <ac:chgData name="Lars Björkman" userId="10049411-c5d5-42b6-93f4-7d56d5eee647" providerId="ADAL" clId="{A16D6E20-6CC4-41FB-9276-F2B5AE6607A4}" dt="2024-06-27T19:30:56.297" v="8206" actId="20577"/>
          <ac:spMkLst>
            <pc:docMk/>
            <pc:sldMk cId="1141413329" sldId="1927"/>
            <ac:spMk id="3" creationId="{FCC7AE0C-ED6C-31E2-E909-859537E1B9A4}"/>
          </ac:spMkLst>
        </pc:spChg>
        <pc:spChg chg="mod">
          <ac:chgData name="Lars Björkman" userId="10049411-c5d5-42b6-93f4-7d56d5eee647" providerId="ADAL" clId="{A16D6E20-6CC4-41FB-9276-F2B5AE6607A4}" dt="2024-06-27T19:30:21.298" v="8202" actId="20577"/>
          <ac:spMkLst>
            <pc:docMk/>
            <pc:sldMk cId="1141413329" sldId="1927"/>
            <ac:spMk id="5" creationId="{A22DEF0B-85EE-1C22-0883-1CFEB9DB3767}"/>
          </ac:spMkLst>
        </pc:spChg>
      </pc:sldChg>
      <pc:sldChg chg="modSp add mod">
        <pc:chgData name="Lars Björkman" userId="10049411-c5d5-42b6-93f4-7d56d5eee647" providerId="ADAL" clId="{A16D6E20-6CC4-41FB-9276-F2B5AE6607A4}" dt="2024-06-27T19:32:21.028" v="8231"/>
        <pc:sldMkLst>
          <pc:docMk/>
          <pc:sldMk cId="3998796319" sldId="1928"/>
        </pc:sldMkLst>
        <pc:spChg chg="mod">
          <ac:chgData name="Lars Björkman" userId="10049411-c5d5-42b6-93f4-7d56d5eee647" providerId="ADAL" clId="{A16D6E20-6CC4-41FB-9276-F2B5AE6607A4}" dt="2024-06-27T19:32:21.028" v="8231"/>
          <ac:spMkLst>
            <pc:docMk/>
            <pc:sldMk cId="3998796319" sldId="1928"/>
            <ac:spMk id="3" creationId="{FCC7AE0C-ED6C-31E2-E909-859537E1B9A4}"/>
          </ac:spMkLst>
        </pc:spChg>
        <pc:spChg chg="mod">
          <ac:chgData name="Lars Björkman" userId="10049411-c5d5-42b6-93f4-7d56d5eee647" providerId="ADAL" clId="{A16D6E20-6CC4-41FB-9276-F2B5AE6607A4}" dt="2024-06-27T19:32:00.157" v="8229" actId="20577"/>
          <ac:spMkLst>
            <pc:docMk/>
            <pc:sldMk cId="3998796319" sldId="1928"/>
            <ac:spMk id="5" creationId="{A22DEF0B-85EE-1C22-0883-1CFEB9DB3767}"/>
          </ac:spMkLst>
        </pc:spChg>
      </pc:sldChg>
      <pc:sldChg chg="modSp add mod">
        <pc:chgData name="Lars Björkman" userId="10049411-c5d5-42b6-93f4-7d56d5eee647" providerId="ADAL" clId="{A16D6E20-6CC4-41FB-9276-F2B5AE6607A4}" dt="2024-06-27T19:34:17.623" v="8267"/>
        <pc:sldMkLst>
          <pc:docMk/>
          <pc:sldMk cId="290718429" sldId="1929"/>
        </pc:sldMkLst>
        <pc:spChg chg="mod">
          <ac:chgData name="Lars Björkman" userId="10049411-c5d5-42b6-93f4-7d56d5eee647" providerId="ADAL" clId="{A16D6E20-6CC4-41FB-9276-F2B5AE6607A4}" dt="2024-06-27T19:34:17.623" v="8267"/>
          <ac:spMkLst>
            <pc:docMk/>
            <pc:sldMk cId="290718429" sldId="1929"/>
            <ac:spMk id="3" creationId="{FCC7AE0C-ED6C-31E2-E909-859537E1B9A4}"/>
          </ac:spMkLst>
        </pc:spChg>
        <pc:spChg chg="mod">
          <ac:chgData name="Lars Björkman" userId="10049411-c5d5-42b6-93f4-7d56d5eee647" providerId="ADAL" clId="{A16D6E20-6CC4-41FB-9276-F2B5AE6607A4}" dt="2024-06-27T19:34:11.266" v="8265" actId="20577"/>
          <ac:spMkLst>
            <pc:docMk/>
            <pc:sldMk cId="290718429" sldId="1929"/>
            <ac:spMk id="5" creationId="{A22DEF0B-85EE-1C22-0883-1CFEB9DB3767}"/>
          </ac:spMkLst>
        </pc:spChg>
      </pc:sldChg>
      <pc:sldChg chg="modSp add mod">
        <pc:chgData name="Lars Björkman" userId="10049411-c5d5-42b6-93f4-7d56d5eee647" providerId="ADAL" clId="{A16D6E20-6CC4-41FB-9276-F2B5AE6607A4}" dt="2024-06-27T19:35:15.967" v="8284"/>
        <pc:sldMkLst>
          <pc:docMk/>
          <pc:sldMk cId="1408854017" sldId="1930"/>
        </pc:sldMkLst>
        <pc:spChg chg="mod">
          <ac:chgData name="Lars Björkman" userId="10049411-c5d5-42b6-93f4-7d56d5eee647" providerId="ADAL" clId="{A16D6E20-6CC4-41FB-9276-F2B5AE6607A4}" dt="2024-06-27T19:35:15.967" v="8284"/>
          <ac:spMkLst>
            <pc:docMk/>
            <pc:sldMk cId="1408854017" sldId="1930"/>
            <ac:spMk id="3" creationId="{FCC7AE0C-ED6C-31E2-E909-859537E1B9A4}"/>
          </ac:spMkLst>
        </pc:spChg>
        <pc:spChg chg="mod">
          <ac:chgData name="Lars Björkman" userId="10049411-c5d5-42b6-93f4-7d56d5eee647" providerId="ADAL" clId="{A16D6E20-6CC4-41FB-9276-F2B5AE6607A4}" dt="2024-06-27T19:34:47.678" v="8282" actId="6549"/>
          <ac:spMkLst>
            <pc:docMk/>
            <pc:sldMk cId="1408854017" sldId="1930"/>
            <ac:spMk id="5" creationId="{A22DEF0B-85EE-1C22-0883-1CFEB9DB3767}"/>
          </ac:spMkLst>
        </pc:spChg>
      </pc:sldChg>
      <pc:sldChg chg="modSp add mod">
        <pc:chgData name="Lars Björkman" userId="10049411-c5d5-42b6-93f4-7d56d5eee647" providerId="ADAL" clId="{A16D6E20-6CC4-41FB-9276-F2B5AE6607A4}" dt="2024-06-27T19:36:14.015" v="8336"/>
        <pc:sldMkLst>
          <pc:docMk/>
          <pc:sldMk cId="1238498440" sldId="1931"/>
        </pc:sldMkLst>
        <pc:spChg chg="mod">
          <ac:chgData name="Lars Björkman" userId="10049411-c5d5-42b6-93f4-7d56d5eee647" providerId="ADAL" clId="{A16D6E20-6CC4-41FB-9276-F2B5AE6607A4}" dt="2024-06-27T19:36:14.015" v="8336"/>
          <ac:spMkLst>
            <pc:docMk/>
            <pc:sldMk cId="1238498440" sldId="1931"/>
            <ac:spMk id="3" creationId="{FCC7AE0C-ED6C-31E2-E909-859537E1B9A4}"/>
          </ac:spMkLst>
        </pc:spChg>
        <pc:spChg chg="mod">
          <ac:chgData name="Lars Björkman" userId="10049411-c5d5-42b6-93f4-7d56d5eee647" providerId="ADAL" clId="{A16D6E20-6CC4-41FB-9276-F2B5AE6607A4}" dt="2024-06-27T19:35:46.357" v="8334" actId="6549"/>
          <ac:spMkLst>
            <pc:docMk/>
            <pc:sldMk cId="1238498440" sldId="1931"/>
            <ac:spMk id="5" creationId="{A22DEF0B-85EE-1C22-0883-1CFEB9DB3767}"/>
          </ac:spMkLst>
        </pc:spChg>
      </pc:sldChg>
      <pc:sldChg chg="modSp add mod">
        <pc:chgData name="Lars Björkman" userId="10049411-c5d5-42b6-93f4-7d56d5eee647" providerId="ADAL" clId="{A16D6E20-6CC4-41FB-9276-F2B5AE6607A4}" dt="2024-06-27T19:37:19.212" v="8365" actId="6549"/>
        <pc:sldMkLst>
          <pc:docMk/>
          <pc:sldMk cId="1854525145" sldId="1932"/>
        </pc:sldMkLst>
        <pc:spChg chg="mod">
          <ac:chgData name="Lars Björkman" userId="10049411-c5d5-42b6-93f4-7d56d5eee647" providerId="ADAL" clId="{A16D6E20-6CC4-41FB-9276-F2B5AE6607A4}" dt="2024-06-27T19:37:19.212" v="8365" actId="6549"/>
          <ac:spMkLst>
            <pc:docMk/>
            <pc:sldMk cId="1854525145" sldId="1932"/>
            <ac:spMk id="3" creationId="{F90ACE1A-3100-5943-EBA1-6365D87AA6BA}"/>
          </ac:spMkLst>
        </pc:spChg>
      </pc:sldChg>
      <pc:sldChg chg="modSp add mod ord">
        <pc:chgData name="Lars Björkman" userId="10049411-c5d5-42b6-93f4-7d56d5eee647" providerId="ADAL" clId="{A16D6E20-6CC4-41FB-9276-F2B5AE6607A4}" dt="2024-06-27T19:54:27.958" v="8548" actId="13926"/>
        <pc:sldMkLst>
          <pc:docMk/>
          <pc:sldMk cId="2145717374" sldId="1933"/>
        </pc:sldMkLst>
        <pc:spChg chg="mod">
          <ac:chgData name="Lars Björkman" userId="10049411-c5d5-42b6-93f4-7d56d5eee647" providerId="ADAL" clId="{A16D6E20-6CC4-41FB-9276-F2B5AE6607A4}" dt="2024-06-27T19:54:27.958" v="8548" actId="13926"/>
          <ac:spMkLst>
            <pc:docMk/>
            <pc:sldMk cId="2145717374" sldId="1933"/>
            <ac:spMk id="3" creationId="{FCC7AE0C-ED6C-31E2-E909-859537E1B9A4}"/>
          </ac:spMkLst>
        </pc:spChg>
        <pc:spChg chg="mod">
          <ac:chgData name="Lars Björkman" userId="10049411-c5d5-42b6-93f4-7d56d5eee647" providerId="ADAL" clId="{A16D6E20-6CC4-41FB-9276-F2B5AE6607A4}" dt="2024-06-27T19:52:53.375" v="8543" actId="255"/>
          <ac:spMkLst>
            <pc:docMk/>
            <pc:sldMk cId="2145717374" sldId="1933"/>
            <ac:spMk id="5" creationId="{A22DEF0B-85EE-1C22-0883-1CFEB9DB3767}"/>
          </ac:spMkLst>
        </pc:spChg>
      </pc:sldChg>
      <pc:sldChg chg="addSp delSp modSp add mod ord">
        <pc:chgData name="Lars Björkman" userId="10049411-c5d5-42b6-93f4-7d56d5eee647" providerId="ADAL" clId="{A16D6E20-6CC4-41FB-9276-F2B5AE6607A4}" dt="2024-06-27T19:45:24.484" v="8495" actId="1035"/>
        <pc:sldMkLst>
          <pc:docMk/>
          <pc:sldMk cId="1893326566" sldId="1934"/>
        </pc:sldMkLst>
        <pc:spChg chg="add mod">
          <ac:chgData name="Lars Björkman" userId="10049411-c5d5-42b6-93f4-7d56d5eee647" providerId="ADAL" clId="{A16D6E20-6CC4-41FB-9276-F2B5AE6607A4}" dt="2024-06-27T19:41:15.958" v="8429"/>
          <ac:spMkLst>
            <pc:docMk/>
            <pc:sldMk cId="1893326566" sldId="1934"/>
            <ac:spMk id="2" creationId="{AEFBC808-37A7-EA13-2C72-A7529A9B631C}"/>
          </ac:spMkLst>
        </pc:spChg>
        <pc:spChg chg="mod">
          <ac:chgData name="Lars Björkman" userId="10049411-c5d5-42b6-93f4-7d56d5eee647" providerId="ADAL" clId="{A16D6E20-6CC4-41FB-9276-F2B5AE6607A4}" dt="2024-06-27T19:45:24.484" v="8495" actId="1035"/>
          <ac:spMkLst>
            <pc:docMk/>
            <pc:sldMk cId="1893326566" sldId="1934"/>
            <ac:spMk id="3" creationId="{F90ACE1A-3100-5943-EBA1-6365D87AA6BA}"/>
          </ac:spMkLst>
        </pc:spChg>
        <pc:spChg chg="add mod">
          <ac:chgData name="Lars Björkman" userId="10049411-c5d5-42b6-93f4-7d56d5eee647" providerId="ADAL" clId="{A16D6E20-6CC4-41FB-9276-F2B5AE6607A4}" dt="2024-06-27T19:45:13.867" v="8473" actId="1035"/>
          <ac:spMkLst>
            <pc:docMk/>
            <pc:sldMk cId="1893326566" sldId="1934"/>
            <ac:spMk id="13" creationId="{494C21C5-ABDA-23FF-4ECE-426C183F3711}"/>
          </ac:spMkLst>
        </pc:spChg>
        <pc:spChg chg="add mod">
          <ac:chgData name="Lars Björkman" userId="10049411-c5d5-42b6-93f4-7d56d5eee647" providerId="ADAL" clId="{A16D6E20-6CC4-41FB-9276-F2B5AE6607A4}" dt="2024-06-27T19:45:13.867" v="8473" actId="1035"/>
          <ac:spMkLst>
            <pc:docMk/>
            <pc:sldMk cId="1893326566" sldId="1934"/>
            <ac:spMk id="14" creationId="{7C8D47B0-77D2-366C-D01D-51E9ED40F454}"/>
          </ac:spMkLst>
        </pc:spChg>
        <pc:spChg chg="add mod">
          <ac:chgData name="Lars Björkman" userId="10049411-c5d5-42b6-93f4-7d56d5eee647" providerId="ADAL" clId="{A16D6E20-6CC4-41FB-9276-F2B5AE6607A4}" dt="2024-06-27T19:45:13.867" v="8473" actId="1035"/>
          <ac:spMkLst>
            <pc:docMk/>
            <pc:sldMk cId="1893326566" sldId="1934"/>
            <ac:spMk id="15" creationId="{DBE8D15D-8F2C-A5E7-7E16-83B82AC6F5CF}"/>
          </ac:spMkLst>
        </pc:spChg>
        <pc:grpChg chg="del">
          <ac:chgData name="Lars Björkman" userId="10049411-c5d5-42b6-93f4-7d56d5eee647" providerId="ADAL" clId="{A16D6E20-6CC4-41FB-9276-F2B5AE6607A4}" dt="2024-06-27T19:45:07.944" v="8436" actId="478"/>
          <ac:grpSpMkLst>
            <pc:docMk/>
            <pc:sldMk cId="1893326566" sldId="1934"/>
            <ac:grpSpMk id="4" creationId="{C5024D07-0BEB-47F0-98E4-DE1070282D98}"/>
          </ac:grpSpMkLst>
        </pc:grpChg>
      </pc:sldChg>
      <pc:sldChg chg="modSp add mod">
        <pc:chgData name="Lars Björkman" userId="10049411-c5d5-42b6-93f4-7d56d5eee647" providerId="ADAL" clId="{A16D6E20-6CC4-41FB-9276-F2B5AE6607A4}" dt="2024-06-27T19:55:18.901" v="8549" actId="13926"/>
        <pc:sldMkLst>
          <pc:docMk/>
          <pc:sldMk cId="1562709563" sldId="1935"/>
        </pc:sldMkLst>
        <pc:spChg chg="mod">
          <ac:chgData name="Lars Björkman" userId="10049411-c5d5-42b6-93f4-7d56d5eee647" providerId="ADAL" clId="{A16D6E20-6CC4-41FB-9276-F2B5AE6607A4}" dt="2024-06-27T19:55:18.901" v="8549" actId="13926"/>
          <ac:spMkLst>
            <pc:docMk/>
            <pc:sldMk cId="1562709563" sldId="1935"/>
            <ac:spMk id="3" creationId="{FCC7AE0C-ED6C-31E2-E909-859537E1B9A4}"/>
          </ac:spMkLst>
        </pc:spChg>
        <pc:spChg chg="mod">
          <ac:chgData name="Lars Björkman" userId="10049411-c5d5-42b6-93f4-7d56d5eee647" providerId="ADAL" clId="{A16D6E20-6CC4-41FB-9276-F2B5AE6607A4}" dt="2024-06-27T19:51:01.999" v="8536" actId="1036"/>
          <ac:spMkLst>
            <pc:docMk/>
            <pc:sldMk cId="1562709563" sldId="1935"/>
            <ac:spMk id="5" creationId="{A22DEF0B-85EE-1C22-0883-1CFEB9DB3767}"/>
          </ac:spMkLst>
        </pc:spChg>
      </pc:sldChg>
      <pc:sldChg chg="modSp add mod">
        <pc:chgData name="Lars Björkman" userId="10049411-c5d5-42b6-93f4-7d56d5eee647" providerId="ADAL" clId="{A16D6E20-6CC4-41FB-9276-F2B5AE6607A4}" dt="2024-06-27T19:48:06.472" v="8513" actId="255"/>
        <pc:sldMkLst>
          <pc:docMk/>
          <pc:sldMk cId="2771798968" sldId="1936"/>
        </pc:sldMkLst>
        <pc:spChg chg="mod">
          <ac:chgData name="Lars Björkman" userId="10049411-c5d5-42b6-93f4-7d56d5eee647" providerId="ADAL" clId="{A16D6E20-6CC4-41FB-9276-F2B5AE6607A4}" dt="2024-06-27T19:47:36.176" v="8509" actId="255"/>
          <ac:spMkLst>
            <pc:docMk/>
            <pc:sldMk cId="2771798968" sldId="1936"/>
            <ac:spMk id="6" creationId="{5F94F36E-76B9-081D-DA6B-FC272AA48DB1}"/>
          </ac:spMkLst>
        </pc:spChg>
        <pc:spChg chg="mod">
          <ac:chgData name="Lars Björkman" userId="10049411-c5d5-42b6-93f4-7d56d5eee647" providerId="ADAL" clId="{A16D6E20-6CC4-41FB-9276-F2B5AE6607A4}" dt="2024-06-27T19:48:06.472" v="8513" actId="255"/>
          <ac:spMkLst>
            <pc:docMk/>
            <pc:sldMk cId="2771798968" sldId="1936"/>
            <ac:spMk id="7" creationId="{2C01AD40-B906-EB77-B873-329F55ADCF8F}"/>
          </ac:spMkLst>
        </pc:spChg>
      </pc:sldChg>
      <pc:sldChg chg="modSp add mod ord">
        <pc:chgData name="Lars Björkman" userId="10049411-c5d5-42b6-93f4-7d56d5eee647" providerId="ADAL" clId="{A16D6E20-6CC4-41FB-9276-F2B5AE6607A4}" dt="2024-06-27T20:00:23.253" v="8575" actId="113"/>
        <pc:sldMkLst>
          <pc:docMk/>
          <pc:sldMk cId="696230248" sldId="1937"/>
        </pc:sldMkLst>
        <pc:spChg chg="mod">
          <ac:chgData name="Lars Björkman" userId="10049411-c5d5-42b6-93f4-7d56d5eee647" providerId="ADAL" clId="{A16D6E20-6CC4-41FB-9276-F2B5AE6607A4}" dt="2024-06-27T20:00:23.253" v="8575" actId="113"/>
          <ac:spMkLst>
            <pc:docMk/>
            <pc:sldMk cId="696230248" sldId="1937"/>
            <ac:spMk id="3" creationId="{F90ACE1A-3100-5943-EBA1-6365D87AA6BA}"/>
          </ac:spMkLst>
        </pc:spChg>
      </pc:sldChg>
      <pc:sldChg chg="add">
        <pc:chgData name="Lars Björkman" userId="10049411-c5d5-42b6-93f4-7d56d5eee647" providerId="ADAL" clId="{A16D6E20-6CC4-41FB-9276-F2B5AE6607A4}" dt="2024-06-27T20:01:22.128" v="8576"/>
        <pc:sldMkLst>
          <pc:docMk/>
          <pc:sldMk cId="1827509971" sldId="1938"/>
        </pc:sldMkLst>
      </pc:sldChg>
      <pc:sldChg chg="modSp add mod">
        <pc:chgData name="Lars Björkman" userId="10049411-c5d5-42b6-93f4-7d56d5eee647" providerId="ADAL" clId="{A16D6E20-6CC4-41FB-9276-F2B5AE6607A4}" dt="2024-06-27T20:03:52.737" v="8593" actId="2711"/>
        <pc:sldMkLst>
          <pc:docMk/>
          <pc:sldMk cId="170605603" sldId="1939"/>
        </pc:sldMkLst>
        <pc:spChg chg="mod">
          <ac:chgData name="Lars Björkman" userId="10049411-c5d5-42b6-93f4-7d56d5eee647" providerId="ADAL" clId="{A16D6E20-6CC4-41FB-9276-F2B5AE6607A4}" dt="2024-06-27T20:03:27.341" v="8590" actId="255"/>
          <ac:spMkLst>
            <pc:docMk/>
            <pc:sldMk cId="170605603" sldId="1939"/>
            <ac:spMk id="6" creationId="{5F94F36E-76B9-081D-DA6B-FC272AA48DB1}"/>
          </ac:spMkLst>
        </pc:spChg>
        <pc:spChg chg="mod">
          <ac:chgData name="Lars Björkman" userId="10049411-c5d5-42b6-93f4-7d56d5eee647" providerId="ADAL" clId="{A16D6E20-6CC4-41FB-9276-F2B5AE6607A4}" dt="2024-06-27T20:03:52.737" v="8593" actId="2711"/>
          <ac:spMkLst>
            <pc:docMk/>
            <pc:sldMk cId="170605603" sldId="1939"/>
            <ac:spMk id="7" creationId="{2C01AD40-B906-EB77-B873-329F55ADCF8F}"/>
          </ac:spMkLst>
        </pc:spChg>
      </pc:sldChg>
      <pc:sldChg chg="modSp add mod">
        <pc:chgData name="Lars Björkman" userId="10049411-c5d5-42b6-93f4-7d56d5eee647" providerId="ADAL" clId="{A16D6E20-6CC4-41FB-9276-F2B5AE6607A4}" dt="2024-06-27T20:06:21.355" v="8603" actId="2711"/>
        <pc:sldMkLst>
          <pc:docMk/>
          <pc:sldMk cId="1433941969" sldId="1940"/>
        </pc:sldMkLst>
        <pc:spChg chg="mod">
          <ac:chgData name="Lars Björkman" userId="10049411-c5d5-42b6-93f4-7d56d5eee647" providerId="ADAL" clId="{A16D6E20-6CC4-41FB-9276-F2B5AE6607A4}" dt="2024-06-27T20:05:42.851" v="8597" actId="255"/>
          <ac:spMkLst>
            <pc:docMk/>
            <pc:sldMk cId="1433941969" sldId="1940"/>
            <ac:spMk id="6" creationId="{5F94F36E-76B9-081D-DA6B-FC272AA48DB1}"/>
          </ac:spMkLst>
        </pc:spChg>
        <pc:spChg chg="mod">
          <ac:chgData name="Lars Björkman" userId="10049411-c5d5-42b6-93f4-7d56d5eee647" providerId="ADAL" clId="{A16D6E20-6CC4-41FB-9276-F2B5AE6607A4}" dt="2024-06-27T20:06:21.355" v="8603" actId="2711"/>
          <ac:spMkLst>
            <pc:docMk/>
            <pc:sldMk cId="1433941969" sldId="1940"/>
            <ac:spMk id="7" creationId="{2C01AD40-B906-EB77-B873-329F55ADCF8F}"/>
          </ac:spMkLst>
        </pc:spChg>
      </pc:sldChg>
      <pc:sldChg chg="modSp add mod">
        <pc:chgData name="Lars Björkman" userId="10049411-c5d5-42b6-93f4-7d56d5eee647" providerId="ADAL" clId="{A16D6E20-6CC4-41FB-9276-F2B5AE6607A4}" dt="2024-06-27T20:07:54.470" v="8611" actId="255"/>
        <pc:sldMkLst>
          <pc:docMk/>
          <pc:sldMk cId="3519397187" sldId="1941"/>
        </pc:sldMkLst>
        <pc:spChg chg="mod">
          <ac:chgData name="Lars Björkman" userId="10049411-c5d5-42b6-93f4-7d56d5eee647" providerId="ADAL" clId="{A16D6E20-6CC4-41FB-9276-F2B5AE6607A4}" dt="2024-06-27T20:07:21.764" v="8607" actId="255"/>
          <ac:spMkLst>
            <pc:docMk/>
            <pc:sldMk cId="3519397187" sldId="1941"/>
            <ac:spMk id="6" creationId="{5F94F36E-76B9-081D-DA6B-FC272AA48DB1}"/>
          </ac:spMkLst>
        </pc:spChg>
        <pc:spChg chg="mod">
          <ac:chgData name="Lars Björkman" userId="10049411-c5d5-42b6-93f4-7d56d5eee647" providerId="ADAL" clId="{A16D6E20-6CC4-41FB-9276-F2B5AE6607A4}" dt="2024-06-27T20:07:54.470" v="8611" actId="255"/>
          <ac:spMkLst>
            <pc:docMk/>
            <pc:sldMk cId="3519397187" sldId="1941"/>
            <ac:spMk id="7" creationId="{2C01AD40-B906-EB77-B873-329F55ADCF8F}"/>
          </ac:spMkLst>
        </pc:spChg>
      </pc:sldChg>
      <pc:sldChg chg="addSp delSp modSp add mod">
        <pc:chgData name="Lars Björkman" userId="10049411-c5d5-42b6-93f4-7d56d5eee647" providerId="ADAL" clId="{A16D6E20-6CC4-41FB-9276-F2B5AE6607A4}" dt="2024-06-28T07:46:41.150" v="8852"/>
        <pc:sldMkLst>
          <pc:docMk/>
          <pc:sldMk cId="2394445212" sldId="1942"/>
        </pc:sldMkLst>
        <pc:spChg chg="del">
          <ac:chgData name="Lars Björkman" userId="10049411-c5d5-42b6-93f4-7d56d5eee647" providerId="ADAL" clId="{A16D6E20-6CC4-41FB-9276-F2B5AE6607A4}" dt="2024-06-28T07:46:39.349" v="8851" actId="478"/>
          <ac:spMkLst>
            <pc:docMk/>
            <pc:sldMk cId="2394445212" sldId="1942"/>
            <ac:spMk id="2" creationId="{578824EC-692B-FE9D-5A1B-1627CA51CDFD}"/>
          </ac:spMkLst>
        </pc:spChg>
        <pc:spChg chg="add mod">
          <ac:chgData name="Lars Björkman" userId="10049411-c5d5-42b6-93f4-7d56d5eee647" providerId="ADAL" clId="{A16D6E20-6CC4-41FB-9276-F2B5AE6607A4}" dt="2024-06-28T07:46:41.150" v="8852"/>
          <ac:spMkLst>
            <pc:docMk/>
            <pc:sldMk cId="2394445212" sldId="1942"/>
            <ac:spMk id="3" creationId="{45B7AA86-1A2F-886D-93D0-7A64760D1C59}"/>
          </ac:spMkLst>
        </pc:spChg>
      </pc:sldChg>
    </pc:docChg>
  </pc:docChgLst>
  <pc:docChgLst>
    <pc:chgData name="Lars Björkman" userId="10049411-c5d5-42b6-93f4-7d56d5eee647" providerId="ADAL" clId="{1A2E89B8-7E55-4C8D-ADC4-FC4B0ACAE964}"/>
    <pc:docChg chg="modSld">
      <pc:chgData name="Lars Björkman" userId="10049411-c5d5-42b6-93f4-7d56d5eee647" providerId="ADAL" clId="{1A2E89B8-7E55-4C8D-ADC4-FC4B0ACAE964}" dt="2024-10-03T08:26:21.510" v="1" actId="113"/>
      <pc:docMkLst>
        <pc:docMk/>
      </pc:docMkLst>
      <pc:sldChg chg="modSp mod">
        <pc:chgData name="Lars Björkman" userId="10049411-c5d5-42b6-93f4-7d56d5eee647" providerId="ADAL" clId="{1A2E89B8-7E55-4C8D-ADC4-FC4B0ACAE964}" dt="2024-10-03T08:26:21.510" v="1" actId="113"/>
        <pc:sldMkLst>
          <pc:docMk/>
          <pc:sldMk cId="2127513446" sldId="383"/>
        </pc:sldMkLst>
        <pc:graphicFrameChg chg="modGraphic">
          <ac:chgData name="Lars Björkman" userId="10049411-c5d5-42b6-93f4-7d56d5eee647" providerId="ADAL" clId="{1A2E89B8-7E55-4C8D-ADC4-FC4B0ACAE964}" dt="2024-10-03T08:26:21.510" v="1" actId="113"/>
          <ac:graphicFrameMkLst>
            <pc:docMk/>
            <pc:sldMk cId="2127513446" sldId="383"/>
            <ac:graphicFrameMk id="131" creationId="{00000000-0000-0000-0000-000000000000}"/>
          </ac:graphicFrameMkLst>
        </pc:graphicFrameChg>
      </pc:sldChg>
      <pc:sldChg chg="modSp mod">
        <pc:chgData name="Lars Björkman" userId="10049411-c5d5-42b6-93f4-7d56d5eee647" providerId="ADAL" clId="{1A2E89B8-7E55-4C8D-ADC4-FC4B0ACAE964}" dt="2024-09-11T08:32:07.832" v="0" actId="1076"/>
        <pc:sldMkLst>
          <pc:docMk/>
          <pc:sldMk cId="3185557939" sldId="1881"/>
        </pc:sldMkLst>
        <pc:grpChg chg="mod">
          <ac:chgData name="Lars Björkman" userId="10049411-c5d5-42b6-93f4-7d56d5eee647" providerId="ADAL" clId="{1A2E89B8-7E55-4C8D-ADC4-FC4B0ACAE964}" dt="2024-09-11T08:32:07.832" v="0" actId="1076"/>
          <ac:grpSpMkLst>
            <pc:docMk/>
            <pc:sldMk cId="3185557939" sldId="1881"/>
            <ac:grpSpMk id="4" creationId="{B5F92B2E-CD02-CCEC-695B-65E6B1203321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367" cy="501879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94505" y="0"/>
            <a:ext cx="2979367" cy="501879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r">
              <a:defRPr sz="1300"/>
            </a:lvl1pPr>
          </a:lstStyle>
          <a:p>
            <a:fld id="{4AED1760-43B6-4766-991D-E1A29EEBD58E}" type="datetimeFigureOut">
              <a:rPr lang="sv-SE" smtClean="0"/>
              <a:t>2024-11-27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0950"/>
            <a:ext cx="5999163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42" tIns="48221" rIns="96442" bIns="48221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7547" y="4813866"/>
            <a:ext cx="5500370" cy="3938617"/>
          </a:xfrm>
          <a:prstGeom prst="rect">
            <a:avLst/>
          </a:prstGeom>
        </p:spPr>
        <p:txBody>
          <a:bodyPr vert="horz" lIns="96442" tIns="48221" rIns="96442" bIns="48221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500961"/>
            <a:ext cx="2979367" cy="501878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94505" y="9500961"/>
            <a:ext cx="2979367" cy="501878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r">
              <a:defRPr sz="1300"/>
            </a:lvl1pPr>
          </a:lstStyle>
          <a:p>
            <a:fld id="{5717EC24-29EB-4641-BD9B-F96940E29CB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3056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ART - SSN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moln, utomhus, landskap, gräs&#10;&#10;Automatiskt genererad beskrivning">
            <a:extLst>
              <a:ext uri="{FF2B5EF4-FFF2-40B4-BE49-F238E27FC236}">
                <a16:creationId xmlns:a16="http://schemas.microsoft.com/office/drawing/2014/main" id="{EB3AC2A9-768D-8B6E-D2A5-6A13BB366C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Bildobjekt 9" descr="En bild som visar text, Teckensnitt, Grafik, logotyp&#10;&#10;Automatiskt genererad beskrivning">
            <a:extLst>
              <a:ext uri="{FF2B5EF4-FFF2-40B4-BE49-F238E27FC236}">
                <a16:creationId xmlns:a16="http://schemas.microsoft.com/office/drawing/2014/main" id="{A2EA675C-12CD-3BB2-E09E-B18FB3D0F4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572" y="1151572"/>
            <a:ext cx="4554855" cy="455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92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YCKET TEXT TRE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5F4B5B-0755-0CD1-00BC-CD26241246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386" y="464515"/>
            <a:ext cx="10656476" cy="379547"/>
          </a:xfrm>
        </p:spPr>
        <p:txBody>
          <a:bodyPr anchor="t">
            <a:noAutofit/>
          </a:bodyPr>
          <a:lstStyle>
            <a:lvl1pPr>
              <a:defRPr sz="2800"/>
            </a:lvl1pPr>
          </a:lstStyle>
          <a:p>
            <a:r>
              <a:rPr lang="sv-SE"/>
              <a:t>Skriv din rubrik här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298E8E3-1D12-9164-3CF1-D055B4FDD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386" y="1553496"/>
            <a:ext cx="3199399" cy="5447072"/>
          </a:xfrm>
        </p:spPr>
        <p:txBody>
          <a:bodyPr/>
          <a:lstStyle>
            <a:lvl1pPr marL="0" indent="0">
              <a:buNone/>
              <a:defRPr sz="1300"/>
            </a:lvl1pPr>
            <a:lvl2pPr marL="457200" indent="0">
              <a:buNone/>
              <a:defRPr sz="18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5DD500AB-CB0C-5B5F-746B-590A2D3AA68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495019" y="1553362"/>
            <a:ext cx="3200400" cy="5447072"/>
          </a:xfrm>
        </p:spPr>
        <p:txBody>
          <a:bodyPr/>
          <a:lstStyle>
            <a:lvl1pPr marL="0" indent="0">
              <a:buNone/>
              <a:defRPr sz="1300"/>
            </a:lvl1pPr>
            <a:lvl2pPr marL="457200" indent="0">
              <a:buNone/>
              <a:defRPr sz="18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AF8982ED-7443-D10B-7FF7-601B6266FB6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159632" y="1553496"/>
            <a:ext cx="3200400" cy="5447072"/>
          </a:xfrm>
        </p:spPr>
        <p:txBody>
          <a:bodyPr/>
          <a:lstStyle>
            <a:lvl1pPr marL="0" indent="0">
              <a:buNone/>
              <a:defRPr sz="1300"/>
            </a:lvl1pPr>
            <a:lvl2pPr marL="457200" indent="0">
              <a:buNone/>
              <a:defRPr sz="18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7024A409-3849-83DC-7C67-0DE7F2CFF0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4850" y="1173950"/>
            <a:ext cx="3200400" cy="379413"/>
          </a:xfrm>
        </p:spPr>
        <p:txBody>
          <a:bodyPr/>
          <a:lstStyle>
            <a:lvl1pPr marL="0" indent="0">
              <a:buNone/>
              <a:defRPr sz="1400" b="1">
                <a:latin typeface="Avenir Next LT Pro" panose="020B05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Skriv din underrubrik här</a:t>
            </a:r>
          </a:p>
        </p:txBody>
      </p:sp>
      <p:sp>
        <p:nvSpPr>
          <p:cNvPr id="15" name="Platshållare för text 13">
            <a:extLst>
              <a:ext uri="{FF2B5EF4-FFF2-40B4-BE49-F238E27FC236}">
                <a16:creationId xmlns:a16="http://schemas.microsoft.com/office/drawing/2014/main" id="{D76C4A85-A2A1-391B-4AB3-5A46D18839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95019" y="1173949"/>
            <a:ext cx="3200400" cy="379413"/>
          </a:xfrm>
        </p:spPr>
        <p:txBody>
          <a:bodyPr/>
          <a:lstStyle>
            <a:lvl1pPr marL="0" indent="0">
              <a:buNone/>
              <a:defRPr sz="1400" b="1">
                <a:latin typeface="Avenir Next LT Pro" panose="020B05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Skriv din underrubrik här</a:t>
            </a:r>
          </a:p>
        </p:txBody>
      </p:sp>
      <p:sp>
        <p:nvSpPr>
          <p:cNvPr id="16" name="Platshållare för text 13">
            <a:extLst>
              <a:ext uri="{FF2B5EF4-FFF2-40B4-BE49-F238E27FC236}">
                <a16:creationId xmlns:a16="http://schemas.microsoft.com/office/drawing/2014/main" id="{10EBA079-EED2-C4FB-3623-2AC8F98CF8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60462" y="1173949"/>
            <a:ext cx="3200400" cy="379413"/>
          </a:xfrm>
        </p:spPr>
        <p:txBody>
          <a:bodyPr/>
          <a:lstStyle>
            <a:lvl1pPr marL="0" indent="0">
              <a:buNone/>
              <a:defRPr sz="1400" b="1">
                <a:latin typeface="Avenir Next LT Pro" panose="020B05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Skriv din underrubrik här</a:t>
            </a:r>
          </a:p>
        </p:txBody>
      </p:sp>
    </p:spTree>
    <p:extLst>
      <p:ext uri="{BB962C8B-B14F-4D97-AF65-F5344CB8AC3E}">
        <p14:creationId xmlns:p14="http://schemas.microsoft.com/office/powerpoint/2010/main" val="2900156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UTPLATT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B2794AC-485B-EC3F-B884-D8491DB16151}"/>
              </a:ext>
            </a:extLst>
          </p:cNvPr>
          <p:cNvSpPr/>
          <p:nvPr userDrawn="1"/>
        </p:nvSpPr>
        <p:spPr>
          <a:xfrm>
            <a:off x="10577512" y="4967288"/>
            <a:ext cx="1614488" cy="18907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Bildobjekt 2" descr="En bild som visar text, Teckensnitt, Grafik, logotyp&#10;&#10;Automatiskt genererad beskrivning">
            <a:extLst>
              <a:ext uri="{FF2B5EF4-FFF2-40B4-BE49-F238E27FC236}">
                <a16:creationId xmlns:a16="http://schemas.microsoft.com/office/drawing/2014/main" id="{71CFA359-0484-104A-FBA7-501D5C3934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572" y="1151572"/>
            <a:ext cx="4554855" cy="455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630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B2794AC-485B-EC3F-B884-D8491DB16151}"/>
              </a:ext>
            </a:extLst>
          </p:cNvPr>
          <p:cNvSpPr/>
          <p:nvPr userDrawn="1"/>
        </p:nvSpPr>
        <p:spPr>
          <a:xfrm>
            <a:off x="10392603" y="4823336"/>
            <a:ext cx="1614488" cy="1890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72DC4FF5-4148-36AC-68B2-DB1873BAFA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386" y="464515"/>
            <a:ext cx="10656476" cy="1325563"/>
          </a:xfrm>
        </p:spPr>
        <p:txBody>
          <a:bodyPr anchor="ctr"/>
          <a:lstStyle>
            <a:lvl1pPr>
              <a:defRPr/>
            </a:lvl1pPr>
          </a:lstStyle>
          <a:p>
            <a:r>
              <a:rPr lang="sv-SE"/>
              <a:t>Här skriver du din rubrik</a:t>
            </a:r>
          </a:p>
        </p:txBody>
      </p:sp>
    </p:spTree>
    <p:extLst>
      <p:ext uri="{BB962C8B-B14F-4D97-AF65-F5344CB8AC3E}">
        <p14:creationId xmlns:p14="http://schemas.microsoft.com/office/powerpoint/2010/main" val="2781786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YSTEMSI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B2794AC-485B-EC3F-B884-D8491DB16151}"/>
              </a:ext>
            </a:extLst>
          </p:cNvPr>
          <p:cNvSpPr/>
          <p:nvPr userDrawn="1"/>
        </p:nvSpPr>
        <p:spPr>
          <a:xfrm>
            <a:off x="10577512" y="4967288"/>
            <a:ext cx="1614488" cy="18907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72DC4FF5-4148-36AC-68B2-DB1873BAFA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2961" y="2766218"/>
            <a:ext cx="10656476" cy="1325563"/>
          </a:xfrm>
        </p:spPr>
        <p:txBody>
          <a:bodyPr anchor="ctr">
            <a:normAutofit/>
          </a:bodyPr>
          <a:lstStyle>
            <a:lvl1pPr algn="ctr">
              <a:defRPr sz="3000" b="0">
                <a:solidFill>
                  <a:srgbClr val="FFFFFF"/>
                </a:solidFill>
                <a:latin typeface="Avenir Next LT Pro Demi" panose="020B0704020202020204" pitchFamily="34" charset="0"/>
              </a:defRPr>
            </a:lvl1pPr>
          </a:lstStyle>
          <a:p>
            <a:r>
              <a:rPr lang="sv-SE"/>
              <a:t>Här skriver du din rubrik</a:t>
            </a:r>
          </a:p>
        </p:txBody>
      </p:sp>
    </p:spTree>
    <p:extLst>
      <p:ext uri="{BB962C8B-B14F-4D97-AF65-F5344CB8AC3E}">
        <p14:creationId xmlns:p14="http://schemas.microsoft.com/office/powerpoint/2010/main" val="826346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 algn="ctr">
              <a:defRPr sz="4851" b="1" i="0">
                <a:solidFill>
                  <a:srgbClr val="F47B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046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046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1216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Logo">
            <a:extLst>
              <a:ext uri="{FF2B5EF4-FFF2-40B4-BE49-F238E27FC236}">
                <a16:creationId xmlns:a16="http://schemas.microsoft.com/office/drawing/2014/main" id="{FD71B1E8-A4E6-4968-8FAD-65B1596B52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29836" y="6327547"/>
            <a:ext cx="1295400" cy="163124"/>
          </a:xfrm>
          <a:prstGeom prst="rect">
            <a:avLst/>
          </a:prstGeom>
        </p:spPr>
      </p:pic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7FFBE40D-59EB-4C64-A2F7-80681A7B63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6763" y="1016000"/>
            <a:ext cx="5257800" cy="10165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3000"/>
              </a:lnSpc>
              <a:spcBef>
                <a:spcPts val="0"/>
              </a:spcBef>
              <a:buNone/>
              <a:defRPr sz="34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here to edit the header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660DD0C-7127-4D74-B291-3D5DC56BE1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763" y="2457450"/>
            <a:ext cx="8858250" cy="3563938"/>
          </a:xfrm>
          <a:prstGeom prst="rect">
            <a:avLst/>
          </a:prstGeom>
        </p:spPr>
        <p:txBody>
          <a:bodyPr lIns="0" tIns="0" rIns="0" bIns="0"/>
          <a:lstStyle>
            <a:lvl1pPr marL="269875" indent="-269875">
              <a:spcBef>
                <a:spcPts val="1200"/>
              </a:spcBef>
              <a:buSzPct val="110000"/>
              <a:buFont typeface="Wingdings" panose="05000000000000000000" pitchFamily="2" charset="2"/>
              <a:buChar char="§"/>
              <a:defRPr sz="2000">
                <a:solidFill>
                  <a:schemeClr val="accent1"/>
                </a:solidFill>
              </a:defRPr>
            </a:lvl1pPr>
            <a:lvl2pPr marL="539750" indent="-269875">
              <a:spcBef>
                <a:spcPts val="500"/>
              </a:spcBef>
              <a:buSzPct val="100000"/>
              <a:buFont typeface="Calibri" panose="020F0502020204030204" pitchFamily="34" charset="0"/>
              <a:buChar char="–"/>
              <a:defRPr sz="1600">
                <a:solidFill>
                  <a:schemeClr val="accent1"/>
                </a:solidFill>
              </a:defRPr>
            </a:lvl2pPr>
            <a:lvl3pPr marL="811213" indent="-271463">
              <a:buSzPct val="100000"/>
              <a:buFont typeface="Calibri" panose="020F0502020204030204" pitchFamily="34" charset="0"/>
              <a:buChar char="–"/>
              <a:defRPr sz="1600">
                <a:solidFill>
                  <a:schemeClr val="accent1"/>
                </a:solidFill>
              </a:defRPr>
            </a:lvl3pPr>
            <a:lvl4pPr marL="1081088" indent="-269875">
              <a:buSzPct val="100000"/>
              <a:buFont typeface="Calibri" panose="020F0502020204030204" pitchFamily="34" charset="0"/>
              <a:buChar char="–"/>
              <a:defRPr sz="1600">
                <a:solidFill>
                  <a:schemeClr val="accent1"/>
                </a:solidFill>
              </a:defRPr>
            </a:lvl4pPr>
            <a:lvl5pPr marL="1339850" indent="-258763">
              <a:buSzPct val="100000"/>
              <a:buFont typeface="Calibri" panose="020F0502020204030204" pitchFamily="34" charset="0"/>
              <a:buChar char="–"/>
              <a:defRPr sz="1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Click here to edit the text</a:t>
            </a:r>
          </a:p>
          <a:p>
            <a:pPr lvl="1"/>
            <a:r>
              <a:rPr lang="en-US" noProof="0"/>
              <a:t>Level two</a:t>
            </a:r>
          </a:p>
          <a:p>
            <a:pPr lvl="2"/>
            <a:r>
              <a:rPr lang="en-US" noProof="0"/>
              <a:t>Level three</a:t>
            </a:r>
          </a:p>
          <a:p>
            <a:pPr lvl="3"/>
            <a:r>
              <a:rPr lang="en-US" noProof="0"/>
              <a:t>Level four</a:t>
            </a:r>
          </a:p>
          <a:p>
            <a:pPr lvl="4"/>
            <a:r>
              <a:rPr lang="en-US" noProof="0"/>
              <a:t>Level five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AC0EF730-D167-47AF-BC73-BD5B0DF89DCF}"/>
              </a:ext>
            </a:extLst>
          </p:cNvPr>
          <p:cNvSpPr/>
          <p:nvPr userDrawn="1"/>
        </p:nvSpPr>
        <p:spPr>
          <a:xfrm>
            <a:off x="769865" y="779932"/>
            <a:ext cx="828000" cy="59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29">
            <a:extLst>
              <a:ext uri="{FF2B5EF4-FFF2-40B4-BE49-F238E27FC236}">
                <a16:creationId xmlns:a16="http://schemas.microsoft.com/office/drawing/2014/main" id="{01A2C447-4935-811A-A1F5-E93E2664DA2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66763" y="6369112"/>
            <a:ext cx="6389076" cy="38706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10000"/>
              </a:lnSpc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classification of information: Public/Non-public/Restricted/Confidential</a:t>
            </a:r>
          </a:p>
        </p:txBody>
      </p:sp>
    </p:spTree>
    <p:extLst>
      <p:ext uri="{BB962C8B-B14F-4D97-AF65-F5344CB8AC3E}">
        <p14:creationId xmlns:p14="http://schemas.microsoft.com/office/powerpoint/2010/main" val="12210710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Logo">
            <a:extLst>
              <a:ext uri="{FF2B5EF4-FFF2-40B4-BE49-F238E27FC236}">
                <a16:creationId xmlns:a16="http://schemas.microsoft.com/office/drawing/2014/main" id="{FD71B1E8-A4E6-4968-8FAD-65B1596B52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29836" y="6327547"/>
            <a:ext cx="1295400" cy="163124"/>
          </a:xfrm>
          <a:prstGeom prst="rect">
            <a:avLst/>
          </a:prstGeom>
        </p:spPr>
      </p:pic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7FFBE40D-59EB-4C64-A2F7-80681A7B63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6763" y="1016000"/>
            <a:ext cx="5257800" cy="10165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3000"/>
              </a:lnSpc>
              <a:spcBef>
                <a:spcPts val="0"/>
              </a:spcBef>
              <a:buNone/>
              <a:defRPr sz="34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here to edit the header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660DD0C-7127-4D74-B291-3D5DC56BE1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763" y="2457450"/>
            <a:ext cx="8858250" cy="3563938"/>
          </a:xfrm>
          <a:prstGeom prst="rect">
            <a:avLst/>
          </a:prstGeom>
        </p:spPr>
        <p:txBody>
          <a:bodyPr lIns="0" tIns="0" rIns="0" bIns="0"/>
          <a:lstStyle>
            <a:lvl1pPr marL="269875" indent="-269875">
              <a:spcBef>
                <a:spcPts val="1200"/>
              </a:spcBef>
              <a:buSzPct val="110000"/>
              <a:buFont typeface="Wingdings" panose="05000000000000000000" pitchFamily="2" charset="2"/>
              <a:buChar char="§"/>
              <a:defRPr sz="2000">
                <a:solidFill>
                  <a:schemeClr val="accent1"/>
                </a:solidFill>
              </a:defRPr>
            </a:lvl1pPr>
            <a:lvl2pPr marL="539750" indent="-269875">
              <a:spcBef>
                <a:spcPts val="500"/>
              </a:spcBef>
              <a:buSzPct val="100000"/>
              <a:buFont typeface="Calibri" panose="020F0502020204030204" pitchFamily="34" charset="0"/>
              <a:buChar char="–"/>
              <a:defRPr sz="1600">
                <a:solidFill>
                  <a:schemeClr val="accent1"/>
                </a:solidFill>
              </a:defRPr>
            </a:lvl2pPr>
            <a:lvl3pPr marL="811213" indent="-271463">
              <a:buSzPct val="100000"/>
              <a:buFont typeface="Calibri" panose="020F0502020204030204" pitchFamily="34" charset="0"/>
              <a:buChar char="–"/>
              <a:defRPr sz="1600">
                <a:solidFill>
                  <a:schemeClr val="accent1"/>
                </a:solidFill>
              </a:defRPr>
            </a:lvl3pPr>
            <a:lvl4pPr marL="1081088" indent="-269875">
              <a:buSzPct val="100000"/>
              <a:buFont typeface="Calibri" panose="020F0502020204030204" pitchFamily="34" charset="0"/>
              <a:buChar char="–"/>
              <a:defRPr sz="1600">
                <a:solidFill>
                  <a:schemeClr val="accent1"/>
                </a:solidFill>
              </a:defRPr>
            </a:lvl4pPr>
            <a:lvl5pPr marL="1339850" indent="-258763">
              <a:buSzPct val="100000"/>
              <a:buFont typeface="Calibri" panose="020F0502020204030204" pitchFamily="34" charset="0"/>
              <a:buChar char="–"/>
              <a:defRPr sz="1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Click here to edit the text</a:t>
            </a:r>
          </a:p>
          <a:p>
            <a:pPr lvl="1"/>
            <a:r>
              <a:rPr lang="en-US" noProof="0"/>
              <a:t>Level two</a:t>
            </a:r>
          </a:p>
          <a:p>
            <a:pPr lvl="2"/>
            <a:r>
              <a:rPr lang="en-US" noProof="0"/>
              <a:t>Level three</a:t>
            </a:r>
          </a:p>
          <a:p>
            <a:pPr lvl="3"/>
            <a:r>
              <a:rPr lang="en-US" noProof="0"/>
              <a:t>Level four</a:t>
            </a:r>
          </a:p>
          <a:p>
            <a:pPr lvl="4"/>
            <a:r>
              <a:rPr lang="en-US" noProof="0"/>
              <a:t>Level five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AC0EF730-D167-47AF-BC73-BD5B0DF89DCF}"/>
              </a:ext>
            </a:extLst>
          </p:cNvPr>
          <p:cNvSpPr/>
          <p:nvPr userDrawn="1"/>
        </p:nvSpPr>
        <p:spPr>
          <a:xfrm>
            <a:off x="769865" y="779932"/>
            <a:ext cx="828000" cy="59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29">
            <a:extLst>
              <a:ext uri="{FF2B5EF4-FFF2-40B4-BE49-F238E27FC236}">
                <a16:creationId xmlns:a16="http://schemas.microsoft.com/office/drawing/2014/main" id="{01A2C447-4935-811A-A1F5-E93E2664DA2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66763" y="6369112"/>
            <a:ext cx="6389076" cy="38706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10000"/>
              </a:lnSpc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classification of information: Public/Non-public/Restricted/Confidential</a:t>
            </a:r>
          </a:p>
        </p:txBody>
      </p:sp>
    </p:spTree>
    <p:extLst>
      <p:ext uri="{BB962C8B-B14F-4D97-AF65-F5344CB8AC3E}">
        <p14:creationId xmlns:p14="http://schemas.microsoft.com/office/powerpoint/2010/main" val="12210710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08E77E5-481C-19FF-3F9C-18D93FD1A1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886A0F2-BEE5-432B-1BE3-5D1DC6789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C582301-A793-2AEC-A53B-05756BF0E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2A3A3-12E5-4587-BBC9-BFD5EDC9857F}" type="datetimeFigureOut">
              <a:rPr lang="sv-SE" smtClean="0"/>
              <a:t>2024-11-27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8D57A5C-A269-6B89-BE26-FF8A41168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8AE9963-D5FD-4694-01CA-20A1C41D0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4DFF7-9152-4EE0-8ABD-CF9F1B920D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52883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12CB47-12BF-4AFA-A2F0-121A79AAD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472B262-7610-99D1-8C58-7221B6AFE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00DA78B-FB2D-4912-8758-4168E9B75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2A3A3-12E5-4587-BBC9-BFD5EDC9857F}" type="datetimeFigureOut">
              <a:rPr lang="sv-SE" smtClean="0"/>
              <a:t>2024-11-27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0D6D684-58A0-ACCA-0F67-5BFA4F9B2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7D57A2B-F95C-3D95-8030-2A9CFB7C3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4DFF7-9152-4EE0-8ABD-CF9F1B920D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64888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33F9D3-505B-B914-9A16-85BE63386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A8E2C61-B8D4-E394-D5B8-085BF6954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5A1E250-419B-23F4-F1EC-87CDAD393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2A3A3-12E5-4587-BBC9-BFD5EDC9857F}" type="datetimeFigureOut">
              <a:rPr lang="sv-SE" smtClean="0"/>
              <a:t>2024-11-27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4EC2506-BF31-31F3-13A8-7B2D5ED22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71859A6-A829-448C-EE95-3791753F9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4DFF7-9152-4EE0-8ABD-CF9F1B920D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419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- ÄMN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4581B564-E4F3-5792-1FD2-812709D5B16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28600" y="111125"/>
            <a:ext cx="12654121" cy="70358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b="0">
                <a:solidFill>
                  <a:srgbClr val="FFFFFF"/>
                </a:solidFill>
                <a:latin typeface="Avenir Next LT Pro Demi" panose="020B0704020202020204" pitchFamily="34" charset="0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7438CDF9-8980-B8D6-C57F-FD8423A2BE03}"/>
              </a:ext>
            </a:extLst>
          </p:cNvPr>
          <p:cNvSpPr/>
          <p:nvPr userDrawn="1"/>
        </p:nvSpPr>
        <p:spPr>
          <a:xfrm>
            <a:off x="-228600" y="-35560"/>
            <a:ext cx="12628880" cy="147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0BD2B0E6-6059-2FA4-53F7-B3181BD13E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8425" y="659738"/>
            <a:ext cx="6248400" cy="452120"/>
          </a:xfrm>
        </p:spPr>
        <p:txBody>
          <a:bodyPr lIns="0" rIns="0"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HÄR SKRIVER DU TEMAT</a:t>
            </a:r>
          </a:p>
        </p:txBody>
      </p:sp>
      <p:sp>
        <p:nvSpPr>
          <p:cNvPr id="15" name="Platshållare för text 13">
            <a:extLst>
              <a:ext uri="{FF2B5EF4-FFF2-40B4-BE49-F238E27FC236}">
                <a16:creationId xmlns:a16="http://schemas.microsoft.com/office/drawing/2014/main" id="{744ECCA8-416F-D79F-0DDB-94472654E4F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8425" y="1200123"/>
            <a:ext cx="9957435" cy="452120"/>
          </a:xfrm>
        </p:spPr>
        <p:txBody>
          <a:bodyPr lIns="0">
            <a:noAutofit/>
          </a:bodyPr>
          <a:lstStyle>
            <a:lvl1pPr marL="0" indent="0">
              <a:lnSpc>
                <a:spcPts val="4000"/>
              </a:lnSpc>
              <a:buNone/>
              <a:defRPr sz="4400" b="1">
                <a:solidFill>
                  <a:srgbClr val="FFFFFF"/>
                </a:solidFill>
                <a:latin typeface="Avenir Next LT Pro" panose="020B05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Skriv din rubrik här</a:t>
            </a:r>
          </a:p>
        </p:txBody>
      </p:sp>
      <p:sp>
        <p:nvSpPr>
          <p:cNvPr id="16" name="Platshållare för text 13">
            <a:extLst>
              <a:ext uri="{FF2B5EF4-FFF2-40B4-BE49-F238E27FC236}">
                <a16:creationId xmlns:a16="http://schemas.microsoft.com/office/drawing/2014/main" id="{FAC684F4-06F9-E8AA-910E-7A770EA367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8425" y="2638855"/>
            <a:ext cx="6248400" cy="452120"/>
          </a:xfrm>
        </p:spPr>
        <p:txBody>
          <a:bodyPr lIns="0" rIns="0">
            <a:normAutofit/>
          </a:bodyPr>
          <a:lstStyle>
            <a:lvl1pPr marL="0" indent="0">
              <a:buNone/>
              <a:defRPr sz="2000" i="1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Här skriver du ditt namn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5D84821-4569-FA3A-F856-92174848440E}"/>
              </a:ext>
            </a:extLst>
          </p:cNvPr>
          <p:cNvSpPr/>
          <p:nvPr userDrawn="1"/>
        </p:nvSpPr>
        <p:spPr>
          <a:xfrm>
            <a:off x="10959411" y="5546725"/>
            <a:ext cx="1117945" cy="1200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74469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B41383-339E-AB18-C817-ED30F0F13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249A2DE-B82F-EB78-F5E8-CCEB1A9D1A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6337F78-913C-DAD0-A71E-775F0EEC7B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DBD5632-267C-965C-1BA4-A2173028E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2A3A3-12E5-4587-BBC9-BFD5EDC9857F}" type="datetimeFigureOut">
              <a:rPr lang="sv-SE" smtClean="0"/>
              <a:t>2024-11-27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09E83E-E061-FECB-36F0-2EB4B46C9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E27C32D-0178-CB3E-D73C-0BAE535F7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4DFF7-9152-4EE0-8ABD-CF9F1B920D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20695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B25D37-67C7-9941-E5B0-DF03D9808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F0E7495-DAC4-7E0B-2801-028FBBB19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91BCB6C-D95D-6A29-33B9-E845903876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3A1404D-8E17-CFE5-0537-15B6C7253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C1EDC73-01CD-B04C-E306-32EE55AF9F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75D17D89-8B39-485B-F697-261486242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2A3A3-12E5-4587-BBC9-BFD5EDC9857F}" type="datetimeFigureOut">
              <a:rPr lang="sv-SE" smtClean="0"/>
              <a:t>2024-11-27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626F464-B719-CD9D-A032-37448645F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4765AAA8-F759-E09F-D3FA-C5A7732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4DFF7-9152-4EE0-8ABD-CF9F1B920D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76817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40A81E-87D6-A8B8-5E4A-6427BD266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CF7ECA8-08B3-22D8-3ADA-8466276BB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2A3A3-12E5-4587-BBC9-BFD5EDC9857F}" type="datetimeFigureOut">
              <a:rPr lang="sv-SE" smtClean="0"/>
              <a:t>2024-11-27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E1163EE-720D-58F6-4703-BD6EC8B4D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D9AD990-1F72-5530-2496-59A3A1C18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4DFF7-9152-4EE0-8ABD-CF9F1B920D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42047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B2686DC-F8CA-C4E2-7BC0-EB1A83FDA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2A3A3-12E5-4587-BBC9-BFD5EDC9857F}" type="datetimeFigureOut">
              <a:rPr lang="sv-SE" smtClean="0"/>
              <a:t>2024-11-27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1864C86-A01C-E95E-D4E8-9A50DD2D3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AF4C043-53F9-220E-4321-26D59F9E4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4DFF7-9152-4EE0-8ABD-CF9F1B920D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38021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AC2331-E3BC-D246-E7E5-EC4AF70DB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616B10F-38CC-2180-9856-7F3694809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BC9FCA6-A522-D2B9-8727-F08D8DBFF0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1CC6925-2E59-017C-53CD-B78BE3A3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2A3A3-12E5-4587-BBC9-BFD5EDC9857F}" type="datetimeFigureOut">
              <a:rPr lang="sv-SE" smtClean="0"/>
              <a:t>2024-11-27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7CF7167-DD07-B795-850D-53CF2DD3B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6BD4048-8CC5-F018-E56C-97A4B7DF2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4DFF7-9152-4EE0-8ABD-CF9F1B920D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34031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4933D3-263D-6ADE-1251-DB1E53D2A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8865ABB8-0DE6-CA85-8491-C463367D2F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7594521-18C4-ADAC-1EF4-1401550857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33079A3-846D-8963-0675-8DEA332DF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2A3A3-12E5-4587-BBC9-BFD5EDC9857F}" type="datetimeFigureOut">
              <a:rPr lang="sv-SE" smtClean="0"/>
              <a:t>2024-11-27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9B52637-720C-C284-B09D-0C8B3260A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1A23B56-F6D4-C1E2-4E9A-66F46B8CB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4DFF7-9152-4EE0-8ABD-CF9F1B920D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7067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4A9311-2A1A-F30C-31A9-E31D4F271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E6C75BB-E2A2-87DD-FE41-978448C43A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0602DA9-D799-3630-C804-D8E7A4754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2A3A3-12E5-4587-BBC9-BFD5EDC9857F}" type="datetimeFigureOut">
              <a:rPr lang="sv-SE" smtClean="0"/>
              <a:t>2024-11-27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73F17D0-C633-96FF-292A-D9AC97492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6408C13-7DB2-3320-9897-ED492371A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4DFF7-9152-4EE0-8ABD-CF9F1B920D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05395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367E8CC8-0895-4DA1-E1C3-AEC77C7787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413586C2-D23D-BE6B-9651-2395063A53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724463-6D1D-1736-78B0-FE110919A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2A3A3-12E5-4587-BBC9-BFD5EDC9857F}" type="datetimeFigureOut">
              <a:rPr lang="sv-SE" smtClean="0"/>
              <a:t>2024-11-27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78BBD25-7457-D42C-E643-B24B5FBB9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FAF02A9-6A16-BB4D-C361-0F3BEE389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4DFF7-9152-4EE0-8ABD-CF9F1B920D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705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5F4B5B-0755-0CD1-00BC-CD26241246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386" y="464515"/>
            <a:ext cx="10656476" cy="1325563"/>
          </a:xfrm>
        </p:spPr>
        <p:txBody>
          <a:bodyPr anchor="t"/>
          <a:lstStyle>
            <a:lvl1pPr>
              <a:defRPr/>
            </a:lvl1pPr>
          </a:lstStyle>
          <a:p>
            <a:r>
              <a:rPr lang="sv-SE"/>
              <a:t>Skriv din rubrik här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298E8E3-1D12-9164-3CF1-D055B4FDD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386" y="1911026"/>
            <a:ext cx="10656476" cy="3731937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55314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3DD49E58-8307-4FAD-6983-F1720007A601}"/>
              </a:ext>
            </a:extLst>
          </p:cNvPr>
          <p:cNvSpPr/>
          <p:nvPr userDrawn="1"/>
        </p:nvSpPr>
        <p:spPr>
          <a:xfrm>
            <a:off x="-92927" y="-99246"/>
            <a:ext cx="12377854" cy="70564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75F4B5B-0755-0CD1-00BC-CD26241246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386" y="464515"/>
            <a:ext cx="10656476" cy="1325563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Skriv din rubrik här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298E8E3-1D12-9164-3CF1-D055B4FDD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386" y="1911026"/>
            <a:ext cx="10656476" cy="6073247"/>
          </a:xfrm>
        </p:spPr>
        <p:txBody>
          <a:bodyPr>
            <a:noAutofit/>
          </a:bodyPr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5" name="Platshållare för innehåll 5" descr="En bild som visar skärmbild, gul, Bärnsten, design&#10;&#10;Automatiskt genererad beskrivning">
            <a:extLst>
              <a:ext uri="{FF2B5EF4-FFF2-40B4-BE49-F238E27FC236}">
                <a16:creationId xmlns:a16="http://schemas.microsoft.com/office/drawing/2014/main" id="{21FA47E9-FA8D-3A74-D086-B06C823894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051" y="5987967"/>
            <a:ext cx="536782" cy="536782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FB78C7A3-0AF0-C8CE-ABB1-2018CBF027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51029" y="6523091"/>
            <a:ext cx="1070360" cy="16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120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TEXT &amp; BILD/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5F4B5B-0755-0CD1-00BC-CD26241246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387" y="464515"/>
            <a:ext cx="4100976" cy="1325563"/>
          </a:xfrm>
        </p:spPr>
        <p:txBody>
          <a:bodyPr anchor="t"/>
          <a:lstStyle>
            <a:lvl1pPr>
              <a:defRPr/>
            </a:lvl1pPr>
          </a:lstStyle>
          <a:p>
            <a:r>
              <a:rPr lang="sv-SE"/>
              <a:t>Skriv din rubrik här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298E8E3-1D12-9164-3CF1-D055B4FDDA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62514" y="0"/>
            <a:ext cx="7329486" cy="6858000"/>
          </a:xfrm>
        </p:spPr>
        <p:txBody>
          <a:bodyPr/>
          <a:lstStyle>
            <a:lvl1pPr marL="0" indent="0">
              <a:buNone/>
              <a:defRPr sz="2200"/>
            </a:lvl1pPr>
            <a:lvl2pPr marL="457200" indent="0">
              <a:buNone/>
              <a:defRPr sz="18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v-SE"/>
              <a:t>Klicka här för att lägga in diagram eller bild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E7478B81-DCAF-F16A-24E5-B5A766B0DD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17669" y="4097074"/>
            <a:ext cx="2525094" cy="2908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Här lägger du text som belyser något</a:t>
            </a:r>
          </a:p>
        </p:txBody>
      </p:sp>
    </p:spTree>
    <p:extLst>
      <p:ext uri="{BB962C8B-B14F-4D97-AF65-F5344CB8AC3E}">
        <p14:creationId xmlns:p14="http://schemas.microsoft.com/office/powerpoint/2010/main" val="2398296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TEXT &amp; BILD -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5F4B5B-0755-0CD1-00BC-CD26241246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387" y="464515"/>
            <a:ext cx="3376959" cy="1325563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Skriv din rubrik här</a:t>
            </a:r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FD71A943-BC29-D211-21A3-974009958A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04386" y="1911026"/>
            <a:ext cx="3376959" cy="6073247"/>
          </a:xfrm>
        </p:spPr>
        <p:txBody>
          <a:bodyPr>
            <a:noAutofit/>
          </a:bodyPr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139A54A-6E87-79E2-B07B-DCB200DACA5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38700" y="-40012"/>
            <a:ext cx="8217148" cy="7136648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sv-SE"/>
              <a:t>Lägg din bild här</a:t>
            </a:r>
          </a:p>
        </p:txBody>
      </p:sp>
    </p:spTree>
    <p:extLst>
      <p:ext uri="{BB962C8B-B14F-4D97-AF65-F5344CB8AC3E}">
        <p14:creationId xmlns:p14="http://schemas.microsoft.com/office/powerpoint/2010/main" val="1381787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 &amp; BILD -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5F4B5B-0755-0CD1-00BC-CD26241246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387" y="464515"/>
            <a:ext cx="6639389" cy="1325563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Skriv din rubrik här</a:t>
            </a:r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FD71A943-BC29-D211-21A3-974009958A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04386" y="1911026"/>
            <a:ext cx="6639389" cy="6073247"/>
          </a:xfrm>
        </p:spPr>
        <p:txBody>
          <a:bodyPr>
            <a:noAutofit/>
          </a:bodyPr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139A54A-6E87-79E2-B07B-DCB200DACA5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843837" y="-59062"/>
            <a:ext cx="4421435" cy="7136648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sv-SE"/>
              <a:t>Lägg din bild här</a:t>
            </a:r>
          </a:p>
        </p:txBody>
      </p:sp>
    </p:spTree>
    <p:extLst>
      <p:ext uri="{BB962C8B-B14F-4D97-AF65-F5344CB8AC3E}">
        <p14:creationId xmlns:p14="http://schemas.microsoft.com/office/powerpoint/2010/main" val="4171459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139A54A-6E87-79E2-B07B-DCB200DACA5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76212" y="-139324"/>
            <a:ext cx="12472988" cy="7136648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sv-SE"/>
              <a:t>Lägg din bild här</a:t>
            </a:r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A57E190B-5881-B313-2626-D4C955D741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386" y="5586413"/>
            <a:ext cx="8305799" cy="82391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Skriv din rubrik här</a:t>
            </a:r>
          </a:p>
        </p:txBody>
      </p:sp>
    </p:spTree>
    <p:extLst>
      <p:ext uri="{BB962C8B-B14F-4D97-AF65-F5344CB8AC3E}">
        <p14:creationId xmlns:p14="http://schemas.microsoft.com/office/powerpoint/2010/main" val="3701330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5F4B5B-0755-0CD1-00BC-CD26241246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386" y="464515"/>
            <a:ext cx="8305799" cy="1325563"/>
          </a:xfrm>
        </p:spPr>
        <p:txBody>
          <a:bodyPr anchor="t"/>
          <a:lstStyle>
            <a:lvl1pPr>
              <a:defRPr/>
            </a:lvl1pPr>
          </a:lstStyle>
          <a:p>
            <a:r>
              <a:rPr lang="sv-SE"/>
              <a:t>Skriv din rubrik här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298E8E3-1D12-9164-3CF1-D055B4FDDA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80903" y="4546284"/>
            <a:ext cx="4577223" cy="379736"/>
          </a:xfrm>
        </p:spPr>
        <p:txBody>
          <a:bodyPr/>
          <a:lstStyle>
            <a:lvl1pPr marL="0" indent="0" algn="l">
              <a:buNone/>
              <a:defRPr sz="2200"/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000"/>
            </a:lvl5pPr>
          </a:lstStyle>
          <a:p>
            <a:pPr lvl="0"/>
            <a:r>
              <a:rPr lang="sv-SE"/>
              <a:t>NAMN</a:t>
            </a:r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75E9D754-C3FF-7A55-105A-F83896475B0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280904" y="4941572"/>
            <a:ext cx="4577224" cy="379736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000"/>
            </a:lvl5pPr>
          </a:lstStyle>
          <a:p>
            <a:pPr lvl="0"/>
            <a:r>
              <a:rPr lang="sv-SE"/>
              <a:t>Titel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B1352EB7-C1B9-1B3B-7519-760D477EF08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938112" y="5427024"/>
            <a:ext cx="3781897" cy="379736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accent1"/>
                </a:solidFill>
              </a:defRPr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000"/>
            </a:lvl5pPr>
          </a:lstStyle>
          <a:p>
            <a:pPr lvl="0"/>
            <a:r>
              <a:rPr lang="sv-SE"/>
              <a:t>namn@namn.se</a:t>
            </a:r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F0246F04-6F3E-6A8F-51CC-49FBE3BB294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66708" y="5749604"/>
            <a:ext cx="3643777" cy="379736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000"/>
            </a:lvl5pPr>
          </a:lstStyle>
          <a:p>
            <a:pPr lvl="0"/>
            <a:r>
              <a:rPr lang="sv-SE"/>
              <a:t>+46 </a:t>
            </a:r>
            <a:r>
              <a:rPr lang="sv-SE" err="1"/>
              <a:t>xxxxxxxx</a:t>
            </a:r>
            <a:endParaRPr lang="sv-SE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324504B9-0502-16E9-89B1-5AD633B5CDD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933355" y="6057895"/>
            <a:ext cx="3781896" cy="379736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000"/>
            </a:lvl5pPr>
          </a:lstStyle>
          <a:p>
            <a:pPr lvl="0"/>
            <a:r>
              <a:rPr lang="sv-SE"/>
              <a:t>+46 </a:t>
            </a:r>
            <a:r>
              <a:rPr lang="sv-SE" err="1"/>
              <a:t>xxxxxxxx</a:t>
            </a:r>
            <a:endParaRPr lang="sv-SE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75A19220-CEBF-4BB1-DD5E-8412FB5BF1DE}"/>
              </a:ext>
            </a:extLst>
          </p:cNvPr>
          <p:cNvSpPr txBox="1"/>
          <p:nvPr userDrawn="1"/>
        </p:nvSpPr>
        <p:spPr>
          <a:xfrm>
            <a:off x="3190414" y="5398446"/>
            <a:ext cx="1166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>
                <a:latin typeface="Avenir Next LT Pro Demi" panose="020B0704020202020204" pitchFamily="34" charset="0"/>
              </a:rPr>
              <a:t>Epost: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81E1D2D2-830B-D94C-6924-0BDFA1F05F57}"/>
              </a:ext>
            </a:extLst>
          </p:cNvPr>
          <p:cNvSpPr txBox="1"/>
          <p:nvPr userDrawn="1"/>
        </p:nvSpPr>
        <p:spPr>
          <a:xfrm>
            <a:off x="3190413" y="5722293"/>
            <a:ext cx="1166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>
                <a:latin typeface="Avenir Next LT Pro Demi" panose="020B0704020202020204" pitchFamily="34" charset="0"/>
              </a:rPr>
              <a:t>Telefon: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68137F92-FFC5-4E0F-15CD-11F60513BE3B}"/>
              </a:ext>
            </a:extLst>
          </p:cNvPr>
          <p:cNvSpPr txBox="1"/>
          <p:nvPr userDrawn="1"/>
        </p:nvSpPr>
        <p:spPr>
          <a:xfrm>
            <a:off x="3190412" y="6031846"/>
            <a:ext cx="1166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>
                <a:latin typeface="Avenir Next LT Pro Demi" panose="020B0704020202020204" pitchFamily="34" charset="0"/>
              </a:rPr>
              <a:t>Mobil:</a:t>
            </a:r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BD315688-FD96-8E7C-6B07-05E8DBF4E8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0888" y="4154482"/>
            <a:ext cx="2144249" cy="216693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25DF6BF0-88AD-579A-5DB4-4D237AD50CAD}"/>
              </a:ext>
            </a:extLst>
          </p:cNvPr>
          <p:cNvSpPr/>
          <p:nvPr userDrawn="1"/>
        </p:nvSpPr>
        <p:spPr>
          <a:xfrm>
            <a:off x="750888" y="4008107"/>
            <a:ext cx="2144249" cy="1460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836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281F0D1-DCD5-9352-EF55-F7BE8E65E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/>
              <a:t>Här skriver du din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83D7C09-B4A0-01B8-9F7D-435A951C5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4" name="Platshållare för innehåll 5" descr="En bild som visar skärmbild, gul, Bärnsten, design&#10;&#10;Automatiskt genererad beskrivning">
            <a:extLst>
              <a:ext uri="{FF2B5EF4-FFF2-40B4-BE49-F238E27FC236}">
                <a16:creationId xmlns:a16="http://schemas.microsoft.com/office/drawing/2014/main" id="{1AA65289-0F9B-AD51-D199-D93793A020D6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3530" y="5889845"/>
            <a:ext cx="536782" cy="536782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67972EDB-8675-7CF2-483B-E45861C65A07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0951029" y="6523091"/>
            <a:ext cx="1070360" cy="16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553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0" r:id="rId2"/>
    <p:sldLayoutId id="2147483665" r:id="rId3"/>
    <p:sldLayoutId id="2147483661" r:id="rId4"/>
    <p:sldLayoutId id="2147483650" r:id="rId5"/>
    <p:sldLayoutId id="2147483663" r:id="rId6"/>
    <p:sldLayoutId id="2147483667" r:id="rId7"/>
    <p:sldLayoutId id="2147483664" r:id="rId8"/>
    <p:sldLayoutId id="2147483662" r:id="rId9"/>
    <p:sldLayoutId id="2147483670" r:id="rId10"/>
    <p:sldLayoutId id="2147483666" r:id="rId11"/>
    <p:sldLayoutId id="2147483668" r:id="rId12"/>
    <p:sldLayoutId id="2147483669" r:id="rId13"/>
    <p:sldLayoutId id="2147483684" r:id="rId14"/>
    <p:sldLayoutId id="2147483687" r:id="rId15"/>
    <p:sldLayoutId id="214748368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venir Next LT Pro" panose="020B05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511FBBA6-8637-E76F-6228-57BA8D660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8F3BD4A-F795-2733-CD4E-7E109D93B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CDBE975-732E-E631-1FD6-1D47F3671D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2A3A3-12E5-4587-BBC9-BFD5EDC9857F}" type="datetimeFigureOut">
              <a:rPr lang="sv-SE" smtClean="0"/>
              <a:t>2024-11-27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8A61159-F7EB-A3D1-2706-F0087DA5A0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0AC73A0-18E1-0ABF-A531-BE187B8258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4DFF7-9152-4EE0-8ABD-CF9F1B920D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9739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ktangel 28"/>
          <p:cNvSpPr/>
          <p:nvPr/>
        </p:nvSpPr>
        <p:spPr>
          <a:xfrm>
            <a:off x="935314" y="1316078"/>
            <a:ext cx="753608" cy="57622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800" dirty="0">
                <a:solidFill>
                  <a:schemeClr val="tx1"/>
                </a:solidFill>
                <a:latin typeface="Avenir Next LT Pro" panose="020B0504020202020204" pitchFamily="34" charset="0"/>
              </a:rPr>
              <a:t>Tar emot</a:t>
            </a:r>
          </a:p>
          <a:p>
            <a:pPr algn="ctr">
              <a:defRPr/>
            </a:pPr>
            <a:endParaRPr lang="sv-SE" sz="800" dirty="0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221" name="textruta 39"/>
          <p:cNvSpPr txBox="1">
            <a:spLocks noChangeArrowheads="1"/>
          </p:cNvSpPr>
          <p:nvPr/>
        </p:nvSpPr>
        <p:spPr bwMode="auto">
          <a:xfrm>
            <a:off x="420240" y="161164"/>
            <a:ext cx="11721799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3200" b="1" dirty="0">
                <a:solidFill>
                  <a:srgbClr val="39505C"/>
                </a:solidFill>
                <a:latin typeface="Avenir Next LT Pro" panose="020B0504020202020204" pitchFamily="34" charset="0"/>
              </a:rPr>
              <a:t>Bilaga 1b: Process för förändring i Telenät och Teletjänster</a:t>
            </a:r>
          </a:p>
          <a:p>
            <a:pPr eaLnBrk="1" hangingPunct="1"/>
            <a:r>
              <a:rPr lang="sv-SE" sz="2000" b="1" dirty="0">
                <a:solidFill>
                  <a:srgbClr val="39505C"/>
                </a:solidFill>
                <a:latin typeface="Avenir Next LT Pro" panose="020B0504020202020204" pitchFamily="34" charset="0"/>
              </a:rPr>
              <a:t>Standard och Normal RFC (Ver 1.1)</a:t>
            </a:r>
          </a:p>
        </p:txBody>
      </p:sp>
      <p:sp>
        <p:nvSpPr>
          <p:cNvPr id="90" name="Parallellogram 89"/>
          <p:cNvSpPr/>
          <p:nvPr/>
        </p:nvSpPr>
        <p:spPr>
          <a:xfrm>
            <a:off x="44942" y="1296503"/>
            <a:ext cx="786050" cy="576021"/>
          </a:xfrm>
          <a:prstGeom prst="parallelogram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000">
              <a:latin typeface="Avenir Next LT Pro" panose="020B0504020202020204" pitchFamily="34" charset="0"/>
            </a:endParaRPr>
          </a:p>
        </p:txBody>
      </p:sp>
      <p:sp>
        <p:nvSpPr>
          <p:cNvPr id="93" name="Rektangel 92"/>
          <p:cNvSpPr/>
          <p:nvPr/>
        </p:nvSpPr>
        <p:spPr>
          <a:xfrm>
            <a:off x="935314" y="2035432"/>
            <a:ext cx="753608" cy="5762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800">
                <a:solidFill>
                  <a:schemeClr val="tx1"/>
                </a:solidFill>
                <a:latin typeface="Avenir Next LT Pro" panose="020B0504020202020204" pitchFamily="34" charset="0"/>
              </a:rPr>
              <a:t>Registrerar</a:t>
            </a:r>
          </a:p>
        </p:txBody>
      </p:sp>
      <p:sp>
        <p:nvSpPr>
          <p:cNvPr id="95" name="Rektangel 94"/>
          <p:cNvSpPr/>
          <p:nvPr/>
        </p:nvSpPr>
        <p:spPr>
          <a:xfrm>
            <a:off x="943870" y="3474112"/>
            <a:ext cx="753608" cy="5762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sz="800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96" name="Rektangel 95"/>
          <p:cNvSpPr/>
          <p:nvPr/>
        </p:nvSpPr>
        <p:spPr>
          <a:xfrm>
            <a:off x="943870" y="2755709"/>
            <a:ext cx="753608" cy="5762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800">
                <a:solidFill>
                  <a:schemeClr val="tx1"/>
                </a:solidFill>
                <a:latin typeface="Avenir Next LT Pro" panose="020B0504020202020204" pitchFamily="34" charset="0"/>
              </a:rPr>
              <a:t>Lämna kvittens på mottagning</a:t>
            </a:r>
          </a:p>
        </p:txBody>
      </p:sp>
      <p:sp>
        <p:nvSpPr>
          <p:cNvPr id="97" name="Rektangel 96"/>
          <p:cNvSpPr/>
          <p:nvPr/>
        </p:nvSpPr>
        <p:spPr>
          <a:xfrm>
            <a:off x="943870" y="4194389"/>
            <a:ext cx="753608" cy="5762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800">
                <a:solidFill>
                  <a:schemeClr val="tx1"/>
                </a:solidFill>
                <a:latin typeface="Avenir Next LT Pro" panose="020B0504020202020204" pitchFamily="34" charset="0"/>
              </a:rPr>
              <a:t>Prioriterar</a:t>
            </a:r>
          </a:p>
        </p:txBody>
      </p:sp>
      <p:cxnSp>
        <p:nvCxnSpPr>
          <p:cNvPr id="98" name="Rak pil 97"/>
          <p:cNvCxnSpPr>
            <a:stCxn id="29" idx="2"/>
            <a:endCxn id="93" idx="0"/>
          </p:cNvCxnSpPr>
          <p:nvPr/>
        </p:nvCxnSpPr>
        <p:spPr>
          <a:xfrm>
            <a:off x="1312118" y="1892301"/>
            <a:ext cx="0" cy="14313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Rak pil 98"/>
          <p:cNvCxnSpPr/>
          <p:nvPr/>
        </p:nvCxnSpPr>
        <p:spPr>
          <a:xfrm>
            <a:off x="1312118" y="2612578"/>
            <a:ext cx="0" cy="14313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Rak pil 99"/>
          <p:cNvCxnSpPr/>
          <p:nvPr/>
        </p:nvCxnSpPr>
        <p:spPr>
          <a:xfrm>
            <a:off x="1305587" y="3331931"/>
            <a:ext cx="0" cy="14313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Rak pil 100"/>
          <p:cNvCxnSpPr/>
          <p:nvPr/>
        </p:nvCxnSpPr>
        <p:spPr>
          <a:xfrm>
            <a:off x="1305587" y="4051258"/>
            <a:ext cx="0" cy="14313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omb 102"/>
          <p:cNvSpPr/>
          <p:nvPr/>
        </p:nvSpPr>
        <p:spPr>
          <a:xfrm>
            <a:off x="2572018" y="1302919"/>
            <a:ext cx="619847" cy="561944"/>
          </a:xfrm>
          <a:prstGeom prst="diamo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sz="800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4" name="Rektangel 103"/>
          <p:cNvSpPr/>
          <p:nvPr/>
        </p:nvSpPr>
        <p:spPr>
          <a:xfrm>
            <a:off x="3328301" y="1289901"/>
            <a:ext cx="753608" cy="57622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800">
                <a:solidFill>
                  <a:schemeClr val="tx1"/>
                </a:solidFill>
                <a:latin typeface="Avenir Next LT Pro" panose="020B0504020202020204" pitchFamily="34" charset="0"/>
              </a:rPr>
              <a:t>Utreder önskemål</a:t>
            </a:r>
          </a:p>
        </p:txBody>
      </p:sp>
      <p:sp>
        <p:nvSpPr>
          <p:cNvPr id="105" name="Rektangel 104"/>
          <p:cNvSpPr/>
          <p:nvPr/>
        </p:nvSpPr>
        <p:spPr>
          <a:xfrm>
            <a:off x="4238764" y="1293640"/>
            <a:ext cx="753608" cy="57622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800" dirty="0">
                <a:solidFill>
                  <a:schemeClr val="tx1"/>
                </a:solidFill>
                <a:latin typeface="Avenir Next LT Pro" panose="020B0504020202020204" pitchFamily="34" charset="0"/>
              </a:rPr>
              <a:t>Underlag för   återställning</a:t>
            </a:r>
          </a:p>
        </p:txBody>
      </p:sp>
      <p:sp>
        <p:nvSpPr>
          <p:cNvPr id="106" name="Rektangel 105"/>
          <p:cNvSpPr/>
          <p:nvPr/>
        </p:nvSpPr>
        <p:spPr>
          <a:xfrm>
            <a:off x="5137842" y="1289702"/>
            <a:ext cx="753608" cy="57622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800">
                <a:solidFill>
                  <a:schemeClr val="tx1"/>
                </a:solidFill>
                <a:latin typeface="Avenir Next LT Pro" panose="020B0504020202020204" pitchFamily="34" charset="0"/>
              </a:rPr>
              <a:t>Genomför CAB* </a:t>
            </a:r>
          </a:p>
        </p:txBody>
      </p:sp>
      <p:sp>
        <p:nvSpPr>
          <p:cNvPr id="108" name="Rektangel 107"/>
          <p:cNvSpPr/>
          <p:nvPr/>
        </p:nvSpPr>
        <p:spPr>
          <a:xfrm>
            <a:off x="6736235" y="1320135"/>
            <a:ext cx="753608" cy="57622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800">
                <a:solidFill>
                  <a:schemeClr val="tx1"/>
                </a:solidFill>
                <a:latin typeface="Avenir Next LT Pro" panose="020B0504020202020204" pitchFamily="34" charset="0"/>
              </a:rPr>
              <a:t>Meddelar beslut med ev. förbehåll</a:t>
            </a:r>
          </a:p>
        </p:txBody>
      </p:sp>
      <p:sp>
        <p:nvSpPr>
          <p:cNvPr id="112" name="Rektangel 111"/>
          <p:cNvSpPr/>
          <p:nvPr/>
        </p:nvSpPr>
        <p:spPr>
          <a:xfrm>
            <a:off x="7601709" y="1943617"/>
            <a:ext cx="753608" cy="5762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800">
                <a:solidFill>
                  <a:schemeClr val="tx1"/>
                </a:solidFill>
                <a:latin typeface="Avenir Next LT Pro" panose="020B0504020202020204" pitchFamily="34" charset="0"/>
              </a:rPr>
              <a:t>Återrapport till Change manager av ansvarig</a:t>
            </a:r>
          </a:p>
        </p:txBody>
      </p:sp>
      <p:sp>
        <p:nvSpPr>
          <p:cNvPr id="117" name="Rektangel 116"/>
          <p:cNvSpPr/>
          <p:nvPr/>
        </p:nvSpPr>
        <p:spPr>
          <a:xfrm>
            <a:off x="8500720" y="1943617"/>
            <a:ext cx="753608" cy="57622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800">
                <a:solidFill>
                  <a:schemeClr val="tx1"/>
                </a:solidFill>
                <a:latin typeface="Avenir Next LT Pro" panose="020B0504020202020204" pitchFamily="34" charset="0"/>
              </a:rPr>
              <a:t>Godkänner införandet av förändring</a:t>
            </a:r>
          </a:p>
        </p:txBody>
      </p:sp>
      <p:sp>
        <p:nvSpPr>
          <p:cNvPr id="118" name="Rektangel 117"/>
          <p:cNvSpPr/>
          <p:nvPr/>
        </p:nvSpPr>
        <p:spPr>
          <a:xfrm>
            <a:off x="10270637" y="1947535"/>
            <a:ext cx="608854" cy="5762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800">
                <a:solidFill>
                  <a:schemeClr val="tx1"/>
                </a:solidFill>
                <a:latin typeface="Avenir Next LT Pro" panose="020B0504020202020204" pitchFamily="34" charset="0"/>
              </a:rPr>
              <a:t>Stänger ärendet</a:t>
            </a:r>
          </a:p>
        </p:txBody>
      </p:sp>
      <p:sp>
        <p:nvSpPr>
          <p:cNvPr id="119" name="Rektangel 118"/>
          <p:cNvSpPr/>
          <p:nvPr/>
        </p:nvSpPr>
        <p:spPr>
          <a:xfrm>
            <a:off x="9397559" y="1952849"/>
            <a:ext cx="750072" cy="57622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800" dirty="0">
                <a:solidFill>
                  <a:schemeClr val="tx1"/>
                </a:solidFill>
                <a:latin typeface="Avenir Next LT Pro" panose="020B0504020202020204" pitchFamily="34" charset="0"/>
              </a:rPr>
              <a:t>Åter-rapporterar till beställare</a:t>
            </a:r>
          </a:p>
        </p:txBody>
      </p:sp>
      <p:sp>
        <p:nvSpPr>
          <p:cNvPr id="120" name="Parallellogram 119"/>
          <p:cNvSpPr/>
          <p:nvPr/>
        </p:nvSpPr>
        <p:spPr>
          <a:xfrm>
            <a:off x="11038738" y="1954451"/>
            <a:ext cx="1078831" cy="576021"/>
          </a:xfrm>
          <a:prstGeom prst="parallelogram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800" dirty="0">
                <a:latin typeface="Avenir Next LT Pro" panose="020B0504020202020204" pitchFamily="34" charset="0"/>
              </a:rPr>
              <a:t>Underlag till andra processer</a:t>
            </a:r>
          </a:p>
        </p:txBody>
      </p:sp>
      <p:sp>
        <p:nvSpPr>
          <p:cNvPr id="121" name="Romb 120"/>
          <p:cNvSpPr/>
          <p:nvPr/>
        </p:nvSpPr>
        <p:spPr>
          <a:xfrm>
            <a:off x="6024739" y="1340894"/>
            <a:ext cx="568355" cy="539338"/>
          </a:xfrm>
          <a:prstGeom prst="diamo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sz="800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3" name="textruta 39"/>
          <p:cNvSpPr txBox="1">
            <a:spLocks noChangeArrowheads="1"/>
          </p:cNvSpPr>
          <p:nvPr/>
        </p:nvSpPr>
        <p:spPr bwMode="auto">
          <a:xfrm>
            <a:off x="6470243" y="1308205"/>
            <a:ext cx="284052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750">
                <a:latin typeface="Avenir Next LT Pro" panose="020B0504020202020204" pitchFamily="34" charset="0"/>
              </a:rPr>
              <a:t>Ja</a:t>
            </a:r>
          </a:p>
        </p:txBody>
      </p:sp>
      <p:sp>
        <p:nvSpPr>
          <p:cNvPr id="124" name="textruta 39"/>
          <p:cNvSpPr txBox="1">
            <a:spLocks noChangeArrowheads="1"/>
          </p:cNvSpPr>
          <p:nvPr/>
        </p:nvSpPr>
        <p:spPr bwMode="auto">
          <a:xfrm>
            <a:off x="6283344" y="1899299"/>
            <a:ext cx="336952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750">
                <a:latin typeface="Avenir Next LT Pro" panose="020B0504020202020204" pitchFamily="34" charset="0"/>
              </a:rPr>
              <a:t>Nej</a:t>
            </a:r>
          </a:p>
        </p:txBody>
      </p:sp>
      <p:cxnSp>
        <p:nvCxnSpPr>
          <p:cNvPr id="125" name="Rak pil 124"/>
          <p:cNvCxnSpPr>
            <a:stCxn id="103" idx="3"/>
            <a:endCxn id="104" idx="1"/>
          </p:cNvCxnSpPr>
          <p:nvPr/>
        </p:nvCxnSpPr>
        <p:spPr>
          <a:xfrm flipV="1">
            <a:off x="3191864" y="1578014"/>
            <a:ext cx="136437" cy="587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Rak pil 127"/>
          <p:cNvCxnSpPr>
            <a:stCxn id="104" idx="3"/>
            <a:endCxn id="105" idx="1"/>
          </p:cNvCxnSpPr>
          <p:nvPr/>
        </p:nvCxnSpPr>
        <p:spPr>
          <a:xfrm>
            <a:off x="4081909" y="1578014"/>
            <a:ext cx="156855" cy="37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Rak pil 128"/>
          <p:cNvCxnSpPr/>
          <p:nvPr/>
        </p:nvCxnSpPr>
        <p:spPr>
          <a:xfrm>
            <a:off x="4980988" y="1587035"/>
            <a:ext cx="156855" cy="37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Rak pil 129"/>
          <p:cNvCxnSpPr/>
          <p:nvPr/>
        </p:nvCxnSpPr>
        <p:spPr>
          <a:xfrm>
            <a:off x="5880065" y="1596749"/>
            <a:ext cx="156855" cy="37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Rak pil 130"/>
          <p:cNvCxnSpPr>
            <a:cxnSpLocks/>
          </p:cNvCxnSpPr>
          <p:nvPr/>
        </p:nvCxnSpPr>
        <p:spPr>
          <a:xfrm>
            <a:off x="6629658" y="1604405"/>
            <a:ext cx="97433" cy="384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Rak pil 132"/>
          <p:cNvCxnSpPr/>
          <p:nvPr/>
        </p:nvCxnSpPr>
        <p:spPr>
          <a:xfrm>
            <a:off x="8343865" y="2231728"/>
            <a:ext cx="156855" cy="37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Rak pil 133"/>
          <p:cNvCxnSpPr/>
          <p:nvPr/>
        </p:nvCxnSpPr>
        <p:spPr>
          <a:xfrm>
            <a:off x="9245748" y="2231728"/>
            <a:ext cx="156855" cy="37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Rak pil 134"/>
          <p:cNvCxnSpPr/>
          <p:nvPr/>
        </p:nvCxnSpPr>
        <p:spPr>
          <a:xfrm>
            <a:off x="10130928" y="2232968"/>
            <a:ext cx="156855" cy="37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Rak pil 135"/>
          <p:cNvCxnSpPr>
            <a:cxnSpLocks/>
            <a:stCxn id="118" idx="3"/>
            <a:endCxn id="120" idx="5"/>
          </p:cNvCxnSpPr>
          <p:nvPr/>
        </p:nvCxnSpPr>
        <p:spPr>
          <a:xfrm>
            <a:off x="10879491" y="2235647"/>
            <a:ext cx="231250" cy="681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Rektangel 141"/>
          <p:cNvSpPr/>
          <p:nvPr/>
        </p:nvSpPr>
        <p:spPr>
          <a:xfrm>
            <a:off x="3317901" y="2013265"/>
            <a:ext cx="753608" cy="5762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800">
                <a:solidFill>
                  <a:schemeClr val="tx1"/>
                </a:solidFill>
                <a:latin typeface="Avenir Next LT Pro" panose="020B0504020202020204" pitchFamily="34" charset="0"/>
              </a:rPr>
              <a:t>RSA</a:t>
            </a:r>
          </a:p>
        </p:txBody>
      </p:sp>
      <p:sp>
        <p:nvSpPr>
          <p:cNvPr id="143" name="Rektangel 142"/>
          <p:cNvSpPr/>
          <p:nvPr/>
        </p:nvSpPr>
        <p:spPr>
          <a:xfrm>
            <a:off x="3280737" y="3451945"/>
            <a:ext cx="799517" cy="6383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800" dirty="0">
                <a:solidFill>
                  <a:schemeClr val="tx1"/>
                </a:solidFill>
                <a:latin typeface="Avenir Next LT Pro" panose="020B0504020202020204" pitchFamily="34" charset="0"/>
              </a:rPr>
              <a:t>Omvärlds-analys. Andra kända förändringar</a:t>
            </a:r>
          </a:p>
        </p:txBody>
      </p:sp>
      <p:sp>
        <p:nvSpPr>
          <p:cNvPr id="144" name="Rektangel 143"/>
          <p:cNvSpPr/>
          <p:nvPr/>
        </p:nvSpPr>
        <p:spPr>
          <a:xfrm>
            <a:off x="3326458" y="2733541"/>
            <a:ext cx="753608" cy="5762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800">
                <a:solidFill>
                  <a:schemeClr val="tx1"/>
                </a:solidFill>
                <a:latin typeface="Avenir Next LT Pro" panose="020B0504020202020204" pitchFamily="34" charset="0"/>
              </a:rPr>
              <a:t>Analys kopplingar till andra resurser</a:t>
            </a:r>
          </a:p>
        </p:txBody>
      </p:sp>
      <p:cxnSp>
        <p:nvCxnSpPr>
          <p:cNvPr id="146" name="Rak pil 145"/>
          <p:cNvCxnSpPr/>
          <p:nvPr/>
        </p:nvCxnSpPr>
        <p:spPr>
          <a:xfrm>
            <a:off x="3694705" y="2590410"/>
            <a:ext cx="0" cy="14313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Rak pil 146"/>
          <p:cNvCxnSpPr/>
          <p:nvPr/>
        </p:nvCxnSpPr>
        <p:spPr>
          <a:xfrm>
            <a:off x="3688175" y="3309764"/>
            <a:ext cx="0" cy="14313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Rak pil 147"/>
          <p:cNvCxnSpPr/>
          <p:nvPr/>
        </p:nvCxnSpPr>
        <p:spPr>
          <a:xfrm>
            <a:off x="3717236" y="1887473"/>
            <a:ext cx="0" cy="14313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Rektangel 148"/>
          <p:cNvSpPr/>
          <p:nvPr/>
        </p:nvSpPr>
        <p:spPr>
          <a:xfrm>
            <a:off x="5143452" y="2013265"/>
            <a:ext cx="753608" cy="5762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800">
                <a:solidFill>
                  <a:schemeClr val="tx1"/>
                </a:solidFill>
                <a:latin typeface="Avenir Next LT Pro" panose="020B0504020202020204" pitchFamily="34" charset="0"/>
              </a:rPr>
              <a:t>Planerar CAB</a:t>
            </a:r>
          </a:p>
        </p:txBody>
      </p:sp>
      <p:sp>
        <p:nvSpPr>
          <p:cNvPr id="150" name="Rektangel 149"/>
          <p:cNvSpPr/>
          <p:nvPr/>
        </p:nvSpPr>
        <p:spPr>
          <a:xfrm>
            <a:off x="5137842" y="3451945"/>
            <a:ext cx="767774" cy="6720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728">
                <a:solidFill>
                  <a:schemeClr val="tx1"/>
                </a:solidFill>
                <a:latin typeface="Avenir Next LT Pro" panose="020B0504020202020204" pitchFamily="34" charset="0"/>
              </a:rPr>
              <a:t>Bestämmer form på råd som sammankallar</a:t>
            </a:r>
          </a:p>
        </p:txBody>
      </p:sp>
      <p:sp>
        <p:nvSpPr>
          <p:cNvPr id="151" name="Rektangel 150"/>
          <p:cNvSpPr/>
          <p:nvPr/>
        </p:nvSpPr>
        <p:spPr>
          <a:xfrm>
            <a:off x="5152008" y="2733541"/>
            <a:ext cx="753608" cy="5762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800">
                <a:solidFill>
                  <a:schemeClr val="tx1"/>
                </a:solidFill>
                <a:latin typeface="Avenir Next LT Pro" panose="020B0504020202020204" pitchFamily="34" charset="0"/>
              </a:rPr>
              <a:t>Utse deltagare</a:t>
            </a:r>
          </a:p>
        </p:txBody>
      </p:sp>
      <p:sp>
        <p:nvSpPr>
          <p:cNvPr id="152" name="Rektangel 151"/>
          <p:cNvSpPr/>
          <p:nvPr/>
        </p:nvSpPr>
        <p:spPr>
          <a:xfrm>
            <a:off x="5152008" y="4265247"/>
            <a:ext cx="753608" cy="5762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800">
                <a:solidFill>
                  <a:schemeClr val="tx1"/>
                </a:solidFill>
                <a:latin typeface="Avenir Next LT Pro" panose="020B0504020202020204" pitchFamily="34" charset="0"/>
              </a:rPr>
              <a:t>Beslut om ändringens införande</a:t>
            </a:r>
          </a:p>
        </p:txBody>
      </p:sp>
      <p:cxnSp>
        <p:nvCxnSpPr>
          <p:cNvPr id="153" name="Rak pil 152"/>
          <p:cNvCxnSpPr/>
          <p:nvPr/>
        </p:nvCxnSpPr>
        <p:spPr>
          <a:xfrm>
            <a:off x="5520256" y="2590410"/>
            <a:ext cx="0" cy="14313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Rak pil 153"/>
          <p:cNvCxnSpPr/>
          <p:nvPr/>
        </p:nvCxnSpPr>
        <p:spPr>
          <a:xfrm>
            <a:off x="5513726" y="3309764"/>
            <a:ext cx="0" cy="14313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Rak pil 154"/>
          <p:cNvCxnSpPr/>
          <p:nvPr/>
        </p:nvCxnSpPr>
        <p:spPr>
          <a:xfrm>
            <a:off x="5513726" y="4122116"/>
            <a:ext cx="0" cy="14313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Rak pil 155"/>
          <p:cNvCxnSpPr/>
          <p:nvPr/>
        </p:nvCxnSpPr>
        <p:spPr>
          <a:xfrm>
            <a:off x="5538842" y="1879384"/>
            <a:ext cx="0" cy="14313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Rektangel 156"/>
          <p:cNvSpPr/>
          <p:nvPr/>
        </p:nvSpPr>
        <p:spPr>
          <a:xfrm>
            <a:off x="5929591" y="2722744"/>
            <a:ext cx="753608" cy="5762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800">
                <a:solidFill>
                  <a:schemeClr val="tx1"/>
                </a:solidFill>
                <a:latin typeface="Avenir Next LT Pro" panose="020B0504020202020204" pitchFamily="34" charset="0"/>
              </a:rPr>
              <a:t>Motivera avslag</a:t>
            </a:r>
          </a:p>
        </p:txBody>
      </p:sp>
      <p:cxnSp>
        <p:nvCxnSpPr>
          <p:cNvPr id="160" name="Rak pil 159"/>
          <p:cNvCxnSpPr>
            <a:stCxn id="121" idx="2"/>
            <a:endCxn id="157" idx="0"/>
          </p:cNvCxnSpPr>
          <p:nvPr/>
        </p:nvCxnSpPr>
        <p:spPr>
          <a:xfrm flipH="1">
            <a:off x="6306395" y="1880232"/>
            <a:ext cx="2522" cy="842512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ruta 39"/>
          <p:cNvSpPr txBox="1">
            <a:spLocks noChangeArrowheads="1"/>
          </p:cNvSpPr>
          <p:nvPr/>
        </p:nvSpPr>
        <p:spPr bwMode="auto">
          <a:xfrm>
            <a:off x="2715665" y="1867427"/>
            <a:ext cx="310047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750" dirty="0">
                <a:latin typeface="Avenir Next LT Pro" panose="020B0504020202020204" pitchFamily="34" charset="0"/>
              </a:rPr>
              <a:t>Ja</a:t>
            </a:r>
          </a:p>
        </p:txBody>
      </p:sp>
      <p:sp>
        <p:nvSpPr>
          <p:cNvPr id="166" name="textruta 39"/>
          <p:cNvSpPr txBox="1">
            <a:spLocks noChangeArrowheads="1"/>
          </p:cNvSpPr>
          <p:nvPr/>
        </p:nvSpPr>
        <p:spPr bwMode="auto">
          <a:xfrm>
            <a:off x="3061069" y="1296503"/>
            <a:ext cx="336952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750">
                <a:latin typeface="Avenir Next LT Pro" panose="020B0504020202020204" pitchFamily="34" charset="0"/>
              </a:rPr>
              <a:t>Nej</a:t>
            </a:r>
          </a:p>
        </p:txBody>
      </p:sp>
      <p:sp>
        <p:nvSpPr>
          <p:cNvPr id="64" name="Femhörning 63"/>
          <p:cNvSpPr/>
          <p:nvPr/>
        </p:nvSpPr>
        <p:spPr>
          <a:xfrm>
            <a:off x="6475484" y="5357101"/>
            <a:ext cx="1207257" cy="729622"/>
          </a:xfrm>
          <a:prstGeom prst="homePlate">
            <a:avLst/>
          </a:prstGeom>
          <a:solidFill>
            <a:srgbClr val="3950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Avenir Next LT Pro" panose="020B0504020202020204" pitchFamily="34" charset="0"/>
              </a:rPr>
              <a:t>Etablerings-processen</a:t>
            </a:r>
          </a:p>
        </p:txBody>
      </p:sp>
      <p:cxnSp>
        <p:nvCxnSpPr>
          <p:cNvPr id="168" name="Vinklad  167"/>
          <p:cNvCxnSpPr>
            <a:stCxn id="64" idx="3"/>
            <a:endCxn id="112" idx="2"/>
          </p:cNvCxnSpPr>
          <p:nvPr/>
        </p:nvCxnSpPr>
        <p:spPr>
          <a:xfrm flipV="1">
            <a:off x="7682741" y="2519840"/>
            <a:ext cx="295772" cy="3202072"/>
          </a:xfrm>
          <a:prstGeom prst="bentConnector2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Rak pil 184"/>
          <p:cNvCxnSpPr>
            <a:stCxn id="108" idx="2"/>
          </p:cNvCxnSpPr>
          <p:nvPr/>
        </p:nvCxnSpPr>
        <p:spPr>
          <a:xfrm flipH="1">
            <a:off x="7086975" y="1896358"/>
            <a:ext cx="26065" cy="3460743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Rak pil 64"/>
          <p:cNvCxnSpPr/>
          <p:nvPr/>
        </p:nvCxnSpPr>
        <p:spPr>
          <a:xfrm>
            <a:off x="1688922" y="1591616"/>
            <a:ext cx="136435" cy="428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ruta 1"/>
          <p:cNvSpPr txBox="1"/>
          <p:nvPr/>
        </p:nvSpPr>
        <p:spPr>
          <a:xfrm>
            <a:off x="938899" y="3493670"/>
            <a:ext cx="818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>
                <a:latin typeface="Avenir Next LT Pro" panose="020B0504020202020204" pitchFamily="34" charset="0"/>
              </a:rPr>
              <a:t>Kontrollera att RFC innehåller allt som behövs</a:t>
            </a:r>
          </a:p>
          <a:p>
            <a:endParaRPr lang="sv-SE" sz="800">
              <a:latin typeface="Avenir Next LT Pro" panose="020B0504020202020204" pitchFamily="34" charset="0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176147" y="1357990"/>
            <a:ext cx="906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>
                <a:latin typeface="Avenir Next LT Pro" panose="020B0504020202020204" pitchFamily="34" charset="0"/>
              </a:rPr>
              <a:t>Ändrings-begäran </a:t>
            </a:r>
          </a:p>
          <a:p>
            <a:r>
              <a:rPr lang="sv-SE" sz="800">
                <a:latin typeface="Avenir Next LT Pro" panose="020B0504020202020204" pitchFamily="34" charset="0"/>
              </a:rPr>
              <a:t> (RFC)</a:t>
            </a:r>
          </a:p>
          <a:p>
            <a:endParaRPr lang="sv-SE" sz="800">
              <a:latin typeface="Avenir Next LT Pro" panose="020B0504020202020204" pitchFamily="34" charset="0"/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2571841" y="1453615"/>
            <a:ext cx="623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00">
                <a:latin typeface="Avenir Next LT Pro" panose="020B0504020202020204" pitchFamily="34" charset="0"/>
              </a:rPr>
              <a:t>Standard RFC?</a:t>
            </a:r>
          </a:p>
          <a:p>
            <a:pPr algn="ctr"/>
            <a:endParaRPr lang="sv-SE" sz="800">
              <a:latin typeface="Avenir Next LT Pro" panose="020B0504020202020204" pitchFamily="34" charset="0"/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8647570" y="6355723"/>
            <a:ext cx="29305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Avenir Next LT Pro" panose="020B0504020202020204" pitchFamily="34" charset="0"/>
              </a:rPr>
              <a:t>* (CAB) Change </a:t>
            </a:r>
            <a:r>
              <a:rPr lang="sv-SE" sz="1000" dirty="0" err="1">
                <a:latin typeface="Avenir Next LT Pro" panose="020B0504020202020204" pitchFamily="34" charset="0"/>
              </a:rPr>
              <a:t>advisory</a:t>
            </a:r>
            <a:r>
              <a:rPr lang="sv-SE" sz="1000" dirty="0">
                <a:latin typeface="Avenir Next LT Pro" panose="020B0504020202020204" pitchFamily="34" charset="0"/>
              </a:rPr>
              <a:t> board  </a:t>
            </a:r>
          </a:p>
        </p:txBody>
      </p:sp>
      <p:sp>
        <p:nvSpPr>
          <p:cNvPr id="15" name="textruta 14"/>
          <p:cNvSpPr txBox="1"/>
          <p:nvPr/>
        </p:nvSpPr>
        <p:spPr>
          <a:xfrm>
            <a:off x="6127802" y="1483536"/>
            <a:ext cx="4406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>
                <a:latin typeface="Avenir Next LT Pro" panose="020B0504020202020204" pitchFamily="34" charset="0"/>
              </a:rPr>
              <a:t>Ok?</a:t>
            </a:r>
          </a:p>
        </p:txBody>
      </p:sp>
      <p:sp>
        <p:nvSpPr>
          <p:cNvPr id="83" name="Romb 82"/>
          <p:cNvSpPr/>
          <p:nvPr/>
        </p:nvSpPr>
        <p:spPr>
          <a:xfrm>
            <a:off x="1843139" y="1314085"/>
            <a:ext cx="619847" cy="561944"/>
          </a:xfrm>
          <a:prstGeom prst="diamo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sz="800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  <p:cxnSp>
        <p:nvCxnSpPr>
          <p:cNvPr id="84" name="Rak pil 124"/>
          <p:cNvCxnSpPr>
            <a:stCxn id="83" idx="3"/>
          </p:cNvCxnSpPr>
          <p:nvPr/>
        </p:nvCxnSpPr>
        <p:spPr>
          <a:xfrm flipV="1">
            <a:off x="2462985" y="1589180"/>
            <a:ext cx="136437" cy="587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ruta 39"/>
          <p:cNvSpPr txBox="1">
            <a:spLocks noChangeArrowheads="1"/>
          </p:cNvSpPr>
          <p:nvPr/>
        </p:nvSpPr>
        <p:spPr bwMode="auto">
          <a:xfrm>
            <a:off x="2014219" y="1896880"/>
            <a:ext cx="284052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750">
                <a:latin typeface="Avenir Next LT Pro" panose="020B0504020202020204" pitchFamily="34" charset="0"/>
              </a:rPr>
              <a:t>Ja</a:t>
            </a:r>
          </a:p>
        </p:txBody>
      </p:sp>
      <p:sp>
        <p:nvSpPr>
          <p:cNvPr id="86" name="textruta 39"/>
          <p:cNvSpPr txBox="1">
            <a:spLocks noChangeArrowheads="1"/>
          </p:cNvSpPr>
          <p:nvPr/>
        </p:nvSpPr>
        <p:spPr bwMode="auto">
          <a:xfrm>
            <a:off x="2350478" y="1325957"/>
            <a:ext cx="336952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750">
                <a:latin typeface="Avenir Next LT Pro" panose="020B0504020202020204" pitchFamily="34" charset="0"/>
              </a:rPr>
              <a:t>Nej</a:t>
            </a:r>
          </a:p>
        </p:txBody>
      </p:sp>
      <p:cxnSp>
        <p:nvCxnSpPr>
          <p:cNvPr id="87" name="Rak pil 64"/>
          <p:cNvCxnSpPr/>
          <p:nvPr/>
        </p:nvCxnSpPr>
        <p:spPr>
          <a:xfrm>
            <a:off x="760069" y="1584494"/>
            <a:ext cx="136435" cy="428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ruta 87"/>
          <p:cNvSpPr txBox="1"/>
          <p:nvPr/>
        </p:nvSpPr>
        <p:spPr>
          <a:xfrm>
            <a:off x="1825035" y="1495020"/>
            <a:ext cx="6239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00">
                <a:latin typeface="Avenir Next LT Pro" panose="020B0504020202020204" pitchFamily="34" charset="0"/>
              </a:rPr>
              <a:t>Akut RFC</a:t>
            </a:r>
          </a:p>
        </p:txBody>
      </p:sp>
      <p:cxnSp>
        <p:nvCxnSpPr>
          <p:cNvPr id="24" name="Rak koppling 23"/>
          <p:cNvCxnSpPr/>
          <p:nvPr/>
        </p:nvCxnSpPr>
        <p:spPr>
          <a:xfrm flipH="1">
            <a:off x="2851872" y="2107034"/>
            <a:ext cx="7951" cy="361487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pilkoppling 27"/>
          <p:cNvCxnSpPr/>
          <p:nvPr/>
        </p:nvCxnSpPr>
        <p:spPr>
          <a:xfrm>
            <a:off x="2851872" y="5721912"/>
            <a:ext cx="345452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Rak pil 97"/>
          <p:cNvCxnSpPr>
            <a:cxnSpLocks/>
            <a:stCxn id="85" idx="2"/>
            <a:endCxn id="80" idx="0"/>
          </p:cNvCxnSpPr>
          <p:nvPr/>
        </p:nvCxnSpPr>
        <p:spPr>
          <a:xfrm flipH="1">
            <a:off x="2144672" y="2104629"/>
            <a:ext cx="11573" cy="652407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ktangel 79"/>
          <p:cNvSpPr/>
          <p:nvPr/>
        </p:nvSpPr>
        <p:spPr>
          <a:xfrm>
            <a:off x="1767868" y="2757036"/>
            <a:ext cx="753608" cy="5762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800">
                <a:solidFill>
                  <a:schemeClr val="tx1"/>
                </a:solidFill>
                <a:latin typeface="Avenir Next LT Pro" panose="020B0504020202020204" pitchFamily="34" charset="0"/>
              </a:rPr>
              <a:t>Till Förändrings-processen akut RFC</a:t>
            </a:r>
          </a:p>
        </p:txBody>
      </p:sp>
      <p:cxnSp>
        <p:nvCxnSpPr>
          <p:cNvPr id="12" name="Rak pilkoppling 11">
            <a:extLst>
              <a:ext uri="{FF2B5EF4-FFF2-40B4-BE49-F238E27FC236}">
                <a16:creationId xmlns:a16="http://schemas.microsoft.com/office/drawing/2014/main" id="{E2381DEB-4718-E8E2-77E1-C0DDE39258B7}"/>
              </a:ext>
            </a:extLst>
          </p:cNvPr>
          <p:cNvCxnSpPr>
            <a:cxnSpLocks/>
            <a:endCxn id="119" idx="2"/>
          </p:cNvCxnSpPr>
          <p:nvPr/>
        </p:nvCxnSpPr>
        <p:spPr>
          <a:xfrm flipV="1">
            <a:off x="9772595" y="2529072"/>
            <a:ext cx="0" cy="10859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koppling 13">
            <a:extLst>
              <a:ext uri="{FF2B5EF4-FFF2-40B4-BE49-F238E27FC236}">
                <a16:creationId xmlns:a16="http://schemas.microsoft.com/office/drawing/2014/main" id="{22C46FF0-2244-74DA-A065-F7E9E7C5B3EB}"/>
              </a:ext>
            </a:extLst>
          </p:cNvPr>
          <p:cNvCxnSpPr>
            <a:cxnSpLocks/>
          </p:cNvCxnSpPr>
          <p:nvPr/>
        </p:nvCxnSpPr>
        <p:spPr>
          <a:xfrm>
            <a:off x="6306395" y="3615070"/>
            <a:ext cx="3466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Rak koppling 16">
            <a:extLst>
              <a:ext uri="{FF2B5EF4-FFF2-40B4-BE49-F238E27FC236}">
                <a16:creationId xmlns:a16="http://schemas.microsoft.com/office/drawing/2014/main" id="{C3FD030A-CBDD-735E-276F-E9065C53A5B1}"/>
              </a:ext>
            </a:extLst>
          </p:cNvPr>
          <p:cNvCxnSpPr>
            <a:stCxn id="157" idx="2"/>
          </p:cNvCxnSpPr>
          <p:nvPr/>
        </p:nvCxnSpPr>
        <p:spPr>
          <a:xfrm>
            <a:off x="6306395" y="3298967"/>
            <a:ext cx="0" cy="3161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277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arallellogram 89"/>
          <p:cNvSpPr/>
          <p:nvPr/>
        </p:nvSpPr>
        <p:spPr>
          <a:xfrm>
            <a:off x="1387965" y="2179002"/>
            <a:ext cx="786050" cy="576021"/>
          </a:xfrm>
          <a:prstGeom prst="parallelogram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000">
              <a:latin typeface="Avenir Next LT Pro" panose="020B0504020202020204" pitchFamily="34" charset="0"/>
            </a:endParaRPr>
          </a:p>
        </p:txBody>
      </p:sp>
      <p:sp>
        <p:nvSpPr>
          <p:cNvPr id="103" name="Romb 102"/>
          <p:cNvSpPr/>
          <p:nvPr/>
        </p:nvSpPr>
        <p:spPr>
          <a:xfrm>
            <a:off x="3624182" y="2197778"/>
            <a:ext cx="619847" cy="561944"/>
          </a:xfrm>
          <a:prstGeom prst="diamo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sz="800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4" name="Rektangel 103"/>
          <p:cNvSpPr/>
          <p:nvPr/>
        </p:nvSpPr>
        <p:spPr>
          <a:xfrm>
            <a:off x="4528206" y="2172401"/>
            <a:ext cx="1042280" cy="57622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sz="800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  <p:cxnSp>
        <p:nvCxnSpPr>
          <p:cNvPr id="125" name="Rak pil 124"/>
          <p:cNvCxnSpPr/>
          <p:nvPr/>
        </p:nvCxnSpPr>
        <p:spPr>
          <a:xfrm flipV="1">
            <a:off x="4272512" y="2456987"/>
            <a:ext cx="245294" cy="145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ruta 39"/>
          <p:cNvSpPr txBox="1">
            <a:spLocks noChangeArrowheads="1"/>
          </p:cNvSpPr>
          <p:nvPr/>
        </p:nvSpPr>
        <p:spPr bwMode="auto">
          <a:xfrm>
            <a:off x="4268989" y="2201325"/>
            <a:ext cx="284052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750">
                <a:latin typeface="Avenir Next LT Pro" panose="020B0504020202020204" pitchFamily="34" charset="0"/>
              </a:rPr>
              <a:t>Ja</a:t>
            </a:r>
          </a:p>
        </p:txBody>
      </p:sp>
      <p:sp>
        <p:nvSpPr>
          <p:cNvPr id="166" name="textruta 39"/>
          <p:cNvSpPr txBox="1">
            <a:spLocks noChangeArrowheads="1"/>
          </p:cNvSpPr>
          <p:nvPr/>
        </p:nvSpPr>
        <p:spPr bwMode="auto">
          <a:xfrm>
            <a:off x="3765216" y="2791213"/>
            <a:ext cx="336952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750">
                <a:latin typeface="Avenir Next LT Pro" panose="020B0504020202020204" pitchFamily="34" charset="0"/>
              </a:rPr>
              <a:t>Nej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1296552" y="2240489"/>
            <a:ext cx="906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00">
                <a:latin typeface="Avenir Next LT Pro" panose="020B0504020202020204" pitchFamily="34" charset="0"/>
              </a:rPr>
              <a:t>Ändrings-begäran </a:t>
            </a:r>
          </a:p>
          <a:p>
            <a:pPr algn="ctr"/>
            <a:r>
              <a:rPr lang="sv-SE" sz="800">
                <a:latin typeface="Avenir Next LT Pro" panose="020B0504020202020204" pitchFamily="34" charset="0"/>
              </a:rPr>
              <a:t> (Akut RFC)</a:t>
            </a:r>
          </a:p>
          <a:p>
            <a:pPr algn="ctr"/>
            <a:endParaRPr lang="sv-SE" sz="800">
              <a:latin typeface="Avenir Next LT Pro" panose="020B0504020202020204" pitchFamily="34" charset="0"/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3623232" y="2346746"/>
            <a:ext cx="6239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00">
                <a:latin typeface="Avenir Next LT Pro" panose="020B0504020202020204" pitchFamily="34" charset="0"/>
              </a:rPr>
              <a:t>Akut </a:t>
            </a:r>
          </a:p>
        </p:txBody>
      </p:sp>
      <p:sp>
        <p:nvSpPr>
          <p:cNvPr id="76" name="Rektangel 75"/>
          <p:cNvSpPr/>
          <p:nvPr/>
        </p:nvSpPr>
        <p:spPr>
          <a:xfrm>
            <a:off x="2329802" y="2191952"/>
            <a:ext cx="1019490" cy="57622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sz="800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2262289" y="2217992"/>
            <a:ext cx="1160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00" dirty="0">
                <a:latin typeface="Avenir Next LT Pro" panose="020B0504020202020204" pitchFamily="34" charset="0"/>
              </a:rPr>
              <a:t>Snabb bedömning påverkan , risk , resurser, prioritet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4549831" y="2295402"/>
            <a:ext cx="1076400" cy="316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728" dirty="0">
                <a:latin typeface="Avenir Next LT Pro" panose="020B0504020202020204" pitchFamily="34" charset="0"/>
              </a:rPr>
              <a:t>Utarbeta lösning och installationsplan</a:t>
            </a:r>
          </a:p>
        </p:txBody>
      </p:sp>
      <p:sp>
        <p:nvSpPr>
          <p:cNvPr id="89" name="Romb 88"/>
          <p:cNvSpPr/>
          <p:nvPr/>
        </p:nvSpPr>
        <p:spPr>
          <a:xfrm>
            <a:off x="5856261" y="2186742"/>
            <a:ext cx="619847" cy="561944"/>
          </a:xfrm>
          <a:prstGeom prst="diamo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sz="800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  <p:cxnSp>
        <p:nvCxnSpPr>
          <p:cNvPr id="91" name="Rak pil 124"/>
          <p:cNvCxnSpPr/>
          <p:nvPr/>
        </p:nvCxnSpPr>
        <p:spPr>
          <a:xfrm flipV="1">
            <a:off x="6537212" y="2458311"/>
            <a:ext cx="245294" cy="145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ruta 39"/>
          <p:cNvSpPr txBox="1">
            <a:spLocks noChangeArrowheads="1"/>
          </p:cNvSpPr>
          <p:nvPr/>
        </p:nvSpPr>
        <p:spPr bwMode="auto">
          <a:xfrm>
            <a:off x="6045084" y="2814861"/>
            <a:ext cx="284052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750">
                <a:latin typeface="Avenir Next LT Pro" panose="020B0504020202020204" pitchFamily="34" charset="0"/>
              </a:rPr>
              <a:t>Ja</a:t>
            </a:r>
          </a:p>
        </p:txBody>
      </p:sp>
      <p:sp>
        <p:nvSpPr>
          <p:cNvPr id="102" name="textruta 39"/>
          <p:cNvSpPr txBox="1">
            <a:spLocks noChangeArrowheads="1"/>
          </p:cNvSpPr>
          <p:nvPr/>
        </p:nvSpPr>
        <p:spPr bwMode="auto">
          <a:xfrm>
            <a:off x="6525679" y="2212128"/>
            <a:ext cx="336952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750">
                <a:latin typeface="Avenir Next LT Pro" panose="020B0504020202020204" pitchFamily="34" charset="0"/>
              </a:rPr>
              <a:t>Nej</a:t>
            </a:r>
          </a:p>
        </p:txBody>
      </p:sp>
      <p:sp>
        <p:nvSpPr>
          <p:cNvPr id="107" name="textruta 106"/>
          <p:cNvSpPr txBox="1"/>
          <p:nvPr/>
        </p:nvSpPr>
        <p:spPr>
          <a:xfrm>
            <a:off x="5845451" y="2310860"/>
            <a:ext cx="6239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00">
                <a:latin typeface="Avenir Next LT Pro" panose="020B0504020202020204" pitchFamily="34" charset="0"/>
              </a:rPr>
              <a:t>Tid att testa</a:t>
            </a:r>
          </a:p>
        </p:txBody>
      </p:sp>
      <p:sp>
        <p:nvSpPr>
          <p:cNvPr id="109" name="Rektangel 108"/>
          <p:cNvSpPr/>
          <p:nvPr/>
        </p:nvSpPr>
        <p:spPr>
          <a:xfrm>
            <a:off x="6817760" y="2193279"/>
            <a:ext cx="1019490" cy="57622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sz="800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textruta 11"/>
          <p:cNvSpPr txBox="1"/>
          <p:nvPr/>
        </p:nvSpPr>
        <p:spPr>
          <a:xfrm>
            <a:off x="6829003" y="2250270"/>
            <a:ext cx="1029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00" dirty="0">
                <a:latin typeface="Avenir Next LT Pro" panose="020B0504020202020204" pitchFamily="34" charset="0"/>
              </a:rPr>
              <a:t>Koordinera införandet av ändringen</a:t>
            </a:r>
          </a:p>
        </p:txBody>
      </p:sp>
      <p:sp>
        <p:nvSpPr>
          <p:cNvPr id="110" name="Rektangel 109"/>
          <p:cNvSpPr/>
          <p:nvPr/>
        </p:nvSpPr>
        <p:spPr>
          <a:xfrm>
            <a:off x="5649670" y="3267957"/>
            <a:ext cx="1019490" cy="57622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sz="800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3" name="textruta 12"/>
          <p:cNvSpPr txBox="1"/>
          <p:nvPr/>
        </p:nvSpPr>
        <p:spPr>
          <a:xfrm>
            <a:off x="5673752" y="3439853"/>
            <a:ext cx="9740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00">
                <a:latin typeface="Avenir Next LT Pro" panose="020B0504020202020204" pitchFamily="34" charset="0"/>
              </a:rPr>
              <a:t>Akut test </a:t>
            </a:r>
          </a:p>
        </p:txBody>
      </p:sp>
      <p:sp>
        <p:nvSpPr>
          <p:cNvPr id="111" name="Romb 110"/>
          <p:cNvSpPr/>
          <p:nvPr/>
        </p:nvSpPr>
        <p:spPr>
          <a:xfrm>
            <a:off x="5861061" y="4104198"/>
            <a:ext cx="619847" cy="561944"/>
          </a:xfrm>
          <a:prstGeom prst="diamo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sz="800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13" name="textruta 112"/>
          <p:cNvSpPr txBox="1"/>
          <p:nvPr/>
        </p:nvSpPr>
        <p:spPr>
          <a:xfrm>
            <a:off x="5880097" y="4272772"/>
            <a:ext cx="6239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00">
                <a:latin typeface="Avenir Next LT Pro" panose="020B0504020202020204" pitchFamily="34" charset="0"/>
              </a:rPr>
              <a:t>Fungerar</a:t>
            </a:r>
          </a:p>
        </p:txBody>
      </p:sp>
      <p:cxnSp>
        <p:nvCxnSpPr>
          <p:cNvPr id="16" name="Rak pilkoppling 15"/>
          <p:cNvCxnSpPr/>
          <p:nvPr/>
        </p:nvCxnSpPr>
        <p:spPr>
          <a:xfrm flipV="1">
            <a:off x="7218097" y="3006395"/>
            <a:ext cx="0" cy="134826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koppling 17"/>
          <p:cNvCxnSpPr>
            <a:cxnSpLocks/>
          </p:cNvCxnSpPr>
          <p:nvPr/>
        </p:nvCxnSpPr>
        <p:spPr>
          <a:xfrm flipV="1">
            <a:off x="6722697" y="4354660"/>
            <a:ext cx="495400" cy="652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ruta 39"/>
          <p:cNvSpPr txBox="1">
            <a:spLocks noChangeArrowheads="1"/>
          </p:cNvSpPr>
          <p:nvPr/>
        </p:nvSpPr>
        <p:spPr bwMode="auto">
          <a:xfrm>
            <a:off x="6447328" y="4263219"/>
            <a:ext cx="284052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750">
                <a:latin typeface="Avenir Next LT Pro" panose="020B0504020202020204" pitchFamily="34" charset="0"/>
              </a:rPr>
              <a:t>Ja</a:t>
            </a:r>
          </a:p>
        </p:txBody>
      </p:sp>
      <p:cxnSp>
        <p:nvCxnSpPr>
          <p:cNvPr id="21" name="Rak pilkoppling 20"/>
          <p:cNvCxnSpPr/>
          <p:nvPr/>
        </p:nvCxnSpPr>
        <p:spPr>
          <a:xfrm>
            <a:off x="6159415" y="3852132"/>
            <a:ext cx="0" cy="1950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Rak pilkoppling 114"/>
          <p:cNvCxnSpPr/>
          <p:nvPr/>
        </p:nvCxnSpPr>
        <p:spPr>
          <a:xfrm flipV="1">
            <a:off x="4993218" y="3031571"/>
            <a:ext cx="0" cy="134826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ruta 39"/>
          <p:cNvSpPr txBox="1">
            <a:spLocks noChangeArrowheads="1"/>
          </p:cNvSpPr>
          <p:nvPr/>
        </p:nvSpPr>
        <p:spPr bwMode="auto">
          <a:xfrm>
            <a:off x="5555590" y="4296551"/>
            <a:ext cx="336952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750">
                <a:latin typeface="Avenir Next LT Pro" panose="020B0504020202020204" pitchFamily="34" charset="0"/>
              </a:rPr>
              <a:t>Nej</a:t>
            </a:r>
          </a:p>
        </p:txBody>
      </p:sp>
      <p:cxnSp>
        <p:nvCxnSpPr>
          <p:cNvPr id="127" name="Rak koppling 126"/>
          <p:cNvCxnSpPr/>
          <p:nvPr/>
        </p:nvCxnSpPr>
        <p:spPr>
          <a:xfrm flipV="1">
            <a:off x="4982803" y="4387788"/>
            <a:ext cx="606716" cy="65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Rak pilkoppling 137"/>
          <p:cNvCxnSpPr/>
          <p:nvPr/>
        </p:nvCxnSpPr>
        <p:spPr>
          <a:xfrm>
            <a:off x="6160741" y="3002728"/>
            <a:ext cx="0" cy="1950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Rak pil 124"/>
          <p:cNvCxnSpPr/>
          <p:nvPr/>
        </p:nvCxnSpPr>
        <p:spPr>
          <a:xfrm flipV="1">
            <a:off x="5591072" y="2458314"/>
            <a:ext cx="245294" cy="145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Rak pil 124"/>
          <p:cNvCxnSpPr/>
          <p:nvPr/>
        </p:nvCxnSpPr>
        <p:spPr>
          <a:xfrm flipV="1">
            <a:off x="3367120" y="2466229"/>
            <a:ext cx="245294" cy="145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Rak pil 124"/>
          <p:cNvCxnSpPr/>
          <p:nvPr/>
        </p:nvCxnSpPr>
        <p:spPr>
          <a:xfrm flipV="1">
            <a:off x="2104278" y="2467554"/>
            <a:ext cx="245294" cy="145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Romb 157"/>
          <p:cNvSpPr/>
          <p:nvPr/>
        </p:nvSpPr>
        <p:spPr>
          <a:xfrm>
            <a:off x="8231707" y="2197346"/>
            <a:ext cx="619847" cy="561944"/>
          </a:xfrm>
          <a:prstGeom prst="diamo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sz="800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59" name="textruta 158"/>
          <p:cNvSpPr txBox="1"/>
          <p:nvPr/>
        </p:nvSpPr>
        <p:spPr>
          <a:xfrm>
            <a:off x="8231530" y="2371895"/>
            <a:ext cx="6239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00">
                <a:latin typeface="Avenir Next LT Pro" panose="020B0504020202020204" pitchFamily="34" charset="0"/>
              </a:rPr>
              <a:t>Fungerar</a:t>
            </a:r>
          </a:p>
        </p:txBody>
      </p:sp>
      <p:sp>
        <p:nvSpPr>
          <p:cNvPr id="161" name="textruta 39"/>
          <p:cNvSpPr txBox="1">
            <a:spLocks noChangeArrowheads="1"/>
          </p:cNvSpPr>
          <p:nvPr/>
        </p:nvSpPr>
        <p:spPr bwMode="auto">
          <a:xfrm>
            <a:off x="8849014" y="2247053"/>
            <a:ext cx="284052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750" dirty="0">
                <a:latin typeface="Avenir Next LT Pro" panose="020B0504020202020204" pitchFamily="34" charset="0"/>
              </a:rPr>
              <a:t>Ja</a:t>
            </a:r>
          </a:p>
        </p:txBody>
      </p:sp>
      <p:sp>
        <p:nvSpPr>
          <p:cNvPr id="162" name="textruta 39"/>
          <p:cNvSpPr txBox="1">
            <a:spLocks noChangeArrowheads="1"/>
          </p:cNvSpPr>
          <p:nvPr/>
        </p:nvSpPr>
        <p:spPr bwMode="auto">
          <a:xfrm>
            <a:off x="8371486" y="2761210"/>
            <a:ext cx="409012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750" dirty="0">
                <a:latin typeface="Avenir Next LT Pro" panose="020B0504020202020204" pitchFamily="34" charset="0"/>
              </a:rPr>
              <a:t>Nej</a:t>
            </a:r>
          </a:p>
        </p:txBody>
      </p:sp>
      <p:cxnSp>
        <p:nvCxnSpPr>
          <p:cNvPr id="163" name="Rak pil 124"/>
          <p:cNvCxnSpPr/>
          <p:nvPr/>
        </p:nvCxnSpPr>
        <p:spPr>
          <a:xfrm flipV="1">
            <a:off x="7905930" y="2459640"/>
            <a:ext cx="245294" cy="145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Rak pilkoppling 168"/>
          <p:cNvCxnSpPr/>
          <p:nvPr/>
        </p:nvCxnSpPr>
        <p:spPr>
          <a:xfrm>
            <a:off x="3924661" y="2997427"/>
            <a:ext cx="0" cy="1950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Rektangel 169"/>
          <p:cNvSpPr/>
          <p:nvPr/>
        </p:nvSpPr>
        <p:spPr>
          <a:xfrm>
            <a:off x="3396369" y="3301085"/>
            <a:ext cx="1019490" cy="57622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800" dirty="0">
                <a:solidFill>
                  <a:schemeClr val="tx1"/>
                </a:solidFill>
                <a:latin typeface="Avenir Next LT Pro" panose="020B0504020202020204" pitchFamily="34" charset="0"/>
              </a:rPr>
              <a:t>Ändra prioritering</a:t>
            </a:r>
          </a:p>
        </p:txBody>
      </p:sp>
      <p:cxnSp>
        <p:nvCxnSpPr>
          <p:cNvPr id="172" name="Rak pilkoppling 171"/>
          <p:cNvCxnSpPr/>
          <p:nvPr/>
        </p:nvCxnSpPr>
        <p:spPr>
          <a:xfrm>
            <a:off x="8532757" y="3031571"/>
            <a:ext cx="0" cy="1950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Rektangel 172"/>
          <p:cNvSpPr/>
          <p:nvPr/>
        </p:nvSpPr>
        <p:spPr>
          <a:xfrm>
            <a:off x="8036528" y="3312420"/>
            <a:ext cx="1019490" cy="57622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sz="800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22" name="textruta 21"/>
          <p:cNvSpPr txBox="1"/>
          <p:nvPr/>
        </p:nvSpPr>
        <p:spPr>
          <a:xfrm>
            <a:off x="7982048" y="3361952"/>
            <a:ext cx="1149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00" dirty="0">
                <a:latin typeface="Avenir Next LT Pro" panose="020B0504020202020204" pitchFamily="34" charset="0"/>
              </a:rPr>
              <a:t>Revidera lösningen och eller installationsplanen </a:t>
            </a:r>
          </a:p>
        </p:txBody>
      </p:sp>
      <p:cxnSp>
        <p:nvCxnSpPr>
          <p:cNvPr id="179" name="Rak pil 124"/>
          <p:cNvCxnSpPr/>
          <p:nvPr/>
        </p:nvCxnSpPr>
        <p:spPr>
          <a:xfrm flipV="1">
            <a:off x="8924892" y="2461912"/>
            <a:ext cx="245294" cy="145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ruta 39">
            <a:extLst>
              <a:ext uri="{FF2B5EF4-FFF2-40B4-BE49-F238E27FC236}">
                <a16:creationId xmlns:a16="http://schemas.microsoft.com/office/drawing/2014/main" id="{8E5F7C2B-DBBB-247A-FD3D-ACA171558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078" y="161164"/>
            <a:ext cx="11714361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3200" b="1" dirty="0">
                <a:solidFill>
                  <a:srgbClr val="39505C"/>
                </a:solidFill>
                <a:latin typeface="Avenir Next LT Pro" panose="020B0504020202020204" pitchFamily="34" charset="0"/>
              </a:rPr>
              <a:t>Bilaga 1b Process för förändring i Telenät och Teletjänster</a:t>
            </a:r>
            <a:br>
              <a:rPr lang="sv-SE" sz="3200" b="1" dirty="0">
                <a:solidFill>
                  <a:srgbClr val="39505C"/>
                </a:solidFill>
                <a:latin typeface="Avenir Next LT Pro" panose="020B0504020202020204" pitchFamily="34" charset="0"/>
              </a:rPr>
            </a:br>
            <a:r>
              <a:rPr lang="sv-SE" sz="2000" b="1" dirty="0">
                <a:solidFill>
                  <a:srgbClr val="39505C"/>
                </a:solidFill>
                <a:latin typeface="Avenir Next LT Pro" panose="020B0504020202020204" pitchFamily="34" charset="0"/>
              </a:rPr>
              <a:t>Akut RFC (Ver 1.1)</a:t>
            </a:r>
          </a:p>
        </p:txBody>
      </p:sp>
      <p:sp>
        <p:nvSpPr>
          <p:cNvPr id="9" name="Femhörning 63">
            <a:extLst>
              <a:ext uri="{FF2B5EF4-FFF2-40B4-BE49-F238E27FC236}">
                <a16:creationId xmlns:a16="http://schemas.microsoft.com/office/drawing/2014/main" id="{8298BFB0-7E11-803F-6420-6284A566FB17}"/>
              </a:ext>
            </a:extLst>
          </p:cNvPr>
          <p:cNvSpPr/>
          <p:nvPr/>
        </p:nvSpPr>
        <p:spPr>
          <a:xfrm>
            <a:off x="9194313" y="2172401"/>
            <a:ext cx="1101158" cy="582622"/>
          </a:xfrm>
          <a:prstGeom prst="homePlate">
            <a:avLst/>
          </a:prstGeom>
          <a:solidFill>
            <a:schemeClr val="tx2"/>
          </a:solidFill>
          <a:ln w="38100">
            <a:solidFill>
              <a:srgbClr val="39505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Avenir Next LT Pro" panose="020B0504020202020204" pitchFamily="34" charset="0"/>
              </a:rPr>
              <a:t>Till Etablerings-processen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FF8FA252-5CB3-5E13-A06A-A03B8B7B6B05}"/>
              </a:ext>
            </a:extLst>
          </p:cNvPr>
          <p:cNvSpPr/>
          <p:nvPr/>
        </p:nvSpPr>
        <p:spPr>
          <a:xfrm>
            <a:off x="3397693" y="4145249"/>
            <a:ext cx="1019490" cy="57622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800" dirty="0">
                <a:solidFill>
                  <a:schemeClr val="tx1"/>
                </a:solidFill>
                <a:latin typeface="Avenir Next LT Pro" panose="020B0504020202020204" pitchFamily="34" charset="0"/>
              </a:rPr>
              <a:t>Tillbaka  till förändrings-processen</a:t>
            </a:r>
          </a:p>
        </p:txBody>
      </p:sp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8A55F7C3-DCE8-B764-4366-89BAC3AAB386}"/>
              </a:ext>
            </a:extLst>
          </p:cNvPr>
          <p:cNvCxnSpPr/>
          <p:nvPr/>
        </p:nvCxnSpPr>
        <p:spPr>
          <a:xfrm>
            <a:off x="3941891" y="3905202"/>
            <a:ext cx="0" cy="1950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pilkoppling 18">
            <a:extLst>
              <a:ext uri="{FF2B5EF4-FFF2-40B4-BE49-F238E27FC236}">
                <a16:creationId xmlns:a16="http://schemas.microsoft.com/office/drawing/2014/main" id="{BA806975-09FC-9B49-3764-4E639E51EBDB}"/>
              </a:ext>
            </a:extLst>
          </p:cNvPr>
          <p:cNvCxnSpPr/>
          <p:nvPr/>
        </p:nvCxnSpPr>
        <p:spPr>
          <a:xfrm flipV="1">
            <a:off x="7662672" y="3006395"/>
            <a:ext cx="0" cy="594136"/>
          </a:xfrm>
          <a:prstGeom prst="straightConnector1">
            <a:avLst/>
          </a:prstGeom>
          <a:ln w="12700">
            <a:solidFill>
              <a:srgbClr val="41564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koppling 22">
            <a:extLst>
              <a:ext uri="{FF2B5EF4-FFF2-40B4-BE49-F238E27FC236}">
                <a16:creationId xmlns:a16="http://schemas.microsoft.com/office/drawing/2014/main" id="{19CFA305-AC5E-795D-4DB4-8CD6E0CDCF66}"/>
              </a:ext>
            </a:extLst>
          </p:cNvPr>
          <p:cNvCxnSpPr>
            <a:endCxn id="22" idx="1"/>
          </p:cNvCxnSpPr>
          <p:nvPr/>
        </p:nvCxnSpPr>
        <p:spPr>
          <a:xfrm>
            <a:off x="7662672" y="3589196"/>
            <a:ext cx="319376" cy="3589"/>
          </a:xfrm>
          <a:prstGeom prst="line">
            <a:avLst/>
          </a:prstGeom>
          <a:ln w="12700">
            <a:solidFill>
              <a:srgbClr val="4156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781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SSNF">
      <a:dk1>
        <a:srgbClr val="1A1A1A"/>
      </a:dk1>
      <a:lt1>
        <a:srgbClr val="F5F5ED"/>
      </a:lt1>
      <a:dk2>
        <a:srgbClr val="39505C"/>
      </a:dk2>
      <a:lt2>
        <a:srgbClr val="DED6BF"/>
      </a:lt2>
      <a:accent1>
        <a:srgbClr val="FF990A"/>
      </a:accent1>
      <a:accent2>
        <a:srgbClr val="729D74"/>
      </a:accent2>
      <a:accent3>
        <a:srgbClr val="415644"/>
      </a:accent3>
      <a:accent4>
        <a:srgbClr val="232323"/>
      </a:accent4>
      <a:accent5>
        <a:srgbClr val="3B332C"/>
      </a:accent5>
      <a:accent6>
        <a:srgbClr val="E3E3E1"/>
      </a:accent6>
      <a:hlink>
        <a:srgbClr val="FF990A"/>
      </a:hlink>
      <a:folHlink>
        <a:srgbClr val="FF990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SNF MALL TLP_CLEAR" id="{D8F2B15B-BC06-4C3C-B5AA-20FEF01E40DF}" vid="{6BFFA6E6-46BF-435F-8D52-6384CDDD392D}"/>
    </a:ext>
  </a:extLst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SNF MALL TLP_CLEAR" id="{D8F2B15B-BC06-4C3C-B5AA-20FEF01E40DF}" vid="{B7FD5054-CCF5-49F2-9683-8D212260C0EF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8d48173-760f-4560-b4d5-925a7abf1207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DEA3F8767D5784E99ED4460ED40AA8F" ma:contentTypeVersion="12" ma:contentTypeDescription="Skapa ett nytt dokument." ma:contentTypeScope="" ma:versionID="f667b9821910a50bbf97391a617270fd">
  <xsd:schema xmlns:xsd="http://www.w3.org/2001/XMLSchema" xmlns:xs="http://www.w3.org/2001/XMLSchema" xmlns:p="http://schemas.microsoft.com/office/2006/metadata/properties" xmlns:ns2="48d48173-760f-4560-b4d5-925a7abf1207" targetNamespace="http://schemas.microsoft.com/office/2006/metadata/properties" ma:root="true" ma:fieldsID="3bce13185916956b9da864ffc994f67f" ns2:_="">
    <xsd:import namespace="48d48173-760f-4560-b4d5-925a7abf12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d48173-760f-4560-b4d5-925a7abf12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Bildmarkeringar" ma:readOnly="false" ma:fieldId="{5cf76f15-5ced-4ddc-b409-7134ff3c332f}" ma:taxonomyMulti="true" ma:sspId="47a5f835-f170-4985-8acf-d49f3b24584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0C2960-96D2-4D81-AC46-8A84D9BBF5EA}">
  <ds:schemaRefs>
    <ds:schemaRef ds:uri="48d48173-760f-4560-b4d5-925a7abf1207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E75F570-27FC-47C2-B640-9478E87ECE62}"/>
</file>

<file path=customXml/itemProps3.xml><?xml version="1.0" encoding="utf-8"?>
<ds:datastoreItem xmlns:ds="http://schemas.openxmlformats.org/officeDocument/2006/customXml" ds:itemID="{1309B4E4-23D1-4A22-B9A7-DC0CD816987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SSNF MALL TLP_CLEAR</Template>
  <TotalTime>216</TotalTime>
  <Words>190</Words>
  <Application>Microsoft Office PowerPoint</Application>
  <PresentationFormat>Bredbild</PresentationFormat>
  <Paragraphs>61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2</vt:i4>
      </vt:variant>
    </vt:vector>
  </HeadingPairs>
  <TitlesOfParts>
    <vt:vector size="10" baseType="lpstr">
      <vt:lpstr>Arial</vt:lpstr>
      <vt:lpstr>Avenir Next LT Pro</vt:lpstr>
      <vt:lpstr>Avenir Next LT Pro Demi</vt:lpstr>
      <vt:lpstr>Calibri</vt:lpstr>
      <vt:lpstr>Calibri Light</vt:lpstr>
      <vt:lpstr>Wingdings</vt:lpstr>
      <vt:lpstr>Office-tema</vt:lpstr>
      <vt:lpstr>Anpassad formgivning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Jimmy Persson</dc:creator>
  <cp:lastModifiedBy>Jimmy Persson</cp:lastModifiedBy>
  <cp:revision>2</cp:revision>
  <cp:lastPrinted>2024-10-31T10:26:26Z</cp:lastPrinted>
  <dcterms:created xsi:type="dcterms:W3CDTF">2023-05-16T08:48:45Z</dcterms:created>
  <dcterms:modified xsi:type="dcterms:W3CDTF">2024-11-27T07:54:35Z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0x010100DDEA3F8767D5784E99ED4460ED40AA8F</vt:lpwstr>
  </property>
  <property fmtid="{D5CDD505-2E9C-101B-9397-08002B2CF9AE}" pid="3" name="MediaServiceImageTags">
    <vt:lpwstr/>
  </property>
</Properties>
</file>