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7"/>
  </p:notesMasterIdLst>
  <p:sldIdLst>
    <p:sldId id="384"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05C"/>
    <a:srgbClr val="C2B693"/>
    <a:srgbClr val="415644"/>
    <a:srgbClr val="5F8661"/>
    <a:srgbClr val="FFFFFF"/>
    <a:srgbClr val="E3E3E1"/>
    <a:srgbClr val="DED6BF"/>
    <a:srgbClr val="232323"/>
    <a:srgbClr val="729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164"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ker Ardnor" userId="S::jerker.ardnor_rejlers.se#ext#@stadsnatsforeningen.onmicrosoft.com::c8331ea7-c2f3-4b4c-a50c-f773d779fde4" providerId="AD" clId="Web-{CCBABF59-D0FB-3AF0-8C3F-73E4BC59C114}"/>
    <pc:docChg chg="addSld delSld modSld">
      <pc:chgData name="Jerker Ardnor" userId="S::jerker.ardnor_rejlers.se#ext#@stadsnatsforeningen.onmicrosoft.com::c8331ea7-c2f3-4b4c-a50c-f773d779fde4" providerId="AD" clId="Web-{CCBABF59-D0FB-3AF0-8C3F-73E4BC59C114}" dt="2024-10-03T13:22:50.326" v="6" actId="14100"/>
      <pc:docMkLst>
        <pc:docMk/>
      </pc:docMkLst>
      <pc:sldChg chg="add del">
        <pc:chgData name="Jerker Ardnor" userId="S::jerker.ardnor_rejlers.se#ext#@stadsnatsforeningen.onmicrosoft.com::c8331ea7-c2f3-4b4c-a50c-f773d779fde4" providerId="AD" clId="Web-{CCBABF59-D0FB-3AF0-8C3F-73E4BC59C114}" dt="2024-10-03T13:06:34.575" v="1"/>
        <pc:sldMkLst>
          <pc:docMk/>
          <pc:sldMk cId="3839068005" sldId="1233"/>
        </pc:sldMkLst>
      </pc:sldChg>
      <pc:sldChg chg="addSp delSp modSp new mod modClrScheme chgLayout">
        <pc:chgData name="Jerker Ardnor" userId="S::jerker.ardnor_rejlers.se#ext#@stadsnatsforeningen.onmicrosoft.com::c8331ea7-c2f3-4b4c-a50c-f773d779fde4" providerId="AD" clId="Web-{CCBABF59-D0FB-3AF0-8C3F-73E4BC59C114}" dt="2024-10-03T13:22:50.326" v="6" actId="14100"/>
        <pc:sldMkLst>
          <pc:docMk/>
          <pc:sldMk cId="2787136417" sldId="1943"/>
        </pc:sldMkLst>
        <pc:spChg chg="mod ord">
          <ac:chgData name="Jerker Ardnor" userId="S::jerker.ardnor_rejlers.se#ext#@stadsnatsforeningen.onmicrosoft.com::c8331ea7-c2f3-4b4c-a50c-f773d779fde4" providerId="AD" clId="Web-{CCBABF59-D0FB-3AF0-8C3F-73E4BC59C114}" dt="2024-10-03T13:22:33.279" v="3"/>
          <ac:spMkLst>
            <pc:docMk/>
            <pc:sldMk cId="2787136417" sldId="1943"/>
            <ac:spMk id="2" creationId="{6999B923-BA36-ED2B-9E8B-8536667BCB74}"/>
          </ac:spMkLst>
        </pc:spChg>
        <pc:spChg chg="del mod ord">
          <ac:chgData name="Jerker Ardnor" userId="S::jerker.ardnor_rejlers.se#ext#@stadsnatsforeningen.onmicrosoft.com::c8331ea7-c2f3-4b4c-a50c-f773d779fde4" providerId="AD" clId="Web-{CCBABF59-D0FB-3AF0-8C3F-73E4BC59C114}" dt="2024-10-03T13:22:43.826" v="4"/>
          <ac:spMkLst>
            <pc:docMk/>
            <pc:sldMk cId="2787136417" sldId="1943"/>
            <ac:spMk id="3" creationId="{2BCD5E6F-F876-A18E-4C7F-C3C5D8098481}"/>
          </ac:spMkLst>
        </pc:spChg>
        <pc:picChg chg="add mod ord">
          <ac:chgData name="Jerker Ardnor" userId="S::jerker.ardnor_rejlers.se#ext#@stadsnatsforeningen.onmicrosoft.com::c8331ea7-c2f3-4b4c-a50c-f773d779fde4" providerId="AD" clId="Web-{CCBABF59-D0FB-3AF0-8C3F-73E4BC59C114}" dt="2024-10-03T13:22:50.326" v="6" actId="14100"/>
          <ac:picMkLst>
            <pc:docMk/>
            <pc:sldMk cId="2787136417" sldId="1943"/>
            <ac:picMk id="4" creationId="{D9E39A91-56C0-90D6-E053-D139B584B242}"/>
          </ac:picMkLst>
        </pc:picChg>
      </pc:sldChg>
    </pc:docChg>
  </pc:docChgLst>
  <pc:docChgLst>
    <pc:chgData name="Lars Björkman" userId="10049411-c5d5-42b6-93f4-7d56d5eee647" providerId="ADAL" clId="{11E4A439-D5E8-4063-AD6F-DF1F282B390C}"/>
    <pc:docChg chg="undo custSel addSld delSld modSld">
      <pc:chgData name="Lars Björkman" userId="10049411-c5d5-42b6-93f4-7d56d5eee647" providerId="ADAL" clId="{11E4A439-D5E8-4063-AD6F-DF1F282B390C}" dt="2024-11-05T12:37:32.234" v="3283" actId="14100"/>
      <pc:docMkLst>
        <pc:docMk/>
      </pc:docMkLst>
      <pc:sldChg chg="del">
        <pc:chgData name="Lars Björkman" userId="10049411-c5d5-42b6-93f4-7d56d5eee647" providerId="ADAL" clId="{11E4A439-D5E8-4063-AD6F-DF1F282B390C}" dt="2024-10-04T07:22:24.289" v="0" actId="47"/>
        <pc:sldMkLst>
          <pc:docMk/>
          <pc:sldMk cId="1169691364" sldId="256"/>
        </pc:sldMkLst>
      </pc:sldChg>
      <pc:sldChg chg="del">
        <pc:chgData name="Lars Björkman" userId="10049411-c5d5-42b6-93f4-7d56d5eee647" providerId="ADAL" clId="{11E4A439-D5E8-4063-AD6F-DF1F282B390C}" dt="2024-10-04T07:23:12.266" v="1" actId="47"/>
        <pc:sldMkLst>
          <pc:docMk/>
          <pc:sldMk cId="370608747" sldId="257"/>
        </pc:sldMkLst>
      </pc:sldChg>
      <pc:sldChg chg="del">
        <pc:chgData name="Lars Björkman" userId="10049411-c5d5-42b6-93f4-7d56d5eee647" providerId="ADAL" clId="{11E4A439-D5E8-4063-AD6F-DF1F282B390C}" dt="2024-10-04T07:22:24.289" v="0" actId="47"/>
        <pc:sldMkLst>
          <pc:docMk/>
          <pc:sldMk cId="589407322" sldId="266"/>
        </pc:sldMkLst>
      </pc:sldChg>
      <pc:sldChg chg="del">
        <pc:chgData name="Lars Björkman" userId="10049411-c5d5-42b6-93f4-7d56d5eee647" providerId="ADAL" clId="{11E4A439-D5E8-4063-AD6F-DF1F282B390C}" dt="2024-10-04T07:22:24.289" v="0" actId="47"/>
        <pc:sldMkLst>
          <pc:docMk/>
          <pc:sldMk cId="4002762183" sldId="267"/>
        </pc:sldMkLst>
      </pc:sldChg>
      <pc:sldChg chg="del">
        <pc:chgData name="Lars Björkman" userId="10049411-c5d5-42b6-93f4-7d56d5eee647" providerId="ADAL" clId="{11E4A439-D5E8-4063-AD6F-DF1F282B390C}" dt="2024-10-04T07:22:24.289" v="0" actId="47"/>
        <pc:sldMkLst>
          <pc:docMk/>
          <pc:sldMk cId="403830664" sldId="268"/>
        </pc:sldMkLst>
      </pc:sldChg>
      <pc:sldChg chg="del">
        <pc:chgData name="Lars Björkman" userId="10049411-c5d5-42b6-93f4-7d56d5eee647" providerId="ADAL" clId="{11E4A439-D5E8-4063-AD6F-DF1F282B390C}" dt="2024-10-04T07:22:24.289" v="0" actId="47"/>
        <pc:sldMkLst>
          <pc:docMk/>
          <pc:sldMk cId="1137298284" sldId="271"/>
        </pc:sldMkLst>
      </pc:sldChg>
      <pc:sldChg chg="del">
        <pc:chgData name="Lars Björkman" userId="10049411-c5d5-42b6-93f4-7d56d5eee647" providerId="ADAL" clId="{11E4A439-D5E8-4063-AD6F-DF1F282B390C}" dt="2024-10-04T07:22:24.289" v="0" actId="47"/>
        <pc:sldMkLst>
          <pc:docMk/>
          <pc:sldMk cId="2581789318" sldId="278"/>
        </pc:sldMkLst>
      </pc:sldChg>
      <pc:sldChg chg="del">
        <pc:chgData name="Lars Björkman" userId="10049411-c5d5-42b6-93f4-7d56d5eee647" providerId="ADAL" clId="{11E4A439-D5E8-4063-AD6F-DF1F282B390C}" dt="2024-10-04T07:22:24.289" v="0" actId="47"/>
        <pc:sldMkLst>
          <pc:docMk/>
          <pc:sldMk cId="3581656479" sldId="279"/>
        </pc:sldMkLst>
      </pc:sldChg>
      <pc:sldChg chg="del">
        <pc:chgData name="Lars Björkman" userId="10049411-c5d5-42b6-93f4-7d56d5eee647" providerId="ADAL" clId="{11E4A439-D5E8-4063-AD6F-DF1F282B390C}" dt="2024-10-04T07:22:24.289" v="0" actId="47"/>
        <pc:sldMkLst>
          <pc:docMk/>
          <pc:sldMk cId="2677031635" sldId="280"/>
        </pc:sldMkLst>
      </pc:sldChg>
      <pc:sldChg chg="del">
        <pc:chgData name="Lars Björkman" userId="10049411-c5d5-42b6-93f4-7d56d5eee647" providerId="ADAL" clId="{11E4A439-D5E8-4063-AD6F-DF1F282B390C}" dt="2024-10-04T07:22:24.289" v="0" actId="47"/>
        <pc:sldMkLst>
          <pc:docMk/>
          <pc:sldMk cId="1518821111" sldId="285"/>
        </pc:sldMkLst>
      </pc:sldChg>
      <pc:sldChg chg="modSp del mod">
        <pc:chgData name="Lars Björkman" userId="10049411-c5d5-42b6-93f4-7d56d5eee647" providerId="ADAL" clId="{11E4A439-D5E8-4063-AD6F-DF1F282B390C}" dt="2024-10-04T08:27:14.815" v="1844" actId="47"/>
        <pc:sldMkLst>
          <pc:docMk/>
          <pc:sldMk cId="3521484618" sldId="298"/>
        </pc:sldMkLst>
        <pc:graphicFrameChg chg="modGraphic">
          <ac:chgData name="Lars Björkman" userId="10049411-c5d5-42b6-93f4-7d56d5eee647" providerId="ADAL" clId="{11E4A439-D5E8-4063-AD6F-DF1F282B390C}" dt="2024-10-04T07:24:24.140" v="2" actId="207"/>
          <ac:graphicFrameMkLst>
            <pc:docMk/>
            <pc:sldMk cId="3521484618" sldId="298"/>
            <ac:graphicFrameMk id="95" creationId="{00000000-0000-0000-0000-000000000000}"/>
          </ac:graphicFrameMkLst>
        </pc:graphicFrameChg>
      </pc:sldChg>
      <pc:sldChg chg="del">
        <pc:chgData name="Lars Björkman" userId="10049411-c5d5-42b6-93f4-7d56d5eee647" providerId="ADAL" clId="{11E4A439-D5E8-4063-AD6F-DF1F282B390C}" dt="2024-10-04T07:22:24.289" v="0" actId="47"/>
        <pc:sldMkLst>
          <pc:docMk/>
          <pc:sldMk cId="2470898784" sldId="303"/>
        </pc:sldMkLst>
      </pc:sldChg>
      <pc:sldChg chg="del">
        <pc:chgData name="Lars Björkman" userId="10049411-c5d5-42b6-93f4-7d56d5eee647" providerId="ADAL" clId="{11E4A439-D5E8-4063-AD6F-DF1F282B390C}" dt="2024-10-04T07:22:24.289" v="0" actId="47"/>
        <pc:sldMkLst>
          <pc:docMk/>
          <pc:sldMk cId="665680301" sldId="308"/>
        </pc:sldMkLst>
      </pc:sldChg>
      <pc:sldChg chg="del">
        <pc:chgData name="Lars Björkman" userId="10049411-c5d5-42b6-93f4-7d56d5eee647" providerId="ADAL" clId="{11E4A439-D5E8-4063-AD6F-DF1F282B390C}" dt="2024-10-04T07:23:12.266" v="1" actId="47"/>
        <pc:sldMkLst>
          <pc:docMk/>
          <pc:sldMk cId="938103167" sldId="309"/>
        </pc:sldMkLst>
      </pc:sldChg>
      <pc:sldChg chg="del">
        <pc:chgData name="Lars Björkman" userId="10049411-c5d5-42b6-93f4-7d56d5eee647" providerId="ADAL" clId="{11E4A439-D5E8-4063-AD6F-DF1F282B390C}" dt="2024-10-04T07:22:24.289" v="0" actId="47"/>
        <pc:sldMkLst>
          <pc:docMk/>
          <pc:sldMk cId="1835481362" sldId="312"/>
        </pc:sldMkLst>
      </pc:sldChg>
      <pc:sldChg chg="del">
        <pc:chgData name="Lars Björkman" userId="10049411-c5d5-42b6-93f4-7d56d5eee647" providerId="ADAL" clId="{11E4A439-D5E8-4063-AD6F-DF1F282B390C}" dt="2024-10-04T07:22:24.289" v="0" actId="47"/>
        <pc:sldMkLst>
          <pc:docMk/>
          <pc:sldMk cId="525706207" sldId="318"/>
        </pc:sldMkLst>
      </pc:sldChg>
      <pc:sldChg chg="del">
        <pc:chgData name="Lars Björkman" userId="10049411-c5d5-42b6-93f4-7d56d5eee647" providerId="ADAL" clId="{11E4A439-D5E8-4063-AD6F-DF1F282B390C}" dt="2024-10-04T07:22:24.289" v="0" actId="47"/>
        <pc:sldMkLst>
          <pc:docMk/>
          <pc:sldMk cId="1129659682" sldId="323"/>
        </pc:sldMkLst>
      </pc:sldChg>
      <pc:sldChg chg="del">
        <pc:chgData name="Lars Björkman" userId="10049411-c5d5-42b6-93f4-7d56d5eee647" providerId="ADAL" clId="{11E4A439-D5E8-4063-AD6F-DF1F282B390C}" dt="2024-10-04T07:23:12.266" v="1" actId="47"/>
        <pc:sldMkLst>
          <pc:docMk/>
          <pc:sldMk cId="3834277708" sldId="339"/>
        </pc:sldMkLst>
      </pc:sldChg>
      <pc:sldChg chg="del">
        <pc:chgData name="Lars Björkman" userId="10049411-c5d5-42b6-93f4-7d56d5eee647" providerId="ADAL" clId="{11E4A439-D5E8-4063-AD6F-DF1F282B390C}" dt="2024-10-04T07:23:12.266" v="1" actId="47"/>
        <pc:sldMkLst>
          <pc:docMk/>
          <pc:sldMk cId="2145781027" sldId="340"/>
        </pc:sldMkLst>
      </pc:sldChg>
      <pc:sldChg chg="del">
        <pc:chgData name="Lars Björkman" userId="10049411-c5d5-42b6-93f4-7d56d5eee647" providerId="ADAL" clId="{11E4A439-D5E8-4063-AD6F-DF1F282B390C}" dt="2024-10-04T07:22:24.289" v="0" actId="47"/>
        <pc:sldMkLst>
          <pc:docMk/>
          <pc:sldMk cId="431399816" sldId="342"/>
        </pc:sldMkLst>
      </pc:sldChg>
      <pc:sldChg chg="del">
        <pc:chgData name="Lars Björkman" userId="10049411-c5d5-42b6-93f4-7d56d5eee647" providerId="ADAL" clId="{11E4A439-D5E8-4063-AD6F-DF1F282B390C}" dt="2024-10-04T07:22:24.289" v="0" actId="47"/>
        <pc:sldMkLst>
          <pc:docMk/>
          <pc:sldMk cId="3586293860" sldId="350"/>
        </pc:sldMkLst>
      </pc:sldChg>
      <pc:sldChg chg="del">
        <pc:chgData name="Lars Björkman" userId="10049411-c5d5-42b6-93f4-7d56d5eee647" providerId="ADAL" clId="{11E4A439-D5E8-4063-AD6F-DF1F282B390C}" dt="2024-10-04T07:22:24.289" v="0" actId="47"/>
        <pc:sldMkLst>
          <pc:docMk/>
          <pc:sldMk cId="2198691318" sldId="351"/>
        </pc:sldMkLst>
      </pc:sldChg>
      <pc:sldChg chg="del">
        <pc:chgData name="Lars Björkman" userId="10049411-c5d5-42b6-93f4-7d56d5eee647" providerId="ADAL" clId="{11E4A439-D5E8-4063-AD6F-DF1F282B390C}" dt="2024-10-04T07:22:24.289" v="0" actId="47"/>
        <pc:sldMkLst>
          <pc:docMk/>
          <pc:sldMk cId="2777302306" sldId="352"/>
        </pc:sldMkLst>
      </pc:sldChg>
      <pc:sldChg chg="del">
        <pc:chgData name="Lars Björkman" userId="10049411-c5d5-42b6-93f4-7d56d5eee647" providerId="ADAL" clId="{11E4A439-D5E8-4063-AD6F-DF1F282B390C}" dt="2024-10-04T07:22:24.289" v="0" actId="47"/>
        <pc:sldMkLst>
          <pc:docMk/>
          <pc:sldMk cId="2922272755" sldId="353"/>
        </pc:sldMkLst>
      </pc:sldChg>
      <pc:sldChg chg="del">
        <pc:chgData name="Lars Björkman" userId="10049411-c5d5-42b6-93f4-7d56d5eee647" providerId="ADAL" clId="{11E4A439-D5E8-4063-AD6F-DF1F282B390C}" dt="2024-10-04T07:22:24.289" v="0" actId="47"/>
        <pc:sldMkLst>
          <pc:docMk/>
          <pc:sldMk cId="2907067317" sldId="354"/>
        </pc:sldMkLst>
      </pc:sldChg>
      <pc:sldChg chg="del">
        <pc:chgData name="Lars Björkman" userId="10049411-c5d5-42b6-93f4-7d56d5eee647" providerId="ADAL" clId="{11E4A439-D5E8-4063-AD6F-DF1F282B390C}" dt="2024-10-04T07:22:24.289" v="0" actId="47"/>
        <pc:sldMkLst>
          <pc:docMk/>
          <pc:sldMk cId="3560019045" sldId="355"/>
        </pc:sldMkLst>
      </pc:sldChg>
      <pc:sldChg chg="del">
        <pc:chgData name="Lars Björkman" userId="10049411-c5d5-42b6-93f4-7d56d5eee647" providerId="ADAL" clId="{11E4A439-D5E8-4063-AD6F-DF1F282B390C}" dt="2024-10-04T07:22:24.289" v="0" actId="47"/>
        <pc:sldMkLst>
          <pc:docMk/>
          <pc:sldMk cId="2178571382" sldId="356"/>
        </pc:sldMkLst>
      </pc:sldChg>
      <pc:sldChg chg="del">
        <pc:chgData name="Lars Björkman" userId="10049411-c5d5-42b6-93f4-7d56d5eee647" providerId="ADAL" clId="{11E4A439-D5E8-4063-AD6F-DF1F282B390C}" dt="2024-10-04T07:22:24.289" v="0" actId="47"/>
        <pc:sldMkLst>
          <pc:docMk/>
          <pc:sldMk cId="3897185718" sldId="357"/>
        </pc:sldMkLst>
      </pc:sldChg>
      <pc:sldChg chg="del">
        <pc:chgData name="Lars Björkman" userId="10049411-c5d5-42b6-93f4-7d56d5eee647" providerId="ADAL" clId="{11E4A439-D5E8-4063-AD6F-DF1F282B390C}" dt="2024-10-04T07:22:24.289" v="0" actId="47"/>
        <pc:sldMkLst>
          <pc:docMk/>
          <pc:sldMk cId="1024136940" sldId="359"/>
        </pc:sldMkLst>
      </pc:sldChg>
      <pc:sldChg chg="del">
        <pc:chgData name="Lars Björkman" userId="10049411-c5d5-42b6-93f4-7d56d5eee647" providerId="ADAL" clId="{11E4A439-D5E8-4063-AD6F-DF1F282B390C}" dt="2024-10-04T07:22:24.289" v="0" actId="47"/>
        <pc:sldMkLst>
          <pc:docMk/>
          <pc:sldMk cId="810629999" sldId="361"/>
        </pc:sldMkLst>
      </pc:sldChg>
      <pc:sldChg chg="del">
        <pc:chgData name="Lars Björkman" userId="10049411-c5d5-42b6-93f4-7d56d5eee647" providerId="ADAL" clId="{11E4A439-D5E8-4063-AD6F-DF1F282B390C}" dt="2024-10-04T07:22:24.289" v="0" actId="47"/>
        <pc:sldMkLst>
          <pc:docMk/>
          <pc:sldMk cId="3545114234" sldId="362"/>
        </pc:sldMkLst>
      </pc:sldChg>
      <pc:sldChg chg="del">
        <pc:chgData name="Lars Björkman" userId="10049411-c5d5-42b6-93f4-7d56d5eee647" providerId="ADAL" clId="{11E4A439-D5E8-4063-AD6F-DF1F282B390C}" dt="2024-10-04T07:22:24.289" v="0" actId="47"/>
        <pc:sldMkLst>
          <pc:docMk/>
          <pc:sldMk cId="1277821378" sldId="364"/>
        </pc:sldMkLst>
      </pc:sldChg>
      <pc:sldChg chg="del">
        <pc:chgData name="Lars Björkman" userId="10049411-c5d5-42b6-93f4-7d56d5eee647" providerId="ADAL" clId="{11E4A439-D5E8-4063-AD6F-DF1F282B390C}" dt="2024-10-04T07:22:24.289" v="0" actId="47"/>
        <pc:sldMkLst>
          <pc:docMk/>
          <pc:sldMk cId="3931887374" sldId="375"/>
        </pc:sldMkLst>
      </pc:sldChg>
      <pc:sldChg chg="del">
        <pc:chgData name="Lars Björkman" userId="10049411-c5d5-42b6-93f4-7d56d5eee647" providerId="ADAL" clId="{11E4A439-D5E8-4063-AD6F-DF1F282B390C}" dt="2024-10-04T07:22:24.289" v="0" actId="47"/>
        <pc:sldMkLst>
          <pc:docMk/>
          <pc:sldMk cId="2452965841" sldId="378"/>
        </pc:sldMkLst>
      </pc:sldChg>
      <pc:sldChg chg="del">
        <pc:chgData name="Lars Björkman" userId="10049411-c5d5-42b6-93f4-7d56d5eee647" providerId="ADAL" clId="{11E4A439-D5E8-4063-AD6F-DF1F282B390C}" dt="2024-10-04T07:22:24.289" v="0" actId="47"/>
        <pc:sldMkLst>
          <pc:docMk/>
          <pc:sldMk cId="3342512872" sldId="379"/>
        </pc:sldMkLst>
      </pc:sldChg>
      <pc:sldChg chg="addSp delSp modSp del mod">
        <pc:chgData name="Lars Björkman" userId="10049411-c5d5-42b6-93f4-7d56d5eee647" providerId="ADAL" clId="{11E4A439-D5E8-4063-AD6F-DF1F282B390C}" dt="2024-11-05T12:35:59.321" v="3258" actId="47"/>
        <pc:sldMkLst>
          <pc:docMk/>
          <pc:sldMk cId="2127513446" sldId="383"/>
        </pc:sldMkLst>
        <pc:spChg chg="mod">
          <ac:chgData name="Lars Björkman" userId="10049411-c5d5-42b6-93f4-7d56d5eee647" providerId="ADAL" clId="{11E4A439-D5E8-4063-AD6F-DF1F282B390C}" dt="2024-10-04T07:41:26.610" v="549" actId="14100"/>
          <ac:spMkLst>
            <pc:docMk/>
            <pc:sldMk cId="2127513446" sldId="383"/>
            <ac:spMk id="2" creationId="{08131B7F-C676-04B8-A141-D2705FA3ADE4}"/>
          </ac:spMkLst>
        </pc:spChg>
        <pc:spChg chg="mod">
          <ac:chgData name="Lars Björkman" userId="10049411-c5d5-42b6-93f4-7d56d5eee647" providerId="ADAL" clId="{11E4A439-D5E8-4063-AD6F-DF1F282B390C}" dt="2024-11-01T13:35:52.295" v="3131" actId="1038"/>
          <ac:spMkLst>
            <pc:docMk/>
            <pc:sldMk cId="2127513446" sldId="383"/>
            <ac:spMk id="3" creationId="{00000000-0000-0000-0000-000000000000}"/>
          </ac:spMkLst>
        </pc:spChg>
        <pc:spChg chg="add del mod">
          <ac:chgData name="Lars Björkman" userId="10049411-c5d5-42b6-93f4-7d56d5eee647" providerId="ADAL" clId="{11E4A439-D5E8-4063-AD6F-DF1F282B390C}" dt="2024-10-04T07:34:54.135" v="231" actId="2711"/>
          <ac:spMkLst>
            <pc:docMk/>
            <pc:sldMk cId="2127513446" sldId="383"/>
            <ac:spMk id="4" creationId="{00000000-0000-0000-0000-000000000000}"/>
          </ac:spMkLst>
        </pc:spChg>
        <pc:spChg chg="mod">
          <ac:chgData name="Lars Björkman" userId="10049411-c5d5-42b6-93f4-7d56d5eee647" providerId="ADAL" clId="{11E4A439-D5E8-4063-AD6F-DF1F282B390C}" dt="2024-10-04T07:41:31.894" v="551" actId="14100"/>
          <ac:spMkLst>
            <pc:docMk/>
            <pc:sldMk cId="2127513446" sldId="383"/>
            <ac:spMk id="7" creationId="{00000000-0000-0000-0000-000000000000}"/>
          </ac:spMkLst>
        </pc:spChg>
        <pc:spChg chg="add mod">
          <ac:chgData name="Lars Björkman" userId="10049411-c5d5-42b6-93f4-7d56d5eee647" providerId="ADAL" clId="{11E4A439-D5E8-4063-AD6F-DF1F282B390C}" dt="2024-11-01T13:39:16.626" v="3212" actId="207"/>
          <ac:spMkLst>
            <pc:docMk/>
            <pc:sldMk cId="2127513446" sldId="383"/>
            <ac:spMk id="14" creationId="{2DECB1EF-8D04-CBE1-ADFE-F5C42AFEBE62}"/>
          </ac:spMkLst>
        </pc:spChg>
        <pc:spChg chg="add del mod">
          <ac:chgData name="Lars Björkman" userId="10049411-c5d5-42b6-93f4-7d56d5eee647" providerId="ADAL" clId="{11E4A439-D5E8-4063-AD6F-DF1F282B390C}" dt="2024-11-01T13:39:16.626" v="3212" actId="207"/>
          <ac:spMkLst>
            <pc:docMk/>
            <pc:sldMk cId="2127513446" sldId="383"/>
            <ac:spMk id="16" creationId="{699D5239-D94B-2136-4491-8CEFF479E5AD}"/>
          </ac:spMkLst>
        </pc:spChg>
        <pc:spChg chg="mod">
          <ac:chgData name="Lars Björkman" userId="10049411-c5d5-42b6-93f4-7d56d5eee647" providerId="ADAL" clId="{11E4A439-D5E8-4063-AD6F-DF1F282B390C}" dt="2024-10-04T07:34:54.135" v="231" actId="2711"/>
          <ac:spMkLst>
            <pc:docMk/>
            <pc:sldMk cId="2127513446" sldId="383"/>
            <ac:spMk id="17" creationId="{00000000-0000-0000-0000-000000000000}"/>
          </ac:spMkLst>
        </pc:spChg>
        <pc:spChg chg="add del mod">
          <ac:chgData name="Lars Björkman" userId="10049411-c5d5-42b6-93f4-7d56d5eee647" providerId="ADAL" clId="{11E4A439-D5E8-4063-AD6F-DF1F282B390C}" dt="2024-10-04T07:44:44.290" v="896" actId="478"/>
          <ac:spMkLst>
            <pc:docMk/>
            <pc:sldMk cId="2127513446" sldId="383"/>
            <ac:spMk id="18" creationId="{BAEF12F4-36D9-048C-816C-F36202DDE174}"/>
          </ac:spMkLst>
        </pc:spChg>
        <pc:spChg chg="add mod">
          <ac:chgData name="Lars Björkman" userId="10049411-c5d5-42b6-93f4-7d56d5eee647" providerId="ADAL" clId="{11E4A439-D5E8-4063-AD6F-DF1F282B390C}" dt="2024-11-01T13:39:16.626" v="3212" actId="207"/>
          <ac:spMkLst>
            <pc:docMk/>
            <pc:sldMk cId="2127513446" sldId="383"/>
            <ac:spMk id="19" creationId="{8E0DAAF7-F38C-7A1E-9AB4-3F58A5CA70BA}"/>
          </ac:spMkLst>
        </pc:spChg>
        <pc:spChg chg="add mod">
          <ac:chgData name="Lars Björkman" userId="10049411-c5d5-42b6-93f4-7d56d5eee647" providerId="ADAL" clId="{11E4A439-D5E8-4063-AD6F-DF1F282B390C}" dt="2024-11-01T13:39:16.626" v="3212" actId="207"/>
          <ac:spMkLst>
            <pc:docMk/>
            <pc:sldMk cId="2127513446" sldId="383"/>
            <ac:spMk id="21" creationId="{F6766FEE-988C-987D-7905-D7CA228A1E43}"/>
          </ac:spMkLst>
        </pc:spChg>
        <pc:spChg chg="add mod">
          <ac:chgData name="Lars Björkman" userId="10049411-c5d5-42b6-93f4-7d56d5eee647" providerId="ADAL" clId="{11E4A439-D5E8-4063-AD6F-DF1F282B390C}" dt="2024-11-01T13:39:16.626" v="3212" actId="207"/>
          <ac:spMkLst>
            <pc:docMk/>
            <pc:sldMk cId="2127513446" sldId="383"/>
            <ac:spMk id="22" creationId="{6188FE14-CC8B-D9A9-372B-5B7A61D38F17}"/>
          </ac:spMkLst>
        </pc:spChg>
        <pc:spChg chg="add mod">
          <ac:chgData name="Lars Björkman" userId="10049411-c5d5-42b6-93f4-7d56d5eee647" providerId="ADAL" clId="{11E4A439-D5E8-4063-AD6F-DF1F282B390C}" dt="2024-11-01T13:39:16.626" v="3212" actId="207"/>
          <ac:spMkLst>
            <pc:docMk/>
            <pc:sldMk cId="2127513446" sldId="383"/>
            <ac:spMk id="25" creationId="{FB7E8E83-AE29-B966-5F45-CEBB84D12DF6}"/>
          </ac:spMkLst>
        </pc:spChg>
        <pc:spChg chg="add del mod">
          <ac:chgData name="Lars Björkman" userId="10049411-c5d5-42b6-93f4-7d56d5eee647" providerId="ADAL" clId="{11E4A439-D5E8-4063-AD6F-DF1F282B390C}" dt="2024-11-01T13:39:16.626" v="3212" actId="207"/>
          <ac:spMkLst>
            <pc:docMk/>
            <pc:sldMk cId="2127513446" sldId="383"/>
            <ac:spMk id="26" creationId="{716DBFC6-B99D-ABD3-B40B-B4E3147934CF}"/>
          </ac:spMkLst>
        </pc:spChg>
        <pc:spChg chg="add mod">
          <ac:chgData name="Lars Björkman" userId="10049411-c5d5-42b6-93f4-7d56d5eee647" providerId="ADAL" clId="{11E4A439-D5E8-4063-AD6F-DF1F282B390C}" dt="2024-11-01T13:39:16.626" v="3212" actId="207"/>
          <ac:spMkLst>
            <pc:docMk/>
            <pc:sldMk cId="2127513446" sldId="383"/>
            <ac:spMk id="31" creationId="{D3005D99-E45E-88A3-47B9-CD792213EBB1}"/>
          </ac:spMkLst>
        </pc:spChg>
        <pc:spChg chg="mod">
          <ac:chgData name="Lars Björkman" userId="10049411-c5d5-42b6-93f4-7d56d5eee647" providerId="ADAL" clId="{11E4A439-D5E8-4063-AD6F-DF1F282B390C}" dt="2024-10-04T07:34:54.135" v="231" actId="2711"/>
          <ac:spMkLst>
            <pc:docMk/>
            <pc:sldMk cId="2127513446" sldId="383"/>
            <ac:spMk id="37" creationId="{00000000-0000-0000-0000-000000000000}"/>
          </ac:spMkLst>
        </pc:spChg>
        <pc:spChg chg="mod">
          <ac:chgData name="Lars Björkman" userId="10049411-c5d5-42b6-93f4-7d56d5eee647" providerId="ADAL" clId="{11E4A439-D5E8-4063-AD6F-DF1F282B390C}" dt="2024-11-01T13:36:44.021" v="3160" actId="207"/>
          <ac:spMkLst>
            <pc:docMk/>
            <pc:sldMk cId="2127513446" sldId="383"/>
            <ac:spMk id="45" creationId="{00000000-0000-0000-0000-000000000000}"/>
          </ac:spMkLst>
        </pc:spChg>
        <pc:spChg chg="mod">
          <ac:chgData name="Lars Björkman" userId="10049411-c5d5-42b6-93f4-7d56d5eee647" providerId="ADAL" clId="{11E4A439-D5E8-4063-AD6F-DF1F282B390C}" dt="2024-11-01T13:37:00.773" v="3174" actId="207"/>
          <ac:spMkLst>
            <pc:docMk/>
            <pc:sldMk cId="2127513446" sldId="383"/>
            <ac:spMk id="49" creationId="{00000000-0000-0000-0000-000000000000}"/>
          </ac:spMkLst>
        </pc:spChg>
        <pc:spChg chg="mod">
          <ac:chgData name="Lars Björkman" userId="10049411-c5d5-42b6-93f4-7d56d5eee647" providerId="ADAL" clId="{11E4A439-D5E8-4063-AD6F-DF1F282B390C}" dt="2024-11-01T13:37:08.057" v="3191" actId="1035"/>
          <ac:spMkLst>
            <pc:docMk/>
            <pc:sldMk cId="2127513446" sldId="383"/>
            <ac:spMk id="5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53"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54" creationId="{00000000-0000-0000-0000-000000000000}"/>
          </ac:spMkLst>
        </pc:spChg>
        <pc:spChg chg="mod">
          <ac:chgData name="Lars Björkman" userId="10049411-c5d5-42b6-93f4-7d56d5eee647" providerId="ADAL" clId="{11E4A439-D5E8-4063-AD6F-DF1F282B390C}" dt="2024-11-01T13:39:51.693" v="3217" actId="1038"/>
          <ac:spMkLst>
            <pc:docMk/>
            <pc:sldMk cId="2127513446" sldId="383"/>
            <ac:spMk id="70"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0"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3" creationId="{00000000-0000-0000-0000-000000000000}"/>
          </ac:spMkLst>
        </pc:spChg>
        <pc:spChg chg="mod">
          <ac:chgData name="Lars Björkman" userId="10049411-c5d5-42b6-93f4-7d56d5eee647" providerId="ADAL" clId="{11E4A439-D5E8-4063-AD6F-DF1F282B390C}" dt="2024-10-04T09:15:33.356" v="1852" actId="14100"/>
          <ac:spMkLst>
            <pc:docMk/>
            <pc:sldMk cId="2127513446" sldId="383"/>
            <ac:spMk id="84" creationId="{00000000-0000-0000-0000-000000000000}"/>
          </ac:spMkLst>
        </pc:spChg>
        <pc:spChg chg="mod">
          <ac:chgData name="Lars Björkman" userId="10049411-c5d5-42b6-93f4-7d56d5eee647" providerId="ADAL" clId="{11E4A439-D5E8-4063-AD6F-DF1F282B390C}" dt="2024-11-01T13:36:39.297" v="3159" actId="207"/>
          <ac:spMkLst>
            <pc:docMk/>
            <pc:sldMk cId="2127513446" sldId="383"/>
            <ac:spMk id="85"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6"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87" creationId="{00000000-0000-0000-0000-000000000000}"/>
          </ac:spMkLst>
        </pc:spChg>
        <pc:spChg chg="mod">
          <ac:chgData name="Lars Björkman" userId="10049411-c5d5-42b6-93f4-7d56d5eee647" providerId="ADAL" clId="{11E4A439-D5E8-4063-AD6F-DF1F282B390C}" dt="2024-10-04T09:33:44.747" v="2100" actId="1036"/>
          <ac:spMkLst>
            <pc:docMk/>
            <pc:sldMk cId="2127513446" sldId="383"/>
            <ac:spMk id="88"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1"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94" creationId="{00000000-0000-0000-0000-000000000000}"/>
          </ac:spMkLst>
        </pc:spChg>
        <pc:spChg chg="mod">
          <ac:chgData name="Lars Björkman" userId="10049411-c5d5-42b6-93f4-7d56d5eee647" providerId="ADAL" clId="{11E4A439-D5E8-4063-AD6F-DF1F282B390C}" dt="2024-11-01T13:35:43.397" v="3108" actId="207"/>
          <ac:spMkLst>
            <pc:docMk/>
            <pc:sldMk cId="2127513446" sldId="383"/>
            <ac:spMk id="95" creationId="{00000000-0000-0000-0000-000000000000}"/>
          </ac:spMkLst>
        </pc:spChg>
        <pc:spChg chg="mod">
          <ac:chgData name="Lars Björkman" userId="10049411-c5d5-42b6-93f4-7d56d5eee647" providerId="ADAL" clId="{11E4A439-D5E8-4063-AD6F-DF1F282B390C}" dt="2024-11-01T13:40:59.175" v="3218" actId="14100"/>
          <ac:spMkLst>
            <pc:docMk/>
            <pc:sldMk cId="2127513446" sldId="383"/>
            <ac:spMk id="97" creationId="{00000000-0000-0000-0000-000000000000}"/>
          </ac:spMkLst>
        </pc:spChg>
        <pc:spChg chg="mod">
          <ac:chgData name="Lars Björkman" userId="10049411-c5d5-42b6-93f4-7d56d5eee647" providerId="ADAL" clId="{11E4A439-D5E8-4063-AD6F-DF1F282B390C}" dt="2024-11-01T13:41:27.855" v="3229" actId="14100"/>
          <ac:spMkLst>
            <pc:docMk/>
            <pc:sldMk cId="2127513446" sldId="383"/>
            <ac:spMk id="98" creationId="{00000000-0000-0000-0000-000000000000}"/>
          </ac:spMkLst>
        </pc:spChg>
        <pc:spChg chg="mod">
          <ac:chgData name="Lars Björkman" userId="10049411-c5d5-42b6-93f4-7d56d5eee647" providerId="ADAL" clId="{11E4A439-D5E8-4063-AD6F-DF1F282B390C}" dt="2024-11-01T13:43:52.676" v="3245" actId="207"/>
          <ac:spMkLst>
            <pc:docMk/>
            <pc:sldMk cId="2127513446" sldId="383"/>
            <ac:spMk id="99" creationId="{00000000-0000-0000-0000-000000000000}"/>
          </ac:spMkLst>
        </pc:spChg>
        <pc:spChg chg="mod">
          <ac:chgData name="Lars Björkman" userId="10049411-c5d5-42b6-93f4-7d56d5eee647" providerId="ADAL" clId="{11E4A439-D5E8-4063-AD6F-DF1F282B390C}" dt="2024-10-23T16:40:22.164" v="2183" actId="207"/>
          <ac:spMkLst>
            <pc:docMk/>
            <pc:sldMk cId="2127513446" sldId="383"/>
            <ac:spMk id="100" creationId="{00000000-0000-0000-0000-000000000000}"/>
          </ac:spMkLst>
        </pc:spChg>
        <pc:spChg chg="mod">
          <ac:chgData name="Lars Björkman" userId="10049411-c5d5-42b6-93f4-7d56d5eee647" providerId="ADAL" clId="{11E4A439-D5E8-4063-AD6F-DF1F282B390C}" dt="2024-11-01T13:42:22.517" v="3243" actId="207"/>
          <ac:spMkLst>
            <pc:docMk/>
            <pc:sldMk cId="2127513446" sldId="383"/>
            <ac:spMk id="101" creationId="{00000000-0000-0000-0000-000000000000}"/>
          </ac:spMkLst>
        </pc:spChg>
        <pc:spChg chg="mod">
          <ac:chgData name="Lars Björkman" userId="10049411-c5d5-42b6-93f4-7d56d5eee647" providerId="ADAL" clId="{11E4A439-D5E8-4063-AD6F-DF1F282B390C}" dt="2024-11-01T13:37:44.228" v="3205" actId="207"/>
          <ac:spMkLst>
            <pc:docMk/>
            <pc:sldMk cId="2127513446" sldId="383"/>
            <ac:spMk id="103" creationId="{00000000-0000-0000-0000-000000000000}"/>
          </ac:spMkLst>
        </pc:spChg>
        <pc:spChg chg="mod">
          <ac:chgData name="Lars Björkman" userId="10049411-c5d5-42b6-93f4-7d56d5eee647" providerId="ADAL" clId="{11E4A439-D5E8-4063-AD6F-DF1F282B390C}" dt="2024-11-01T13:38:07.937" v="3208" actId="207"/>
          <ac:spMkLst>
            <pc:docMk/>
            <pc:sldMk cId="2127513446" sldId="383"/>
            <ac:spMk id="104" creationId="{00000000-0000-0000-0000-000000000000}"/>
          </ac:spMkLst>
        </pc:spChg>
        <pc:spChg chg="mod">
          <ac:chgData name="Lars Björkman" userId="10049411-c5d5-42b6-93f4-7d56d5eee647" providerId="ADAL" clId="{11E4A439-D5E8-4063-AD6F-DF1F282B390C}" dt="2024-11-01T13:37:30.980" v="3194" actId="207"/>
          <ac:spMkLst>
            <pc:docMk/>
            <pc:sldMk cId="2127513446" sldId="383"/>
            <ac:spMk id="105" creationId="{00000000-0000-0000-0000-000000000000}"/>
          </ac:spMkLst>
        </pc:spChg>
        <pc:spChg chg="mod">
          <ac:chgData name="Lars Björkman" userId="10049411-c5d5-42b6-93f4-7d56d5eee647" providerId="ADAL" clId="{11E4A439-D5E8-4063-AD6F-DF1F282B390C}" dt="2024-10-04T09:33:14.193" v="2082" actId="14100"/>
          <ac:spMkLst>
            <pc:docMk/>
            <pc:sldMk cId="2127513446" sldId="383"/>
            <ac:spMk id="108" creationId="{00000000-0000-0000-0000-000000000000}"/>
          </ac:spMkLst>
        </pc:spChg>
        <pc:spChg chg="mod">
          <ac:chgData name="Lars Björkman" userId="10049411-c5d5-42b6-93f4-7d56d5eee647" providerId="ADAL" clId="{11E4A439-D5E8-4063-AD6F-DF1F282B390C}" dt="2024-11-01T13:36:32.828" v="3158" actId="207"/>
          <ac:spMkLst>
            <pc:docMk/>
            <pc:sldMk cId="2127513446" sldId="383"/>
            <ac:spMk id="109"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0" creationId="{00000000-0000-0000-0000-000000000000}"/>
          </ac:spMkLst>
        </pc:spChg>
        <pc:spChg chg="mod">
          <ac:chgData name="Lars Björkman" userId="10049411-c5d5-42b6-93f4-7d56d5eee647" providerId="ADAL" clId="{11E4A439-D5E8-4063-AD6F-DF1F282B390C}" dt="2024-11-01T13:37:58.127" v="3206" actId="207"/>
          <ac:spMkLst>
            <pc:docMk/>
            <pc:sldMk cId="2127513446" sldId="383"/>
            <ac:spMk id="111" creationId="{00000000-0000-0000-0000-000000000000}"/>
          </ac:spMkLst>
        </pc:spChg>
        <pc:spChg chg="mod">
          <ac:chgData name="Lars Björkman" userId="10049411-c5d5-42b6-93f4-7d56d5eee647" providerId="ADAL" clId="{11E4A439-D5E8-4063-AD6F-DF1F282B390C}" dt="2024-11-01T13:38:27.245" v="3209" actId="207"/>
          <ac:spMkLst>
            <pc:docMk/>
            <pc:sldMk cId="2127513446" sldId="383"/>
            <ac:spMk id="11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3" creationId="{00000000-0000-0000-0000-000000000000}"/>
          </ac:spMkLst>
        </pc:spChg>
        <pc:spChg chg="mod">
          <ac:chgData name="Lars Björkman" userId="10049411-c5d5-42b6-93f4-7d56d5eee647" providerId="ADAL" clId="{11E4A439-D5E8-4063-AD6F-DF1F282B390C}" dt="2024-10-04T09:15:44.968" v="1855" actId="1035"/>
          <ac:spMkLst>
            <pc:docMk/>
            <pc:sldMk cId="2127513446" sldId="383"/>
            <ac:spMk id="11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15" creationId="{00000000-0000-0000-0000-000000000000}"/>
          </ac:spMkLst>
        </pc:spChg>
        <pc:spChg chg="mod">
          <ac:chgData name="Lars Björkman" userId="10049411-c5d5-42b6-93f4-7d56d5eee647" providerId="ADAL" clId="{11E4A439-D5E8-4063-AD6F-DF1F282B390C}" dt="2024-11-01T13:38:02.492" v="3207" actId="207"/>
          <ac:spMkLst>
            <pc:docMk/>
            <pc:sldMk cId="2127513446" sldId="383"/>
            <ac:spMk id="118" creationId="{00000000-0000-0000-0000-000000000000}"/>
          </ac:spMkLst>
        </pc:spChg>
        <pc:spChg chg="mod">
          <ac:chgData name="Lars Björkman" userId="10049411-c5d5-42b6-93f4-7d56d5eee647" providerId="ADAL" clId="{11E4A439-D5E8-4063-AD6F-DF1F282B390C}" dt="2024-11-01T13:39:16.626" v="3212" actId="207"/>
          <ac:spMkLst>
            <pc:docMk/>
            <pc:sldMk cId="2127513446" sldId="383"/>
            <ac:spMk id="120" creationId="{00000000-0000-0000-0000-000000000000}"/>
          </ac:spMkLst>
        </pc:spChg>
        <pc:spChg chg="mod">
          <ac:chgData name="Lars Björkman" userId="10049411-c5d5-42b6-93f4-7d56d5eee647" providerId="ADAL" clId="{11E4A439-D5E8-4063-AD6F-DF1F282B390C}" dt="2024-10-04T07:39:43.884" v="336" actId="1035"/>
          <ac:spMkLst>
            <pc:docMk/>
            <pc:sldMk cId="2127513446" sldId="383"/>
            <ac:spMk id="121" creationId="{00000000-0000-0000-0000-000000000000}"/>
          </ac:spMkLst>
        </pc:spChg>
        <pc:spChg chg="mod">
          <ac:chgData name="Lars Björkman" userId="10049411-c5d5-42b6-93f4-7d56d5eee647" providerId="ADAL" clId="{11E4A439-D5E8-4063-AD6F-DF1F282B390C}" dt="2024-11-01T13:39:16.626" v="3212" actId="207"/>
          <ac:spMkLst>
            <pc:docMk/>
            <pc:sldMk cId="2127513446" sldId="383"/>
            <ac:spMk id="12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26" creationId="{00000000-0000-0000-0000-000000000000}"/>
          </ac:spMkLst>
        </pc:spChg>
        <pc:spChg chg="mod">
          <ac:chgData name="Lars Björkman" userId="10049411-c5d5-42b6-93f4-7d56d5eee647" providerId="ADAL" clId="{11E4A439-D5E8-4063-AD6F-DF1F282B390C}" dt="2024-10-04T07:38:52.123" v="308" actId="208"/>
          <ac:spMkLst>
            <pc:docMk/>
            <pc:sldMk cId="2127513446" sldId="383"/>
            <ac:spMk id="127"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3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37" creationId="{00000000-0000-0000-0000-000000000000}"/>
          </ac:spMkLst>
        </pc:spChg>
        <pc:spChg chg="mod">
          <ac:chgData name="Lars Björkman" userId="10049411-c5d5-42b6-93f4-7d56d5eee647" providerId="ADAL" clId="{11E4A439-D5E8-4063-AD6F-DF1F282B390C}" dt="2024-10-04T07:36:09.073" v="243" actId="1036"/>
          <ac:spMkLst>
            <pc:docMk/>
            <pc:sldMk cId="2127513446" sldId="383"/>
            <ac:spMk id="142"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44"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45" creationId="{00000000-0000-0000-0000-000000000000}"/>
          </ac:spMkLst>
        </pc:spChg>
        <pc:spChg chg="mod">
          <ac:chgData name="Lars Björkman" userId="10049411-c5d5-42b6-93f4-7d56d5eee647" providerId="ADAL" clId="{11E4A439-D5E8-4063-AD6F-DF1F282B390C}" dt="2024-11-01T13:38:47.551" v="3211" actId="207"/>
          <ac:spMkLst>
            <pc:docMk/>
            <pc:sldMk cId="2127513446" sldId="383"/>
            <ac:spMk id="147" creationId="{00000000-0000-0000-0000-000000000000}"/>
          </ac:spMkLst>
        </pc:spChg>
        <pc:spChg chg="mod">
          <ac:chgData name="Lars Björkman" userId="10049411-c5d5-42b6-93f4-7d56d5eee647" providerId="ADAL" clId="{11E4A439-D5E8-4063-AD6F-DF1F282B390C}" dt="2024-10-04T07:34:54.135" v="231" actId="2711"/>
          <ac:spMkLst>
            <pc:docMk/>
            <pc:sldMk cId="2127513446" sldId="383"/>
            <ac:spMk id="150" creationId="{00000000-0000-0000-0000-000000000000}"/>
          </ac:spMkLst>
        </pc:spChg>
        <pc:spChg chg="mod">
          <ac:chgData name="Lars Björkman" userId="10049411-c5d5-42b6-93f4-7d56d5eee647" providerId="ADAL" clId="{11E4A439-D5E8-4063-AD6F-DF1F282B390C}" dt="2024-10-18T07:47:35.638" v="2109" actId="20577"/>
          <ac:spMkLst>
            <pc:docMk/>
            <pc:sldMk cId="2127513446" sldId="383"/>
            <ac:spMk id="153" creationId="{0F5F0B75-AED9-24FB-8A58-DE8FE90F4B6F}"/>
          </ac:spMkLst>
        </pc:spChg>
        <pc:spChg chg="mod">
          <ac:chgData name="Lars Björkman" userId="10049411-c5d5-42b6-93f4-7d56d5eee647" providerId="ADAL" clId="{11E4A439-D5E8-4063-AD6F-DF1F282B390C}" dt="2024-10-04T07:34:54.135" v="231" actId="2711"/>
          <ac:spMkLst>
            <pc:docMk/>
            <pc:sldMk cId="2127513446" sldId="383"/>
            <ac:spMk id="157" creationId="{00000000-0000-0000-0000-000000000000}"/>
          </ac:spMkLst>
        </pc:spChg>
        <pc:spChg chg="mod">
          <ac:chgData name="Lars Björkman" userId="10049411-c5d5-42b6-93f4-7d56d5eee647" providerId="ADAL" clId="{11E4A439-D5E8-4063-AD6F-DF1F282B390C}" dt="2024-11-01T10:25:43.701" v="3034" actId="1038"/>
          <ac:spMkLst>
            <pc:docMk/>
            <pc:sldMk cId="2127513446" sldId="383"/>
            <ac:spMk id="159" creationId="{00000000-0000-0000-0000-000000000000}"/>
          </ac:spMkLst>
        </pc:spChg>
        <pc:spChg chg="mod">
          <ac:chgData name="Lars Björkman" userId="10049411-c5d5-42b6-93f4-7d56d5eee647" providerId="ADAL" clId="{11E4A439-D5E8-4063-AD6F-DF1F282B390C}" dt="2024-11-01T13:41:33.909" v="3242" actId="1035"/>
          <ac:spMkLst>
            <pc:docMk/>
            <pc:sldMk cId="2127513446" sldId="383"/>
            <ac:spMk id="172" creationId="{00000000-0000-0000-0000-000000000000}"/>
          </ac:spMkLst>
        </pc:spChg>
        <pc:graphicFrameChg chg="del modGraphic">
          <ac:chgData name="Lars Björkman" userId="10049411-c5d5-42b6-93f4-7d56d5eee647" providerId="ADAL" clId="{11E4A439-D5E8-4063-AD6F-DF1F282B390C}" dt="2024-10-04T07:50:58.674" v="1388" actId="478"/>
          <ac:graphicFrameMkLst>
            <pc:docMk/>
            <pc:sldMk cId="2127513446" sldId="383"/>
            <ac:graphicFrameMk id="117" creationId="{00000000-0000-0000-0000-000000000000}"/>
          </ac:graphicFrameMkLst>
        </pc:graphicFrameChg>
        <pc:graphicFrameChg chg="del modGraphic">
          <ac:chgData name="Lars Björkman" userId="10049411-c5d5-42b6-93f4-7d56d5eee647" providerId="ADAL" clId="{11E4A439-D5E8-4063-AD6F-DF1F282B390C}" dt="2024-10-04T07:52:34.671" v="1520" actId="478"/>
          <ac:graphicFrameMkLst>
            <pc:docMk/>
            <pc:sldMk cId="2127513446" sldId="383"/>
            <ac:graphicFrameMk id="119" creationId="{00000000-0000-0000-0000-000000000000}"/>
          </ac:graphicFrameMkLst>
        </pc:graphicFrameChg>
        <pc:graphicFrameChg chg="del modGraphic">
          <ac:chgData name="Lars Björkman" userId="10049411-c5d5-42b6-93f4-7d56d5eee647" providerId="ADAL" clId="{11E4A439-D5E8-4063-AD6F-DF1F282B390C}" dt="2024-10-04T07:47:22.107" v="1087" actId="478"/>
          <ac:graphicFrameMkLst>
            <pc:docMk/>
            <pc:sldMk cId="2127513446" sldId="383"/>
            <ac:graphicFrameMk id="125" creationId="{00000000-0000-0000-0000-000000000000}"/>
          </ac:graphicFrameMkLst>
        </pc:graphicFrameChg>
        <pc:graphicFrameChg chg="del modGraphic">
          <ac:chgData name="Lars Björkman" userId="10049411-c5d5-42b6-93f4-7d56d5eee647" providerId="ADAL" clId="{11E4A439-D5E8-4063-AD6F-DF1F282B390C}" dt="2024-10-04T07:46:51.366" v="1012" actId="478"/>
          <ac:graphicFrameMkLst>
            <pc:docMk/>
            <pc:sldMk cId="2127513446" sldId="383"/>
            <ac:graphicFrameMk id="128" creationId="{00000000-0000-0000-0000-000000000000}"/>
          </ac:graphicFrameMkLst>
        </pc:graphicFrameChg>
        <pc:graphicFrameChg chg="del mod modGraphic">
          <ac:chgData name="Lars Björkman" userId="10049411-c5d5-42b6-93f4-7d56d5eee647" providerId="ADAL" clId="{11E4A439-D5E8-4063-AD6F-DF1F282B390C}" dt="2024-10-04T07:43:21.274" v="626" actId="478"/>
          <ac:graphicFrameMkLst>
            <pc:docMk/>
            <pc:sldMk cId="2127513446" sldId="383"/>
            <ac:graphicFrameMk id="131" creationId="{00000000-0000-0000-0000-000000000000}"/>
          </ac:graphicFrameMkLst>
        </pc:graphicFrameChg>
        <pc:cxnChg chg="mod">
          <ac:chgData name="Lars Björkman" userId="10049411-c5d5-42b6-93f4-7d56d5eee647" providerId="ADAL" clId="{11E4A439-D5E8-4063-AD6F-DF1F282B390C}" dt="2024-10-04T07:26:41.911" v="14" actId="208"/>
          <ac:cxnSpMkLst>
            <pc:docMk/>
            <pc:sldMk cId="2127513446" sldId="383"/>
            <ac:cxnSpMk id="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6" creationId="{00000000-0000-0000-0000-000000000000}"/>
          </ac:cxnSpMkLst>
        </pc:cxnChg>
        <pc:cxnChg chg="mod">
          <ac:chgData name="Lars Björkman" userId="10049411-c5d5-42b6-93f4-7d56d5eee647" providerId="ADAL" clId="{11E4A439-D5E8-4063-AD6F-DF1F282B390C}" dt="2024-10-04T09:33:44.747" v="2100" actId="1036"/>
          <ac:cxnSpMkLst>
            <pc:docMk/>
            <pc:sldMk cId="2127513446" sldId="383"/>
            <ac:cxnSpMk id="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1" creationId="{00000000-0000-0000-0000-000000000000}"/>
          </ac:cxnSpMkLst>
        </pc:cxnChg>
        <pc:cxnChg chg="mod">
          <ac:chgData name="Lars Björkman" userId="10049411-c5d5-42b6-93f4-7d56d5eee647" providerId="ADAL" clId="{11E4A439-D5E8-4063-AD6F-DF1F282B390C}" dt="2024-10-04T09:33:14.193" v="2082" actId="14100"/>
          <ac:cxnSpMkLst>
            <pc:docMk/>
            <pc:sldMk cId="2127513446" sldId="383"/>
            <ac:cxnSpMk id="1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4" creationId="{00000000-0000-0000-0000-000000000000}"/>
          </ac:cxnSpMkLst>
        </pc:cxnChg>
        <pc:cxnChg chg="mod">
          <ac:chgData name="Lars Björkman" userId="10049411-c5d5-42b6-93f4-7d56d5eee647" providerId="ADAL" clId="{11E4A439-D5E8-4063-AD6F-DF1F282B390C}" dt="2024-11-01T13:41:27.855" v="3229" actId="14100"/>
          <ac:cxnSpMkLst>
            <pc:docMk/>
            <pc:sldMk cId="2127513446" sldId="383"/>
            <ac:cxnSpMk id="27"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2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3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32"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41" creationId="{00000000-0000-0000-0000-000000000000}"/>
          </ac:cxnSpMkLst>
        </pc:cxnChg>
        <pc:cxnChg chg="mod">
          <ac:chgData name="Lars Björkman" userId="10049411-c5d5-42b6-93f4-7d56d5eee647" providerId="ADAL" clId="{11E4A439-D5E8-4063-AD6F-DF1F282B390C}" dt="2024-10-04T07:38:59.367" v="309" actId="208"/>
          <ac:cxnSpMkLst>
            <pc:docMk/>
            <pc:sldMk cId="2127513446" sldId="383"/>
            <ac:cxnSpMk id="42"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44"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5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5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74"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75" creationId="{00000000-0000-0000-0000-000000000000}"/>
          </ac:cxnSpMkLst>
        </pc:cxnChg>
        <pc:cxnChg chg="mod">
          <ac:chgData name="Lars Björkman" userId="10049411-c5d5-42b6-93f4-7d56d5eee647" providerId="ADAL" clId="{11E4A439-D5E8-4063-AD6F-DF1F282B390C}" dt="2024-10-04T07:39:51.895" v="337" actId="1036"/>
          <ac:cxnSpMkLst>
            <pc:docMk/>
            <pc:sldMk cId="2127513446" sldId="383"/>
            <ac:cxnSpMk id="10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07"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1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22" creationId="{00000000-0000-0000-0000-000000000000}"/>
          </ac:cxnSpMkLst>
        </pc:cxnChg>
        <pc:cxnChg chg="mod">
          <ac:chgData name="Lars Björkman" userId="10049411-c5d5-42b6-93f4-7d56d5eee647" providerId="ADAL" clId="{11E4A439-D5E8-4063-AD6F-DF1F282B390C}" dt="2024-10-04T07:39:06.251" v="310" actId="208"/>
          <ac:cxnSpMkLst>
            <pc:docMk/>
            <pc:sldMk cId="2127513446" sldId="383"/>
            <ac:cxnSpMk id="12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29" creationId="{00000000-0000-0000-0000-000000000000}"/>
          </ac:cxnSpMkLst>
        </pc:cxnChg>
        <pc:cxnChg chg="mod">
          <ac:chgData name="Lars Björkman" userId="10049411-c5d5-42b6-93f4-7d56d5eee647" providerId="ADAL" clId="{11E4A439-D5E8-4063-AD6F-DF1F282B390C}" dt="2024-10-04T08:07:38.868" v="1843" actId="14100"/>
          <ac:cxnSpMkLst>
            <pc:docMk/>
            <pc:sldMk cId="2127513446" sldId="383"/>
            <ac:cxnSpMk id="13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3"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5"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39"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0"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1"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6"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49" creationId="{00000000-0000-0000-0000-000000000000}"/>
          </ac:cxnSpMkLst>
        </pc:cxnChg>
        <pc:cxnChg chg="mod">
          <ac:chgData name="Lars Björkman" userId="10049411-c5d5-42b6-93f4-7d56d5eee647" providerId="ADAL" clId="{11E4A439-D5E8-4063-AD6F-DF1F282B390C}" dt="2024-10-04T07:29:09.526" v="54" actId="14100"/>
          <ac:cxnSpMkLst>
            <pc:docMk/>
            <pc:sldMk cId="2127513446" sldId="383"/>
            <ac:cxnSpMk id="151" creationId="{00000000-0000-0000-0000-000000000000}"/>
          </ac:cxnSpMkLst>
        </pc:cxnChg>
        <pc:cxnChg chg="mod">
          <ac:chgData name="Lars Björkman" userId="10049411-c5d5-42b6-93f4-7d56d5eee647" providerId="ADAL" clId="{11E4A439-D5E8-4063-AD6F-DF1F282B390C}" dt="2024-11-01T10:17:02.704" v="2978" actId="14100"/>
          <ac:cxnSpMkLst>
            <pc:docMk/>
            <pc:sldMk cId="2127513446" sldId="383"/>
            <ac:cxnSpMk id="152" creationId="{00000000-0000-0000-0000-000000000000}"/>
          </ac:cxnSpMkLst>
        </pc:cxnChg>
        <pc:cxnChg chg="mod">
          <ac:chgData name="Lars Björkman" userId="10049411-c5d5-42b6-93f4-7d56d5eee647" providerId="ADAL" clId="{11E4A439-D5E8-4063-AD6F-DF1F282B390C}" dt="2024-10-04T07:53:46.620" v="1731" actId="1035"/>
          <ac:cxnSpMkLst>
            <pc:docMk/>
            <pc:sldMk cId="2127513446" sldId="383"/>
            <ac:cxnSpMk id="163" creationId="{00000000-0000-0000-0000-000000000000}"/>
          </ac:cxnSpMkLst>
        </pc:cxnChg>
        <pc:cxnChg chg="mod">
          <ac:chgData name="Lars Björkman" userId="10049411-c5d5-42b6-93f4-7d56d5eee647" providerId="ADAL" clId="{11E4A439-D5E8-4063-AD6F-DF1F282B390C}" dt="2024-10-04T07:53:37.503" v="1727" actId="1036"/>
          <ac:cxnSpMkLst>
            <pc:docMk/>
            <pc:sldMk cId="2127513446" sldId="383"/>
            <ac:cxnSpMk id="168" creationId="{00000000-0000-0000-0000-000000000000}"/>
          </ac:cxnSpMkLst>
        </pc:cxnChg>
        <pc:cxnChg chg="mod">
          <ac:chgData name="Lars Björkman" userId="10049411-c5d5-42b6-93f4-7d56d5eee647" providerId="ADAL" clId="{11E4A439-D5E8-4063-AD6F-DF1F282B390C}" dt="2024-10-04T07:26:41.911" v="14" actId="208"/>
          <ac:cxnSpMkLst>
            <pc:docMk/>
            <pc:sldMk cId="2127513446" sldId="383"/>
            <ac:cxnSpMk id="169" creationId="{00000000-0000-0000-0000-000000000000}"/>
          </ac:cxnSpMkLst>
        </pc:cxnChg>
        <pc:cxnChg chg="mod">
          <ac:chgData name="Lars Björkman" userId="10049411-c5d5-42b6-93f4-7d56d5eee647" providerId="ADAL" clId="{11E4A439-D5E8-4063-AD6F-DF1F282B390C}" dt="2024-10-04T07:46:51.366" v="1012" actId="478"/>
          <ac:cxnSpMkLst>
            <pc:docMk/>
            <pc:sldMk cId="2127513446" sldId="383"/>
            <ac:cxnSpMk id="170" creationId="{00000000-0000-0000-0000-000000000000}"/>
          </ac:cxnSpMkLst>
        </pc:cxnChg>
      </pc:sldChg>
      <pc:sldChg chg="addSp delSp modSp add del mod">
        <pc:chgData name="Lars Björkman" userId="10049411-c5d5-42b6-93f4-7d56d5eee647" providerId="ADAL" clId="{11E4A439-D5E8-4063-AD6F-DF1F282B390C}" dt="2024-11-01T13:48:37.709" v="3257" actId="47"/>
        <pc:sldMkLst>
          <pc:docMk/>
          <pc:sldMk cId="1746825441" sldId="384"/>
        </pc:sldMkLst>
        <pc:spChg chg="del">
          <ac:chgData name="Lars Björkman" userId="10049411-c5d5-42b6-93f4-7d56d5eee647" providerId="ADAL" clId="{11E4A439-D5E8-4063-AD6F-DF1F282B390C}" dt="2024-11-01T13:44:44.744" v="3247" actId="478"/>
          <ac:spMkLst>
            <pc:docMk/>
            <pc:sldMk cId="1746825441" sldId="384"/>
            <ac:spMk id="2" creationId="{B4442F6B-9776-5CC3-6D0C-4E450A2F1772}"/>
          </ac:spMkLst>
        </pc:spChg>
        <pc:spChg chg="del">
          <ac:chgData name="Lars Björkman" userId="10049411-c5d5-42b6-93f4-7d56d5eee647" providerId="ADAL" clId="{11E4A439-D5E8-4063-AD6F-DF1F282B390C}" dt="2024-11-01T13:44:44.744" v="3247" actId="478"/>
          <ac:spMkLst>
            <pc:docMk/>
            <pc:sldMk cId="1746825441" sldId="384"/>
            <ac:spMk id="3" creationId="{AA2A0B45-0040-9F4A-C24D-FBD992842479}"/>
          </ac:spMkLst>
        </pc:spChg>
        <pc:spChg chg="del">
          <ac:chgData name="Lars Björkman" userId="10049411-c5d5-42b6-93f4-7d56d5eee647" providerId="ADAL" clId="{11E4A439-D5E8-4063-AD6F-DF1F282B390C}" dt="2024-11-01T13:44:44.744" v="3247" actId="478"/>
          <ac:spMkLst>
            <pc:docMk/>
            <pc:sldMk cId="1746825441" sldId="384"/>
            <ac:spMk id="4" creationId="{617F16F7-722D-0E79-00DB-D27044AC3996}"/>
          </ac:spMkLst>
        </pc:spChg>
        <pc:spChg chg="del">
          <ac:chgData name="Lars Björkman" userId="10049411-c5d5-42b6-93f4-7d56d5eee647" providerId="ADAL" clId="{11E4A439-D5E8-4063-AD6F-DF1F282B390C}" dt="2024-11-01T13:44:44.744" v="3247" actId="478"/>
          <ac:spMkLst>
            <pc:docMk/>
            <pc:sldMk cId="1746825441" sldId="384"/>
            <ac:spMk id="7" creationId="{A3A7D084-B8A1-7F83-DDD3-7C3FDA302B1C}"/>
          </ac:spMkLst>
        </pc:spChg>
        <pc:spChg chg="add mod">
          <ac:chgData name="Lars Björkman" userId="10049411-c5d5-42b6-93f4-7d56d5eee647" providerId="ADAL" clId="{11E4A439-D5E8-4063-AD6F-DF1F282B390C}" dt="2024-11-01T13:45:10.388" v="3248"/>
          <ac:spMkLst>
            <pc:docMk/>
            <pc:sldMk cId="1746825441" sldId="384"/>
            <ac:spMk id="8" creationId="{460A6DD4-F476-24A7-F64D-EB56DD018131}"/>
          </ac:spMkLst>
        </pc:spChg>
        <pc:spChg chg="add mod">
          <ac:chgData name="Lars Björkman" userId="10049411-c5d5-42b6-93f4-7d56d5eee647" providerId="ADAL" clId="{11E4A439-D5E8-4063-AD6F-DF1F282B390C}" dt="2024-11-01T13:45:30.065" v="3251" actId="207"/>
          <ac:spMkLst>
            <pc:docMk/>
            <pc:sldMk cId="1746825441" sldId="384"/>
            <ac:spMk id="10" creationId="{5229FA10-C659-82E7-0819-13B8BCC8E64C}"/>
          </ac:spMkLst>
        </pc:spChg>
        <pc:spChg chg="add mod">
          <ac:chgData name="Lars Björkman" userId="10049411-c5d5-42b6-93f4-7d56d5eee647" providerId="ADAL" clId="{11E4A439-D5E8-4063-AD6F-DF1F282B390C}" dt="2024-11-01T13:45:32.664" v="3252" actId="207"/>
          <ac:spMkLst>
            <pc:docMk/>
            <pc:sldMk cId="1746825441" sldId="384"/>
            <ac:spMk id="12" creationId="{BF608FD0-D270-F991-7649-02771B81F855}"/>
          </ac:spMkLst>
        </pc:spChg>
        <pc:spChg chg="del">
          <ac:chgData name="Lars Björkman" userId="10049411-c5d5-42b6-93f4-7d56d5eee647" providerId="ADAL" clId="{11E4A439-D5E8-4063-AD6F-DF1F282B390C}" dt="2024-11-01T13:44:44.744" v="3247" actId="478"/>
          <ac:spMkLst>
            <pc:docMk/>
            <pc:sldMk cId="1746825441" sldId="384"/>
            <ac:spMk id="14" creationId="{48E9B01E-E23D-BA64-4877-CAE168E820E4}"/>
          </ac:spMkLst>
        </pc:spChg>
        <pc:spChg chg="del">
          <ac:chgData name="Lars Björkman" userId="10049411-c5d5-42b6-93f4-7d56d5eee647" providerId="ADAL" clId="{11E4A439-D5E8-4063-AD6F-DF1F282B390C}" dt="2024-11-01T13:44:44.744" v="3247" actId="478"/>
          <ac:spMkLst>
            <pc:docMk/>
            <pc:sldMk cId="1746825441" sldId="384"/>
            <ac:spMk id="16" creationId="{1F0DF8C7-6814-A5D3-6183-4CC5271F4582}"/>
          </ac:spMkLst>
        </pc:spChg>
        <pc:spChg chg="del">
          <ac:chgData name="Lars Björkman" userId="10049411-c5d5-42b6-93f4-7d56d5eee647" providerId="ADAL" clId="{11E4A439-D5E8-4063-AD6F-DF1F282B390C}" dt="2024-11-01T13:44:44.744" v="3247" actId="478"/>
          <ac:spMkLst>
            <pc:docMk/>
            <pc:sldMk cId="1746825441" sldId="384"/>
            <ac:spMk id="17" creationId="{34982171-CEA6-4C96-3CE7-EC729C2E637D}"/>
          </ac:spMkLst>
        </pc:spChg>
        <pc:spChg chg="add mod">
          <ac:chgData name="Lars Björkman" userId="10049411-c5d5-42b6-93f4-7d56d5eee647" providerId="ADAL" clId="{11E4A439-D5E8-4063-AD6F-DF1F282B390C}" dt="2024-11-01T13:45:35.860" v="3253" actId="207"/>
          <ac:spMkLst>
            <pc:docMk/>
            <pc:sldMk cId="1746825441" sldId="384"/>
            <ac:spMk id="18" creationId="{290CC75C-B209-8E63-549E-DB3B69B24F6F}"/>
          </ac:spMkLst>
        </pc:spChg>
        <pc:spChg chg="del">
          <ac:chgData name="Lars Björkman" userId="10049411-c5d5-42b6-93f4-7d56d5eee647" providerId="ADAL" clId="{11E4A439-D5E8-4063-AD6F-DF1F282B390C}" dt="2024-11-01T13:44:44.744" v="3247" actId="478"/>
          <ac:spMkLst>
            <pc:docMk/>
            <pc:sldMk cId="1746825441" sldId="384"/>
            <ac:spMk id="19" creationId="{012C5912-5B27-C069-804B-85220CE95123}"/>
          </ac:spMkLst>
        </pc:spChg>
        <pc:spChg chg="del">
          <ac:chgData name="Lars Björkman" userId="10049411-c5d5-42b6-93f4-7d56d5eee647" providerId="ADAL" clId="{11E4A439-D5E8-4063-AD6F-DF1F282B390C}" dt="2024-11-01T13:44:44.744" v="3247" actId="478"/>
          <ac:spMkLst>
            <pc:docMk/>
            <pc:sldMk cId="1746825441" sldId="384"/>
            <ac:spMk id="21" creationId="{CF49B9F1-F199-DFDF-A62D-03D40A863B5A}"/>
          </ac:spMkLst>
        </pc:spChg>
        <pc:spChg chg="del">
          <ac:chgData name="Lars Björkman" userId="10049411-c5d5-42b6-93f4-7d56d5eee647" providerId="ADAL" clId="{11E4A439-D5E8-4063-AD6F-DF1F282B390C}" dt="2024-11-01T13:44:44.744" v="3247" actId="478"/>
          <ac:spMkLst>
            <pc:docMk/>
            <pc:sldMk cId="1746825441" sldId="384"/>
            <ac:spMk id="22" creationId="{2607750D-4850-7332-21B6-89D178E89BED}"/>
          </ac:spMkLst>
        </pc:spChg>
        <pc:spChg chg="del">
          <ac:chgData name="Lars Björkman" userId="10049411-c5d5-42b6-93f4-7d56d5eee647" providerId="ADAL" clId="{11E4A439-D5E8-4063-AD6F-DF1F282B390C}" dt="2024-11-01T13:44:44.744" v="3247" actId="478"/>
          <ac:spMkLst>
            <pc:docMk/>
            <pc:sldMk cId="1746825441" sldId="384"/>
            <ac:spMk id="25" creationId="{DC9229DE-39EA-C1FF-6B42-BF530A1DE21F}"/>
          </ac:spMkLst>
        </pc:spChg>
        <pc:spChg chg="del">
          <ac:chgData name="Lars Björkman" userId="10049411-c5d5-42b6-93f4-7d56d5eee647" providerId="ADAL" clId="{11E4A439-D5E8-4063-AD6F-DF1F282B390C}" dt="2024-11-01T13:44:44.744" v="3247" actId="478"/>
          <ac:spMkLst>
            <pc:docMk/>
            <pc:sldMk cId="1746825441" sldId="384"/>
            <ac:spMk id="26" creationId="{A39B0F90-E06C-A782-D601-87A1B6F61850}"/>
          </ac:spMkLst>
        </pc:spChg>
        <pc:spChg chg="del">
          <ac:chgData name="Lars Björkman" userId="10049411-c5d5-42b6-93f4-7d56d5eee647" providerId="ADAL" clId="{11E4A439-D5E8-4063-AD6F-DF1F282B390C}" dt="2024-11-01T13:44:44.744" v="3247" actId="478"/>
          <ac:spMkLst>
            <pc:docMk/>
            <pc:sldMk cId="1746825441" sldId="384"/>
            <ac:spMk id="31" creationId="{6E24B804-DF52-0380-1D94-D6CB74580802}"/>
          </ac:spMkLst>
        </pc:spChg>
        <pc:spChg chg="add mod">
          <ac:chgData name="Lars Björkman" userId="10049411-c5d5-42b6-93f4-7d56d5eee647" providerId="ADAL" clId="{11E4A439-D5E8-4063-AD6F-DF1F282B390C}" dt="2024-11-01T13:45:39.909" v="3254" actId="207"/>
          <ac:spMkLst>
            <pc:docMk/>
            <pc:sldMk cId="1746825441" sldId="384"/>
            <ac:spMk id="33" creationId="{57063EC2-3D20-E574-F6E4-57DF6A6CB447}"/>
          </ac:spMkLst>
        </pc:spChg>
        <pc:spChg chg="add mod">
          <ac:chgData name="Lars Björkman" userId="10049411-c5d5-42b6-93f4-7d56d5eee647" providerId="ADAL" clId="{11E4A439-D5E8-4063-AD6F-DF1F282B390C}" dt="2024-11-01T13:45:10.388" v="3248"/>
          <ac:spMkLst>
            <pc:docMk/>
            <pc:sldMk cId="1746825441" sldId="384"/>
            <ac:spMk id="34" creationId="{E91620F5-8B30-55A9-0972-36FD0AC08C3B}"/>
          </ac:spMkLst>
        </pc:spChg>
        <pc:spChg chg="add mod">
          <ac:chgData name="Lars Björkman" userId="10049411-c5d5-42b6-93f4-7d56d5eee647" providerId="ADAL" clId="{11E4A439-D5E8-4063-AD6F-DF1F282B390C}" dt="2024-11-01T13:45:10.388" v="3248"/>
          <ac:spMkLst>
            <pc:docMk/>
            <pc:sldMk cId="1746825441" sldId="384"/>
            <ac:spMk id="35" creationId="{B4D8D23D-4D1E-0EC8-1D56-DD158A04DDE3}"/>
          </ac:spMkLst>
        </pc:spChg>
        <pc:spChg chg="add mod">
          <ac:chgData name="Lars Björkman" userId="10049411-c5d5-42b6-93f4-7d56d5eee647" providerId="ADAL" clId="{11E4A439-D5E8-4063-AD6F-DF1F282B390C}" dt="2024-11-01T13:45:10.388" v="3248"/>
          <ac:spMkLst>
            <pc:docMk/>
            <pc:sldMk cId="1746825441" sldId="384"/>
            <ac:spMk id="36" creationId="{E61DAD56-6230-F055-6D9C-4D2F86CE7FB8}"/>
          </ac:spMkLst>
        </pc:spChg>
        <pc:spChg chg="del">
          <ac:chgData name="Lars Björkman" userId="10049411-c5d5-42b6-93f4-7d56d5eee647" providerId="ADAL" clId="{11E4A439-D5E8-4063-AD6F-DF1F282B390C}" dt="2024-11-01T13:44:44.744" v="3247" actId="478"/>
          <ac:spMkLst>
            <pc:docMk/>
            <pc:sldMk cId="1746825441" sldId="384"/>
            <ac:spMk id="37" creationId="{295571CE-9153-5609-ECA8-7EE2403F4FB8}"/>
          </ac:spMkLst>
        </pc:spChg>
        <pc:spChg chg="add mod">
          <ac:chgData name="Lars Björkman" userId="10049411-c5d5-42b6-93f4-7d56d5eee647" providerId="ADAL" clId="{11E4A439-D5E8-4063-AD6F-DF1F282B390C}" dt="2024-11-01T13:45:27.039" v="3250" actId="207"/>
          <ac:spMkLst>
            <pc:docMk/>
            <pc:sldMk cId="1746825441" sldId="384"/>
            <ac:spMk id="43" creationId="{7D6E1CEE-D838-CE7B-E578-38C7FFED2D75}"/>
          </ac:spMkLst>
        </pc:spChg>
        <pc:spChg chg="del">
          <ac:chgData name="Lars Björkman" userId="10049411-c5d5-42b6-93f4-7d56d5eee647" providerId="ADAL" clId="{11E4A439-D5E8-4063-AD6F-DF1F282B390C}" dt="2024-11-01T13:44:44.744" v="3247" actId="478"/>
          <ac:spMkLst>
            <pc:docMk/>
            <pc:sldMk cId="1746825441" sldId="384"/>
            <ac:spMk id="45" creationId="{163BEAF4-9EAB-6189-547E-357F0DA83A58}"/>
          </ac:spMkLst>
        </pc:spChg>
        <pc:spChg chg="add mod">
          <ac:chgData name="Lars Björkman" userId="10049411-c5d5-42b6-93f4-7d56d5eee647" providerId="ADAL" clId="{11E4A439-D5E8-4063-AD6F-DF1F282B390C}" dt="2024-11-01T13:45:10.388" v="3248"/>
          <ac:spMkLst>
            <pc:docMk/>
            <pc:sldMk cId="1746825441" sldId="384"/>
            <ac:spMk id="46" creationId="{392C091D-EC59-5710-312A-71D46CF7A1B7}"/>
          </ac:spMkLst>
        </pc:spChg>
        <pc:spChg chg="add mod">
          <ac:chgData name="Lars Björkman" userId="10049411-c5d5-42b6-93f4-7d56d5eee647" providerId="ADAL" clId="{11E4A439-D5E8-4063-AD6F-DF1F282B390C}" dt="2024-11-01T13:45:10.388" v="3248"/>
          <ac:spMkLst>
            <pc:docMk/>
            <pc:sldMk cId="1746825441" sldId="384"/>
            <ac:spMk id="48" creationId="{D90267F5-113F-4C88-C37B-FB291B01C83A}"/>
          </ac:spMkLst>
        </pc:spChg>
        <pc:spChg chg="del">
          <ac:chgData name="Lars Björkman" userId="10049411-c5d5-42b6-93f4-7d56d5eee647" providerId="ADAL" clId="{11E4A439-D5E8-4063-AD6F-DF1F282B390C}" dt="2024-11-01T13:44:44.744" v="3247" actId="478"/>
          <ac:spMkLst>
            <pc:docMk/>
            <pc:sldMk cId="1746825441" sldId="384"/>
            <ac:spMk id="49" creationId="{5A918EBD-6F8D-556E-55DE-7DB20203BFEE}"/>
          </ac:spMkLst>
        </pc:spChg>
        <pc:spChg chg="del">
          <ac:chgData name="Lars Björkman" userId="10049411-c5d5-42b6-93f4-7d56d5eee647" providerId="ADAL" clId="{11E4A439-D5E8-4063-AD6F-DF1F282B390C}" dt="2024-11-01T13:44:44.744" v="3247" actId="478"/>
          <ac:spMkLst>
            <pc:docMk/>
            <pc:sldMk cId="1746825441" sldId="384"/>
            <ac:spMk id="51" creationId="{74ABCD5C-E468-B221-5F18-7482FC514025}"/>
          </ac:spMkLst>
        </pc:spChg>
        <pc:spChg chg="add mod">
          <ac:chgData name="Lars Björkman" userId="10049411-c5d5-42b6-93f4-7d56d5eee647" providerId="ADAL" clId="{11E4A439-D5E8-4063-AD6F-DF1F282B390C}" dt="2024-11-01T13:45:10.388" v="3248"/>
          <ac:spMkLst>
            <pc:docMk/>
            <pc:sldMk cId="1746825441" sldId="384"/>
            <ac:spMk id="52" creationId="{7422304B-C965-7B17-D57A-570DB728B6C9}"/>
          </ac:spMkLst>
        </pc:spChg>
        <pc:spChg chg="del">
          <ac:chgData name="Lars Björkman" userId="10049411-c5d5-42b6-93f4-7d56d5eee647" providerId="ADAL" clId="{11E4A439-D5E8-4063-AD6F-DF1F282B390C}" dt="2024-11-01T13:44:44.744" v="3247" actId="478"/>
          <ac:spMkLst>
            <pc:docMk/>
            <pc:sldMk cId="1746825441" sldId="384"/>
            <ac:spMk id="53" creationId="{E9BB07C3-4EB4-B13F-A9DF-42366C14E3B6}"/>
          </ac:spMkLst>
        </pc:spChg>
        <pc:spChg chg="del">
          <ac:chgData name="Lars Björkman" userId="10049411-c5d5-42b6-93f4-7d56d5eee647" providerId="ADAL" clId="{11E4A439-D5E8-4063-AD6F-DF1F282B390C}" dt="2024-11-01T13:44:44.744" v="3247" actId="478"/>
          <ac:spMkLst>
            <pc:docMk/>
            <pc:sldMk cId="1746825441" sldId="384"/>
            <ac:spMk id="54" creationId="{64250052-47D5-EAD3-26A1-4FD695F6B4A7}"/>
          </ac:spMkLst>
        </pc:spChg>
        <pc:spChg chg="add mod">
          <ac:chgData name="Lars Björkman" userId="10049411-c5d5-42b6-93f4-7d56d5eee647" providerId="ADAL" clId="{11E4A439-D5E8-4063-AD6F-DF1F282B390C}" dt="2024-11-01T13:45:21.809" v="3249" actId="207"/>
          <ac:spMkLst>
            <pc:docMk/>
            <pc:sldMk cId="1746825441" sldId="384"/>
            <ac:spMk id="56" creationId="{70615E3B-ADD8-EB8C-9149-543AFFFF6E5B}"/>
          </ac:spMkLst>
        </pc:spChg>
        <pc:spChg chg="add mod">
          <ac:chgData name="Lars Björkman" userId="10049411-c5d5-42b6-93f4-7d56d5eee647" providerId="ADAL" clId="{11E4A439-D5E8-4063-AD6F-DF1F282B390C}" dt="2024-11-01T13:45:10.388" v="3248"/>
          <ac:spMkLst>
            <pc:docMk/>
            <pc:sldMk cId="1746825441" sldId="384"/>
            <ac:spMk id="64" creationId="{45E775CB-E272-227D-4F28-2CB84540C00B}"/>
          </ac:spMkLst>
        </pc:spChg>
        <pc:spChg chg="del">
          <ac:chgData name="Lars Björkman" userId="10049411-c5d5-42b6-93f4-7d56d5eee647" providerId="ADAL" clId="{11E4A439-D5E8-4063-AD6F-DF1F282B390C}" dt="2024-11-01T13:44:44.744" v="3247" actId="478"/>
          <ac:spMkLst>
            <pc:docMk/>
            <pc:sldMk cId="1746825441" sldId="384"/>
            <ac:spMk id="70" creationId="{4EE974D6-62DC-9784-954D-0D9E394FA1D0}"/>
          </ac:spMkLst>
        </pc:spChg>
        <pc:spChg chg="del">
          <ac:chgData name="Lars Björkman" userId="10049411-c5d5-42b6-93f4-7d56d5eee647" providerId="ADAL" clId="{11E4A439-D5E8-4063-AD6F-DF1F282B390C}" dt="2024-11-01T13:44:44.744" v="3247" actId="478"/>
          <ac:spMkLst>
            <pc:docMk/>
            <pc:sldMk cId="1746825441" sldId="384"/>
            <ac:spMk id="80" creationId="{F0075BB6-BDB7-7213-F74B-B4239DC1ED0D}"/>
          </ac:spMkLst>
        </pc:spChg>
        <pc:spChg chg="del">
          <ac:chgData name="Lars Björkman" userId="10049411-c5d5-42b6-93f4-7d56d5eee647" providerId="ADAL" clId="{11E4A439-D5E8-4063-AD6F-DF1F282B390C}" dt="2024-11-01T13:44:44.744" v="3247" actId="478"/>
          <ac:spMkLst>
            <pc:docMk/>
            <pc:sldMk cId="1746825441" sldId="384"/>
            <ac:spMk id="81" creationId="{FCB5EC2A-2969-DD12-C127-D3649EDCA872}"/>
          </ac:spMkLst>
        </pc:spChg>
        <pc:spChg chg="del">
          <ac:chgData name="Lars Björkman" userId="10049411-c5d5-42b6-93f4-7d56d5eee647" providerId="ADAL" clId="{11E4A439-D5E8-4063-AD6F-DF1F282B390C}" dt="2024-11-01T13:44:44.744" v="3247" actId="478"/>
          <ac:spMkLst>
            <pc:docMk/>
            <pc:sldMk cId="1746825441" sldId="384"/>
            <ac:spMk id="83" creationId="{6D76F6FD-3DE4-0F6D-8A20-9222BCA05640}"/>
          </ac:spMkLst>
        </pc:spChg>
        <pc:spChg chg="del">
          <ac:chgData name="Lars Björkman" userId="10049411-c5d5-42b6-93f4-7d56d5eee647" providerId="ADAL" clId="{11E4A439-D5E8-4063-AD6F-DF1F282B390C}" dt="2024-11-01T13:44:44.744" v="3247" actId="478"/>
          <ac:spMkLst>
            <pc:docMk/>
            <pc:sldMk cId="1746825441" sldId="384"/>
            <ac:spMk id="84" creationId="{BC8DD415-DF9D-6E75-0315-E56513BD9900}"/>
          </ac:spMkLst>
        </pc:spChg>
        <pc:spChg chg="del">
          <ac:chgData name="Lars Björkman" userId="10049411-c5d5-42b6-93f4-7d56d5eee647" providerId="ADAL" clId="{11E4A439-D5E8-4063-AD6F-DF1F282B390C}" dt="2024-11-01T13:44:44.744" v="3247" actId="478"/>
          <ac:spMkLst>
            <pc:docMk/>
            <pc:sldMk cId="1746825441" sldId="384"/>
            <ac:spMk id="85" creationId="{E178A8B0-611D-1EAA-CAAC-42043F5CD041}"/>
          </ac:spMkLst>
        </pc:spChg>
        <pc:spChg chg="del">
          <ac:chgData name="Lars Björkman" userId="10049411-c5d5-42b6-93f4-7d56d5eee647" providerId="ADAL" clId="{11E4A439-D5E8-4063-AD6F-DF1F282B390C}" dt="2024-11-01T13:44:44.744" v="3247" actId="478"/>
          <ac:spMkLst>
            <pc:docMk/>
            <pc:sldMk cId="1746825441" sldId="384"/>
            <ac:spMk id="86" creationId="{0ECC6A29-1B3D-2754-68D8-E90CE529A4BF}"/>
          </ac:spMkLst>
        </pc:spChg>
        <pc:spChg chg="del">
          <ac:chgData name="Lars Björkman" userId="10049411-c5d5-42b6-93f4-7d56d5eee647" providerId="ADAL" clId="{11E4A439-D5E8-4063-AD6F-DF1F282B390C}" dt="2024-11-01T13:44:44.744" v="3247" actId="478"/>
          <ac:spMkLst>
            <pc:docMk/>
            <pc:sldMk cId="1746825441" sldId="384"/>
            <ac:spMk id="87" creationId="{32A9550B-8946-9211-47E5-A5F6174EA26A}"/>
          </ac:spMkLst>
        </pc:spChg>
        <pc:spChg chg="del">
          <ac:chgData name="Lars Björkman" userId="10049411-c5d5-42b6-93f4-7d56d5eee647" providerId="ADAL" clId="{11E4A439-D5E8-4063-AD6F-DF1F282B390C}" dt="2024-11-01T13:44:44.744" v="3247" actId="478"/>
          <ac:spMkLst>
            <pc:docMk/>
            <pc:sldMk cId="1746825441" sldId="384"/>
            <ac:spMk id="88" creationId="{773EB6E2-E37D-D45A-CFF3-C7737B704207}"/>
          </ac:spMkLst>
        </pc:spChg>
        <pc:spChg chg="del">
          <ac:chgData name="Lars Björkman" userId="10049411-c5d5-42b6-93f4-7d56d5eee647" providerId="ADAL" clId="{11E4A439-D5E8-4063-AD6F-DF1F282B390C}" dt="2024-11-01T13:44:44.744" v="3247" actId="478"/>
          <ac:spMkLst>
            <pc:docMk/>
            <pc:sldMk cId="1746825441" sldId="384"/>
            <ac:spMk id="91" creationId="{4281A876-09FE-DF0A-7B6A-E677BC1CB612}"/>
          </ac:spMkLst>
        </pc:spChg>
        <pc:spChg chg="del">
          <ac:chgData name="Lars Björkman" userId="10049411-c5d5-42b6-93f4-7d56d5eee647" providerId="ADAL" clId="{11E4A439-D5E8-4063-AD6F-DF1F282B390C}" dt="2024-11-01T13:44:44.744" v="3247" actId="478"/>
          <ac:spMkLst>
            <pc:docMk/>
            <pc:sldMk cId="1746825441" sldId="384"/>
            <ac:spMk id="92" creationId="{AF2A3F4F-D8C1-6CDF-FF68-CC3642B220E3}"/>
          </ac:spMkLst>
        </pc:spChg>
        <pc:spChg chg="del">
          <ac:chgData name="Lars Björkman" userId="10049411-c5d5-42b6-93f4-7d56d5eee647" providerId="ADAL" clId="{11E4A439-D5E8-4063-AD6F-DF1F282B390C}" dt="2024-11-01T13:44:44.744" v="3247" actId="478"/>
          <ac:spMkLst>
            <pc:docMk/>
            <pc:sldMk cId="1746825441" sldId="384"/>
            <ac:spMk id="94" creationId="{AA27D8A8-B476-2E22-F7E0-F60EB0096AAE}"/>
          </ac:spMkLst>
        </pc:spChg>
        <pc:spChg chg="del">
          <ac:chgData name="Lars Björkman" userId="10049411-c5d5-42b6-93f4-7d56d5eee647" providerId="ADAL" clId="{11E4A439-D5E8-4063-AD6F-DF1F282B390C}" dt="2024-11-01T13:44:44.744" v="3247" actId="478"/>
          <ac:spMkLst>
            <pc:docMk/>
            <pc:sldMk cId="1746825441" sldId="384"/>
            <ac:spMk id="95" creationId="{AFB9D5CE-6C52-9EC0-32C9-6E2F51663C78}"/>
          </ac:spMkLst>
        </pc:spChg>
        <pc:spChg chg="del">
          <ac:chgData name="Lars Björkman" userId="10049411-c5d5-42b6-93f4-7d56d5eee647" providerId="ADAL" clId="{11E4A439-D5E8-4063-AD6F-DF1F282B390C}" dt="2024-11-01T13:44:44.744" v="3247" actId="478"/>
          <ac:spMkLst>
            <pc:docMk/>
            <pc:sldMk cId="1746825441" sldId="384"/>
            <ac:spMk id="97" creationId="{139E75C0-E4B7-44D0-2DE5-E8768FEC1227}"/>
          </ac:spMkLst>
        </pc:spChg>
        <pc:spChg chg="del">
          <ac:chgData name="Lars Björkman" userId="10049411-c5d5-42b6-93f4-7d56d5eee647" providerId="ADAL" clId="{11E4A439-D5E8-4063-AD6F-DF1F282B390C}" dt="2024-11-01T13:44:44.744" v="3247" actId="478"/>
          <ac:spMkLst>
            <pc:docMk/>
            <pc:sldMk cId="1746825441" sldId="384"/>
            <ac:spMk id="98" creationId="{EAC4D66B-1F74-7B2D-C2AD-3E0D5F55FE3F}"/>
          </ac:spMkLst>
        </pc:spChg>
        <pc:spChg chg="del">
          <ac:chgData name="Lars Björkman" userId="10049411-c5d5-42b6-93f4-7d56d5eee647" providerId="ADAL" clId="{11E4A439-D5E8-4063-AD6F-DF1F282B390C}" dt="2024-11-01T13:44:44.744" v="3247" actId="478"/>
          <ac:spMkLst>
            <pc:docMk/>
            <pc:sldMk cId="1746825441" sldId="384"/>
            <ac:spMk id="99" creationId="{8BB23EDC-CD4F-34FE-988B-C969D89C6592}"/>
          </ac:spMkLst>
        </pc:spChg>
        <pc:spChg chg="del">
          <ac:chgData name="Lars Björkman" userId="10049411-c5d5-42b6-93f4-7d56d5eee647" providerId="ADAL" clId="{11E4A439-D5E8-4063-AD6F-DF1F282B390C}" dt="2024-11-01T13:44:44.744" v="3247" actId="478"/>
          <ac:spMkLst>
            <pc:docMk/>
            <pc:sldMk cId="1746825441" sldId="384"/>
            <ac:spMk id="100" creationId="{26D53BF8-CBE8-D3F0-90A0-7E5161EEDEE9}"/>
          </ac:spMkLst>
        </pc:spChg>
        <pc:spChg chg="del">
          <ac:chgData name="Lars Björkman" userId="10049411-c5d5-42b6-93f4-7d56d5eee647" providerId="ADAL" clId="{11E4A439-D5E8-4063-AD6F-DF1F282B390C}" dt="2024-11-01T13:44:44.744" v="3247" actId="478"/>
          <ac:spMkLst>
            <pc:docMk/>
            <pc:sldMk cId="1746825441" sldId="384"/>
            <ac:spMk id="101" creationId="{189DB355-4DE1-F2BF-2BCF-7290F57F416E}"/>
          </ac:spMkLst>
        </pc:spChg>
        <pc:spChg chg="del">
          <ac:chgData name="Lars Björkman" userId="10049411-c5d5-42b6-93f4-7d56d5eee647" providerId="ADAL" clId="{11E4A439-D5E8-4063-AD6F-DF1F282B390C}" dt="2024-11-01T13:44:44.744" v="3247" actId="478"/>
          <ac:spMkLst>
            <pc:docMk/>
            <pc:sldMk cId="1746825441" sldId="384"/>
            <ac:spMk id="103" creationId="{1D07950E-8DC9-E877-B2DD-42D94E0D5D8E}"/>
          </ac:spMkLst>
        </pc:spChg>
        <pc:spChg chg="del">
          <ac:chgData name="Lars Björkman" userId="10049411-c5d5-42b6-93f4-7d56d5eee647" providerId="ADAL" clId="{11E4A439-D5E8-4063-AD6F-DF1F282B390C}" dt="2024-11-01T13:44:44.744" v="3247" actId="478"/>
          <ac:spMkLst>
            <pc:docMk/>
            <pc:sldMk cId="1746825441" sldId="384"/>
            <ac:spMk id="104" creationId="{775227AD-339B-9389-BFA2-F8CA1954A777}"/>
          </ac:spMkLst>
        </pc:spChg>
        <pc:spChg chg="del">
          <ac:chgData name="Lars Björkman" userId="10049411-c5d5-42b6-93f4-7d56d5eee647" providerId="ADAL" clId="{11E4A439-D5E8-4063-AD6F-DF1F282B390C}" dt="2024-11-01T13:44:44.744" v="3247" actId="478"/>
          <ac:spMkLst>
            <pc:docMk/>
            <pc:sldMk cId="1746825441" sldId="384"/>
            <ac:spMk id="105" creationId="{B939374A-01CB-5308-186A-478510E508BE}"/>
          </ac:spMkLst>
        </pc:spChg>
        <pc:spChg chg="del">
          <ac:chgData name="Lars Björkman" userId="10049411-c5d5-42b6-93f4-7d56d5eee647" providerId="ADAL" clId="{11E4A439-D5E8-4063-AD6F-DF1F282B390C}" dt="2024-11-01T13:44:44.744" v="3247" actId="478"/>
          <ac:spMkLst>
            <pc:docMk/>
            <pc:sldMk cId="1746825441" sldId="384"/>
            <ac:spMk id="108" creationId="{8DAB0DED-E570-5543-54BB-8E49368C2E83}"/>
          </ac:spMkLst>
        </pc:spChg>
        <pc:spChg chg="del">
          <ac:chgData name="Lars Björkman" userId="10049411-c5d5-42b6-93f4-7d56d5eee647" providerId="ADAL" clId="{11E4A439-D5E8-4063-AD6F-DF1F282B390C}" dt="2024-11-01T13:44:44.744" v="3247" actId="478"/>
          <ac:spMkLst>
            <pc:docMk/>
            <pc:sldMk cId="1746825441" sldId="384"/>
            <ac:spMk id="109" creationId="{FACDECB9-CB58-8C19-B7C8-961C144B76B9}"/>
          </ac:spMkLst>
        </pc:spChg>
        <pc:spChg chg="del">
          <ac:chgData name="Lars Björkman" userId="10049411-c5d5-42b6-93f4-7d56d5eee647" providerId="ADAL" clId="{11E4A439-D5E8-4063-AD6F-DF1F282B390C}" dt="2024-11-01T13:44:44.744" v="3247" actId="478"/>
          <ac:spMkLst>
            <pc:docMk/>
            <pc:sldMk cId="1746825441" sldId="384"/>
            <ac:spMk id="110" creationId="{67E84424-D3E3-8C92-A3C6-A55052B8B5B5}"/>
          </ac:spMkLst>
        </pc:spChg>
        <pc:spChg chg="del">
          <ac:chgData name="Lars Björkman" userId="10049411-c5d5-42b6-93f4-7d56d5eee647" providerId="ADAL" clId="{11E4A439-D5E8-4063-AD6F-DF1F282B390C}" dt="2024-11-01T13:44:44.744" v="3247" actId="478"/>
          <ac:spMkLst>
            <pc:docMk/>
            <pc:sldMk cId="1746825441" sldId="384"/>
            <ac:spMk id="111" creationId="{52FE6981-037E-1B84-BF75-0D1E3C5B31D9}"/>
          </ac:spMkLst>
        </pc:spChg>
        <pc:spChg chg="del">
          <ac:chgData name="Lars Björkman" userId="10049411-c5d5-42b6-93f4-7d56d5eee647" providerId="ADAL" clId="{11E4A439-D5E8-4063-AD6F-DF1F282B390C}" dt="2024-11-01T13:44:44.744" v="3247" actId="478"/>
          <ac:spMkLst>
            <pc:docMk/>
            <pc:sldMk cId="1746825441" sldId="384"/>
            <ac:spMk id="112" creationId="{254BBC4F-0A23-2174-B7D0-39EC3614308C}"/>
          </ac:spMkLst>
        </pc:spChg>
        <pc:spChg chg="del">
          <ac:chgData name="Lars Björkman" userId="10049411-c5d5-42b6-93f4-7d56d5eee647" providerId="ADAL" clId="{11E4A439-D5E8-4063-AD6F-DF1F282B390C}" dt="2024-11-01T13:44:44.744" v="3247" actId="478"/>
          <ac:spMkLst>
            <pc:docMk/>
            <pc:sldMk cId="1746825441" sldId="384"/>
            <ac:spMk id="113" creationId="{68C8C66F-8F1A-62EA-68A4-3A1552F39D55}"/>
          </ac:spMkLst>
        </pc:spChg>
        <pc:spChg chg="del">
          <ac:chgData name="Lars Björkman" userId="10049411-c5d5-42b6-93f4-7d56d5eee647" providerId="ADAL" clId="{11E4A439-D5E8-4063-AD6F-DF1F282B390C}" dt="2024-11-01T13:44:44.744" v="3247" actId="478"/>
          <ac:spMkLst>
            <pc:docMk/>
            <pc:sldMk cId="1746825441" sldId="384"/>
            <ac:spMk id="114" creationId="{DEF4F829-A728-CF90-546E-D696933104C2}"/>
          </ac:spMkLst>
        </pc:spChg>
        <pc:spChg chg="del">
          <ac:chgData name="Lars Björkman" userId="10049411-c5d5-42b6-93f4-7d56d5eee647" providerId="ADAL" clId="{11E4A439-D5E8-4063-AD6F-DF1F282B390C}" dt="2024-11-01T13:44:44.744" v="3247" actId="478"/>
          <ac:spMkLst>
            <pc:docMk/>
            <pc:sldMk cId="1746825441" sldId="384"/>
            <ac:spMk id="115" creationId="{5F68908F-A9BA-78F0-C2E4-7CDAB29C885E}"/>
          </ac:spMkLst>
        </pc:spChg>
        <pc:spChg chg="del">
          <ac:chgData name="Lars Björkman" userId="10049411-c5d5-42b6-93f4-7d56d5eee647" providerId="ADAL" clId="{11E4A439-D5E8-4063-AD6F-DF1F282B390C}" dt="2024-11-01T13:44:44.744" v="3247" actId="478"/>
          <ac:spMkLst>
            <pc:docMk/>
            <pc:sldMk cId="1746825441" sldId="384"/>
            <ac:spMk id="118" creationId="{0D55CA77-F736-20B4-D8A6-81E878FA7B76}"/>
          </ac:spMkLst>
        </pc:spChg>
        <pc:spChg chg="del">
          <ac:chgData name="Lars Björkman" userId="10049411-c5d5-42b6-93f4-7d56d5eee647" providerId="ADAL" clId="{11E4A439-D5E8-4063-AD6F-DF1F282B390C}" dt="2024-11-01T13:44:44.744" v="3247" actId="478"/>
          <ac:spMkLst>
            <pc:docMk/>
            <pc:sldMk cId="1746825441" sldId="384"/>
            <ac:spMk id="120" creationId="{B10669BE-1EA8-BA58-BDFD-C6E24F763C6C}"/>
          </ac:spMkLst>
        </pc:spChg>
        <pc:spChg chg="del">
          <ac:chgData name="Lars Björkman" userId="10049411-c5d5-42b6-93f4-7d56d5eee647" providerId="ADAL" clId="{11E4A439-D5E8-4063-AD6F-DF1F282B390C}" dt="2024-11-01T13:44:44.744" v="3247" actId="478"/>
          <ac:spMkLst>
            <pc:docMk/>
            <pc:sldMk cId="1746825441" sldId="384"/>
            <ac:spMk id="121" creationId="{D5281C85-FB8E-5363-A638-4B10EF403B45}"/>
          </ac:spMkLst>
        </pc:spChg>
        <pc:spChg chg="del">
          <ac:chgData name="Lars Björkman" userId="10049411-c5d5-42b6-93f4-7d56d5eee647" providerId="ADAL" clId="{11E4A439-D5E8-4063-AD6F-DF1F282B390C}" dt="2024-11-01T13:44:44.744" v="3247" actId="478"/>
          <ac:spMkLst>
            <pc:docMk/>
            <pc:sldMk cId="1746825441" sldId="384"/>
            <ac:spMk id="124" creationId="{E2290679-9B88-BF03-FC60-550FFBAF8876}"/>
          </ac:spMkLst>
        </pc:spChg>
        <pc:spChg chg="del">
          <ac:chgData name="Lars Björkman" userId="10049411-c5d5-42b6-93f4-7d56d5eee647" providerId="ADAL" clId="{11E4A439-D5E8-4063-AD6F-DF1F282B390C}" dt="2024-11-01T13:44:44.744" v="3247" actId="478"/>
          <ac:spMkLst>
            <pc:docMk/>
            <pc:sldMk cId="1746825441" sldId="384"/>
            <ac:spMk id="126" creationId="{42A03F7A-063D-40E3-781E-E124CED3A4B1}"/>
          </ac:spMkLst>
        </pc:spChg>
        <pc:spChg chg="del">
          <ac:chgData name="Lars Björkman" userId="10049411-c5d5-42b6-93f4-7d56d5eee647" providerId="ADAL" clId="{11E4A439-D5E8-4063-AD6F-DF1F282B390C}" dt="2024-11-01T13:44:44.744" v="3247" actId="478"/>
          <ac:spMkLst>
            <pc:docMk/>
            <pc:sldMk cId="1746825441" sldId="384"/>
            <ac:spMk id="127" creationId="{DB3863CB-D419-E7EF-4DF8-2EDC4B101CCA}"/>
          </ac:spMkLst>
        </pc:spChg>
        <pc:spChg chg="del">
          <ac:chgData name="Lars Björkman" userId="10049411-c5d5-42b6-93f4-7d56d5eee647" providerId="ADAL" clId="{11E4A439-D5E8-4063-AD6F-DF1F282B390C}" dt="2024-11-01T13:44:44.744" v="3247" actId="478"/>
          <ac:spMkLst>
            <pc:docMk/>
            <pc:sldMk cId="1746825441" sldId="384"/>
            <ac:spMk id="132" creationId="{1099B71F-4CBD-1E0B-F81C-9A01ED5A3E4E}"/>
          </ac:spMkLst>
        </pc:spChg>
        <pc:spChg chg="del">
          <ac:chgData name="Lars Björkman" userId="10049411-c5d5-42b6-93f4-7d56d5eee647" providerId="ADAL" clId="{11E4A439-D5E8-4063-AD6F-DF1F282B390C}" dt="2024-11-01T13:44:44.744" v="3247" actId="478"/>
          <ac:spMkLst>
            <pc:docMk/>
            <pc:sldMk cId="1746825441" sldId="384"/>
            <ac:spMk id="137" creationId="{AFFD874D-8F34-C05F-F42A-13F604C3CDBC}"/>
          </ac:spMkLst>
        </pc:spChg>
        <pc:spChg chg="del">
          <ac:chgData name="Lars Björkman" userId="10049411-c5d5-42b6-93f4-7d56d5eee647" providerId="ADAL" clId="{11E4A439-D5E8-4063-AD6F-DF1F282B390C}" dt="2024-11-01T13:44:44.744" v="3247" actId="478"/>
          <ac:spMkLst>
            <pc:docMk/>
            <pc:sldMk cId="1746825441" sldId="384"/>
            <ac:spMk id="142" creationId="{59179DDE-1F5C-AFF1-9279-3781E6975D7A}"/>
          </ac:spMkLst>
        </pc:spChg>
        <pc:spChg chg="del">
          <ac:chgData name="Lars Björkman" userId="10049411-c5d5-42b6-93f4-7d56d5eee647" providerId="ADAL" clId="{11E4A439-D5E8-4063-AD6F-DF1F282B390C}" dt="2024-11-01T13:44:44.744" v="3247" actId="478"/>
          <ac:spMkLst>
            <pc:docMk/>
            <pc:sldMk cId="1746825441" sldId="384"/>
            <ac:spMk id="144" creationId="{6D20938A-0B73-9A3C-EA35-E5695A2CD12E}"/>
          </ac:spMkLst>
        </pc:spChg>
        <pc:spChg chg="del">
          <ac:chgData name="Lars Björkman" userId="10049411-c5d5-42b6-93f4-7d56d5eee647" providerId="ADAL" clId="{11E4A439-D5E8-4063-AD6F-DF1F282B390C}" dt="2024-11-01T13:44:44.744" v="3247" actId="478"/>
          <ac:spMkLst>
            <pc:docMk/>
            <pc:sldMk cId="1746825441" sldId="384"/>
            <ac:spMk id="145" creationId="{8BF5A735-4E14-701C-D830-B28712DA3463}"/>
          </ac:spMkLst>
        </pc:spChg>
        <pc:spChg chg="del">
          <ac:chgData name="Lars Björkman" userId="10049411-c5d5-42b6-93f4-7d56d5eee647" providerId="ADAL" clId="{11E4A439-D5E8-4063-AD6F-DF1F282B390C}" dt="2024-11-01T13:44:44.744" v="3247" actId="478"/>
          <ac:spMkLst>
            <pc:docMk/>
            <pc:sldMk cId="1746825441" sldId="384"/>
            <ac:spMk id="147" creationId="{FB2AA321-1305-8E90-394B-46D751B1B8E7}"/>
          </ac:spMkLst>
        </pc:spChg>
        <pc:spChg chg="del">
          <ac:chgData name="Lars Björkman" userId="10049411-c5d5-42b6-93f4-7d56d5eee647" providerId="ADAL" clId="{11E4A439-D5E8-4063-AD6F-DF1F282B390C}" dt="2024-11-01T13:44:44.744" v="3247" actId="478"/>
          <ac:spMkLst>
            <pc:docMk/>
            <pc:sldMk cId="1746825441" sldId="384"/>
            <ac:spMk id="150" creationId="{BAD1BAF8-EBCC-2DA8-A00B-5EECA5D7E16A}"/>
          </ac:spMkLst>
        </pc:spChg>
        <pc:spChg chg="del">
          <ac:chgData name="Lars Björkman" userId="10049411-c5d5-42b6-93f4-7d56d5eee647" providerId="ADAL" clId="{11E4A439-D5E8-4063-AD6F-DF1F282B390C}" dt="2024-11-01T13:44:44.744" v="3247" actId="478"/>
          <ac:spMkLst>
            <pc:docMk/>
            <pc:sldMk cId="1746825441" sldId="384"/>
            <ac:spMk id="157" creationId="{624F3F07-2171-A700-385F-FC16B658EE49}"/>
          </ac:spMkLst>
        </pc:spChg>
        <pc:spChg chg="del">
          <ac:chgData name="Lars Björkman" userId="10049411-c5d5-42b6-93f4-7d56d5eee647" providerId="ADAL" clId="{11E4A439-D5E8-4063-AD6F-DF1F282B390C}" dt="2024-11-01T13:44:44.744" v="3247" actId="478"/>
          <ac:spMkLst>
            <pc:docMk/>
            <pc:sldMk cId="1746825441" sldId="384"/>
            <ac:spMk id="159" creationId="{E1B36DB0-6154-8E0D-BF72-C5812F8C758A}"/>
          </ac:spMkLst>
        </pc:spChg>
        <pc:spChg chg="del">
          <ac:chgData name="Lars Björkman" userId="10049411-c5d5-42b6-93f4-7d56d5eee647" providerId="ADAL" clId="{11E4A439-D5E8-4063-AD6F-DF1F282B390C}" dt="2024-11-01T13:44:44.744" v="3247" actId="478"/>
          <ac:spMkLst>
            <pc:docMk/>
            <pc:sldMk cId="1746825441" sldId="384"/>
            <ac:spMk id="172" creationId="{5E5B57D5-A6D7-B2C6-BC7F-5105AF73D28C}"/>
          </ac:spMkLst>
        </pc:spChg>
        <pc:cxnChg chg="del mod">
          <ac:chgData name="Lars Björkman" userId="10049411-c5d5-42b6-93f4-7d56d5eee647" providerId="ADAL" clId="{11E4A439-D5E8-4063-AD6F-DF1F282B390C}" dt="2024-11-01T13:44:44.744" v="3247" actId="478"/>
          <ac:cxnSpMkLst>
            <pc:docMk/>
            <pc:sldMk cId="1746825441" sldId="384"/>
            <ac:cxnSpMk id="5" creationId="{559DD4FD-9333-EA57-354E-9B9AFA0F0316}"/>
          </ac:cxnSpMkLst>
        </pc:cxnChg>
        <pc:cxnChg chg="del">
          <ac:chgData name="Lars Björkman" userId="10049411-c5d5-42b6-93f4-7d56d5eee647" providerId="ADAL" clId="{11E4A439-D5E8-4063-AD6F-DF1F282B390C}" dt="2024-11-01T13:44:44.744" v="3247" actId="478"/>
          <ac:cxnSpMkLst>
            <pc:docMk/>
            <pc:sldMk cId="1746825441" sldId="384"/>
            <ac:cxnSpMk id="6" creationId="{03D5E37F-2F2A-2347-340B-40421F73D164}"/>
          </ac:cxnSpMkLst>
        </pc:cxnChg>
        <pc:cxnChg chg="del mod">
          <ac:chgData name="Lars Björkman" userId="10049411-c5d5-42b6-93f4-7d56d5eee647" providerId="ADAL" clId="{11E4A439-D5E8-4063-AD6F-DF1F282B390C}" dt="2024-11-01T13:44:44.744" v="3247" actId="478"/>
          <ac:cxnSpMkLst>
            <pc:docMk/>
            <pc:sldMk cId="1746825441" sldId="384"/>
            <ac:cxnSpMk id="9" creationId="{CB7C7050-60E7-0D62-5FA3-53C90D2540EB}"/>
          </ac:cxnSpMkLst>
        </pc:cxnChg>
        <pc:cxnChg chg="del">
          <ac:chgData name="Lars Björkman" userId="10049411-c5d5-42b6-93f4-7d56d5eee647" providerId="ADAL" clId="{11E4A439-D5E8-4063-AD6F-DF1F282B390C}" dt="2024-11-01T13:44:44.744" v="3247" actId="478"/>
          <ac:cxnSpMkLst>
            <pc:docMk/>
            <pc:sldMk cId="1746825441" sldId="384"/>
            <ac:cxnSpMk id="11" creationId="{7C892BBB-C063-FBFA-D08C-D642C8105DF4}"/>
          </ac:cxnSpMkLst>
        </pc:cxnChg>
        <pc:cxnChg chg="del mod">
          <ac:chgData name="Lars Björkman" userId="10049411-c5d5-42b6-93f4-7d56d5eee647" providerId="ADAL" clId="{11E4A439-D5E8-4063-AD6F-DF1F282B390C}" dt="2024-11-01T13:44:44.744" v="3247" actId="478"/>
          <ac:cxnSpMkLst>
            <pc:docMk/>
            <pc:sldMk cId="1746825441" sldId="384"/>
            <ac:cxnSpMk id="13" creationId="{14C2555F-29DA-BED9-8026-D996A9119225}"/>
          </ac:cxnSpMkLst>
        </pc:cxnChg>
        <pc:cxnChg chg="del">
          <ac:chgData name="Lars Björkman" userId="10049411-c5d5-42b6-93f4-7d56d5eee647" providerId="ADAL" clId="{11E4A439-D5E8-4063-AD6F-DF1F282B390C}" dt="2024-11-01T13:44:44.744" v="3247" actId="478"/>
          <ac:cxnSpMkLst>
            <pc:docMk/>
            <pc:sldMk cId="1746825441" sldId="384"/>
            <ac:cxnSpMk id="15" creationId="{147F36D5-3641-0111-4043-60346B4E707E}"/>
          </ac:cxnSpMkLst>
        </pc:cxnChg>
        <pc:cxnChg chg="del mod">
          <ac:chgData name="Lars Björkman" userId="10049411-c5d5-42b6-93f4-7d56d5eee647" providerId="ADAL" clId="{11E4A439-D5E8-4063-AD6F-DF1F282B390C}" dt="2024-11-01T13:44:44.744" v="3247" actId="478"/>
          <ac:cxnSpMkLst>
            <pc:docMk/>
            <pc:sldMk cId="1746825441" sldId="384"/>
            <ac:cxnSpMk id="20" creationId="{05C1224D-D8B2-772C-BBAA-DFAC852827E1}"/>
          </ac:cxnSpMkLst>
        </pc:cxnChg>
        <pc:cxnChg chg="del">
          <ac:chgData name="Lars Björkman" userId="10049411-c5d5-42b6-93f4-7d56d5eee647" providerId="ADAL" clId="{11E4A439-D5E8-4063-AD6F-DF1F282B390C}" dt="2024-11-01T13:44:44.744" v="3247" actId="478"/>
          <ac:cxnSpMkLst>
            <pc:docMk/>
            <pc:sldMk cId="1746825441" sldId="384"/>
            <ac:cxnSpMk id="23" creationId="{FB203AF1-8783-2421-880E-AA5F281A79C5}"/>
          </ac:cxnSpMkLst>
        </pc:cxnChg>
        <pc:cxnChg chg="del mod">
          <ac:chgData name="Lars Björkman" userId="10049411-c5d5-42b6-93f4-7d56d5eee647" providerId="ADAL" clId="{11E4A439-D5E8-4063-AD6F-DF1F282B390C}" dt="2024-11-01T13:44:44.744" v="3247" actId="478"/>
          <ac:cxnSpMkLst>
            <pc:docMk/>
            <pc:sldMk cId="1746825441" sldId="384"/>
            <ac:cxnSpMk id="24" creationId="{49E8C99B-51AC-71F3-4F3C-D3948D49E676}"/>
          </ac:cxnSpMkLst>
        </pc:cxnChg>
        <pc:cxnChg chg="del mod">
          <ac:chgData name="Lars Björkman" userId="10049411-c5d5-42b6-93f4-7d56d5eee647" providerId="ADAL" clId="{11E4A439-D5E8-4063-AD6F-DF1F282B390C}" dt="2024-11-01T13:44:44.744" v="3247" actId="478"/>
          <ac:cxnSpMkLst>
            <pc:docMk/>
            <pc:sldMk cId="1746825441" sldId="384"/>
            <ac:cxnSpMk id="27" creationId="{CF6FBA04-3F98-2393-880D-115024EFF160}"/>
          </ac:cxnSpMkLst>
        </pc:cxnChg>
        <pc:cxnChg chg="del mod">
          <ac:chgData name="Lars Björkman" userId="10049411-c5d5-42b6-93f4-7d56d5eee647" providerId="ADAL" clId="{11E4A439-D5E8-4063-AD6F-DF1F282B390C}" dt="2024-11-01T13:44:44.744" v="3247" actId="478"/>
          <ac:cxnSpMkLst>
            <pc:docMk/>
            <pc:sldMk cId="1746825441" sldId="384"/>
            <ac:cxnSpMk id="28" creationId="{2667E41B-469D-6EC5-0BF2-1081E889DEA0}"/>
          </ac:cxnSpMkLst>
        </pc:cxnChg>
        <pc:cxnChg chg="del mod">
          <ac:chgData name="Lars Björkman" userId="10049411-c5d5-42b6-93f4-7d56d5eee647" providerId="ADAL" clId="{11E4A439-D5E8-4063-AD6F-DF1F282B390C}" dt="2024-11-01T13:44:44.744" v="3247" actId="478"/>
          <ac:cxnSpMkLst>
            <pc:docMk/>
            <pc:sldMk cId="1746825441" sldId="384"/>
            <ac:cxnSpMk id="29" creationId="{9C76A1C5-5C44-DF43-8A8F-47DAB9A8368A}"/>
          </ac:cxnSpMkLst>
        </pc:cxnChg>
        <pc:cxnChg chg="del">
          <ac:chgData name="Lars Björkman" userId="10049411-c5d5-42b6-93f4-7d56d5eee647" providerId="ADAL" clId="{11E4A439-D5E8-4063-AD6F-DF1F282B390C}" dt="2024-11-01T13:44:44.744" v="3247" actId="478"/>
          <ac:cxnSpMkLst>
            <pc:docMk/>
            <pc:sldMk cId="1746825441" sldId="384"/>
            <ac:cxnSpMk id="30" creationId="{F82803DD-DB36-F4BA-7E92-7E2C226C69E4}"/>
          </ac:cxnSpMkLst>
        </pc:cxnChg>
        <pc:cxnChg chg="del">
          <ac:chgData name="Lars Björkman" userId="10049411-c5d5-42b6-93f4-7d56d5eee647" providerId="ADAL" clId="{11E4A439-D5E8-4063-AD6F-DF1F282B390C}" dt="2024-11-01T13:44:44.744" v="3247" actId="478"/>
          <ac:cxnSpMkLst>
            <pc:docMk/>
            <pc:sldMk cId="1746825441" sldId="384"/>
            <ac:cxnSpMk id="32" creationId="{83029FE9-9EC0-9614-04B7-5C143DF0A224}"/>
          </ac:cxnSpMkLst>
        </pc:cxnChg>
        <pc:cxnChg chg="add mod">
          <ac:chgData name="Lars Björkman" userId="10049411-c5d5-42b6-93f4-7d56d5eee647" providerId="ADAL" clId="{11E4A439-D5E8-4063-AD6F-DF1F282B390C}" dt="2024-11-01T13:45:10.388" v="3248"/>
          <ac:cxnSpMkLst>
            <pc:docMk/>
            <pc:sldMk cId="1746825441" sldId="384"/>
            <ac:cxnSpMk id="38" creationId="{3FF2A418-88BF-F9A3-4050-A2F9DCADAE4D}"/>
          </ac:cxnSpMkLst>
        </pc:cxnChg>
        <pc:cxnChg chg="add mod">
          <ac:chgData name="Lars Björkman" userId="10049411-c5d5-42b6-93f4-7d56d5eee647" providerId="ADAL" clId="{11E4A439-D5E8-4063-AD6F-DF1F282B390C}" dt="2024-11-01T13:45:10.388" v="3248"/>
          <ac:cxnSpMkLst>
            <pc:docMk/>
            <pc:sldMk cId="1746825441" sldId="384"/>
            <ac:cxnSpMk id="39" creationId="{10F3BF8C-43EF-21EF-4E3F-5F58C2CAA1E4}"/>
          </ac:cxnSpMkLst>
        </pc:cxnChg>
        <pc:cxnChg chg="add mod">
          <ac:chgData name="Lars Björkman" userId="10049411-c5d5-42b6-93f4-7d56d5eee647" providerId="ADAL" clId="{11E4A439-D5E8-4063-AD6F-DF1F282B390C}" dt="2024-11-01T13:45:10.388" v="3248"/>
          <ac:cxnSpMkLst>
            <pc:docMk/>
            <pc:sldMk cId="1746825441" sldId="384"/>
            <ac:cxnSpMk id="40" creationId="{32C12259-13A9-E484-BABE-923A64A0906E}"/>
          </ac:cxnSpMkLst>
        </pc:cxnChg>
        <pc:cxnChg chg="del">
          <ac:chgData name="Lars Björkman" userId="10049411-c5d5-42b6-93f4-7d56d5eee647" providerId="ADAL" clId="{11E4A439-D5E8-4063-AD6F-DF1F282B390C}" dt="2024-11-01T13:44:44.744" v="3247" actId="478"/>
          <ac:cxnSpMkLst>
            <pc:docMk/>
            <pc:sldMk cId="1746825441" sldId="384"/>
            <ac:cxnSpMk id="41" creationId="{48A3E036-7D1A-7EBD-C691-92753604637C}"/>
          </ac:cxnSpMkLst>
        </pc:cxnChg>
        <pc:cxnChg chg="del">
          <ac:chgData name="Lars Björkman" userId="10049411-c5d5-42b6-93f4-7d56d5eee647" providerId="ADAL" clId="{11E4A439-D5E8-4063-AD6F-DF1F282B390C}" dt="2024-11-01T13:44:44.744" v="3247" actId="478"/>
          <ac:cxnSpMkLst>
            <pc:docMk/>
            <pc:sldMk cId="1746825441" sldId="384"/>
            <ac:cxnSpMk id="42" creationId="{1E76FA85-E3D7-8920-ABEC-B3061C3BF3F4}"/>
          </ac:cxnSpMkLst>
        </pc:cxnChg>
        <pc:cxnChg chg="del">
          <ac:chgData name="Lars Björkman" userId="10049411-c5d5-42b6-93f4-7d56d5eee647" providerId="ADAL" clId="{11E4A439-D5E8-4063-AD6F-DF1F282B390C}" dt="2024-11-01T13:44:44.744" v="3247" actId="478"/>
          <ac:cxnSpMkLst>
            <pc:docMk/>
            <pc:sldMk cId="1746825441" sldId="384"/>
            <ac:cxnSpMk id="44" creationId="{A59D3839-E5C7-0CB5-EE94-B4AC77F4527E}"/>
          </ac:cxnSpMkLst>
        </pc:cxnChg>
        <pc:cxnChg chg="add mod">
          <ac:chgData name="Lars Björkman" userId="10049411-c5d5-42b6-93f4-7d56d5eee647" providerId="ADAL" clId="{11E4A439-D5E8-4063-AD6F-DF1F282B390C}" dt="2024-11-01T13:45:10.388" v="3248"/>
          <ac:cxnSpMkLst>
            <pc:docMk/>
            <pc:sldMk cId="1746825441" sldId="384"/>
            <ac:cxnSpMk id="47" creationId="{DF560BA8-4AC4-7A0B-5F51-79643AF059D2}"/>
          </ac:cxnSpMkLst>
        </pc:cxnChg>
        <pc:cxnChg chg="del">
          <ac:chgData name="Lars Björkman" userId="10049411-c5d5-42b6-93f4-7d56d5eee647" providerId="ADAL" clId="{11E4A439-D5E8-4063-AD6F-DF1F282B390C}" dt="2024-11-01T13:44:44.744" v="3247" actId="478"/>
          <ac:cxnSpMkLst>
            <pc:docMk/>
            <pc:sldMk cId="1746825441" sldId="384"/>
            <ac:cxnSpMk id="50" creationId="{E2B223E4-94BD-2F2B-0B20-D533242E107C}"/>
          </ac:cxnSpMkLst>
        </pc:cxnChg>
        <pc:cxnChg chg="add mod">
          <ac:chgData name="Lars Björkman" userId="10049411-c5d5-42b6-93f4-7d56d5eee647" providerId="ADAL" clId="{11E4A439-D5E8-4063-AD6F-DF1F282B390C}" dt="2024-11-01T13:45:10.388" v="3248"/>
          <ac:cxnSpMkLst>
            <pc:docMk/>
            <pc:sldMk cId="1746825441" sldId="384"/>
            <ac:cxnSpMk id="55" creationId="{DE9637EF-A2AF-D27F-9909-2A9C73705DE6}"/>
          </ac:cxnSpMkLst>
        </pc:cxnChg>
        <pc:cxnChg chg="add mod">
          <ac:chgData name="Lars Björkman" userId="10049411-c5d5-42b6-93f4-7d56d5eee647" providerId="ADAL" clId="{11E4A439-D5E8-4063-AD6F-DF1F282B390C}" dt="2024-11-01T13:45:10.388" v="3248"/>
          <ac:cxnSpMkLst>
            <pc:docMk/>
            <pc:sldMk cId="1746825441" sldId="384"/>
            <ac:cxnSpMk id="57" creationId="{7158D430-275F-51C8-0B82-8231993660B9}"/>
          </ac:cxnSpMkLst>
        </pc:cxnChg>
        <pc:cxnChg chg="del">
          <ac:chgData name="Lars Björkman" userId="10049411-c5d5-42b6-93f4-7d56d5eee647" providerId="ADAL" clId="{11E4A439-D5E8-4063-AD6F-DF1F282B390C}" dt="2024-11-01T13:44:44.744" v="3247" actId="478"/>
          <ac:cxnSpMkLst>
            <pc:docMk/>
            <pc:sldMk cId="1746825441" sldId="384"/>
            <ac:cxnSpMk id="58" creationId="{EB032C92-7D46-219C-2759-CFDBC567111B}"/>
          </ac:cxnSpMkLst>
        </pc:cxnChg>
        <pc:cxnChg chg="add mod">
          <ac:chgData name="Lars Björkman" userId="10049411-c5d5-42b6-93f4-7d56d5eee647" providerId="ADAL" clId="{11E4A439-D5E8-4063-AD6F-DF1F282B390C}" dt="2024-11-01T13:45:10.388" v="3248"/>
          <ac:cxnSpMkLst>
            <pc:docMk/>
            <pc:sldMk cId="1746825441" sldId="384"/>
            <ac:cxnSpMk id="59" creationId="{2F2432C0-598A-E4C3-DDC2-822E6E1DDF88}"/>
          </ac:cxnSpMkLst>
        </pc:cxnChg>
        <pc:cxnChg chg="add mod">
          <ac:chgData name="Lars Björkman" userId="10049411-c5d5-42b6-93f4-7d56d5eee647" providerId="ADAL" clId="{11E4A439-D5E8-4063-AD6F-DF1F282B390C}" dt="2024-11-01T13:45:10.388" v="3248"/>
          <ac:cxnSpMkLst>
            <pc:docMk/>
            <pc:sldMk cId="1746825441" sldId="384"/>
            <ac:cxnSpMk id="60" creationId="{4F00C5C6-C321-53D6-E990-941987EFF50D}"/>
          </ac:cxnSpMkLst>
        </pc:cxnChg>
        <pc:cxnChg chg="add mod">
          <ac:chgData name="Lars Björkman" userId="10049411-c5d5-42b6-93f4-7d56d5eee647" providerId="ADAL" clId="{11E4A439-D5E8-4063-AD6F-DF1F282B390C}" dt="2024-11-01T13:45:10.388" v="3248"/>
          <ac:cxnSpMkLst>
            <pc:docMk/>
            <pc:sldMk cId="1746825441" sldId="384"/>
            <ac:cxnSpMk id="61" creationId="{9E7B3B65-BFDD-16F3-C685-01F6C6224EDD}"/>
          </ac:cxnSpMkLst>
        </pc:cxnChg>
        <pc:cxnChg chg="add mod">
          <ac:chgData name="Lars Björkman" userId="10049411-c5d5-42b6-93f4-7d56d5eee647" providerId="ADAL" clId="{11E4A439-D5E8-4063-AD6F-DF1F282B390C}" dt="2024-11-01T13:45:10.388" v="3248"/>
          <ac:cxnSpMkLst>
            <pc:docMk/>
            <pc:sldMk cId="1746825441" sldId="384"/>
            <ac:cxnSpMk id="62" creationId="{05EF65AB-22AF-E831-DAA2-3AA7C5608C33}"/>
          </ac:cxnSpMkLst>
        </pc:cxnChg>
        <pc:cxnChg chg="add mod">
          <ac:chgData name="Lars Björkman" userId="10049411-c5d5-42b6-93f4-7d56d5eee647" providerId="ADAL" clId="{11E4A439-D5E8-4063-AD6F-DF1F282B390C}" dt="2024-11-01T13:45:10.388" v="3248"/>
          <ac:cxnSpMkLst>
            <pc:docMk/>
            <pc:sldMk cId="1746825441" sldId="384"/>
            <ac:cxnSpMk id="63" creationId="{27040A7C-ACD4-3057-B9A7-CEDFEFC580F4}"/>
          </ac:cxnSpMkLst>
        </pc:cxnChg>
        <pc:cxnChg chg="del">
          <ac:chgData name="Lars Björkman" userId="10049411-c5d5-42b6-93f4-7d56d5eee647" providerId="ADAL" clId="{11E4A439-D5E8-4063-AD6F-DF1F282B390C}" dt="2024-11-01T13:44:44.744" v="3247" actId="478"/>
          <ac:cxnSpMkLst>
            <pc:docMk/>
            <pc:sldMk cId="1746825441" sldId="384"/>
            <ac:cxnSpMk id="74" creationId="{BE7F2CD1-F339-7EBC-9C3C-0F8E0B877B0F}"/>
          </ac:cxnSpMkLst>
        </pc:cxnChg>
        <pc:cxnChg chg="del">
          <ac:chgData name="Lars Björkman" userId="10049411-c5d5-42b6-93f4-7d56d5eee647" providerId="ADAL" clId="{11E4A439-D5E8-4063-AD6F-DF1F282B390C}" dt="2024-11-01T13:44:44.744" v="3247" actId="478"/>
          <ac:cxnSpMkLst>
            <pc:docMk/>
            <pc:sldMk cId="1746825441" sldId="384"/>
            <ac:cxnSpMk id="75" creationId="{3363D468-EDE1-D72C-AF8C-09261A3F4A72}"/>
          </ac:cxnSpMkLst>
        </pc:cxnChg>
        <pc:cxnChg chg="del">
          <ac:chgData name="Lars Björkman" userId="10049411-c5d5-42b6-93f4-7d56d5eee647" providerId="ADAL" clId="{11E4A439-D5E8-4063-AD6F-DF1F282B390C}" dt="2024-11-01T13:44:44.744" v="3247" actId="478"/>
          <ac:cxnSpMkLst>
            <pc:docMk/>
            <pc:sldMk cId="1746825441" sldId="384"/>
            <ac:cxnSpMk id="106" creationId="{40FAFB1C-BBDA-6822-3C04-CFB57C3F3DD8}"/>
          </ac:cxnSpMkLst>
        </pc:cxnChg>
        <pc:cxnChg chg="del">
          <ac:chgData name="Lars Björkman" userId="10049411-c5d5-42b6-93f4-7d56d5eee647" providerId="ADAL" clId="{11E4A439-D5E8-4063-AD6F-DF1F282B390C}" dt="2024-11-01T13:44:44.744" v="3247" actId="478"/>
          <ac:cxnSpMkLst>
            <pc:docMk/>
            <pc:sldMk cId="1746825441" sldId="384"/>
            <ac:cxnSpMk id="107" creationId="{E13E537F-B9EB-DC78-24F8-F246DDB32605}"/>
          </ac:cxnSpMkLst>
        </pc:cxnChg>
        <pc:cxnChg chg="del">
          <ac:chgData name="Lars Björkman" userId="10049411-c5d5-42b6-93f4-7d56d5eee647" providerId="ADAL" clId="{11E4A439-D5E8-4063-AD6F-DF1F282B390C}" dt="2024-11-01T13:44:44.744" v="3247" actId="478"/>
          <ac:cxnSpMkLst>
            <pc:docMk/>
            <pc:sldMk cId="1746825441" sldId="384"/>
            <ac:cxnSpMk id="116" creationId="{B7C7589D-418E-5CDF-B4F1-935D916513AA}"/>
          </ac:cxnSpMkLst>
        </pc:cxnChg>
        <pc:cxnChg chg="del">
          <ac:chgData name="Lars Björkman" userId="10049411-c5d5-42b6-93f4-7d56d5eee647" providerId="ADAL" clId="{11E4A439-D5E8-4063-AD6F-DF1F282B390C}" dt="2024-11-01T13:44:44.744" v="3247" actId="478"/>
          <ac:cxnSpMkLst>
            <pc:docMk/>
            <pc:sldMk cId="1746825441" sldId="384"/>
            <ac:cxnSpMk id="122" creationId="{64074AAB-F8DE-C76D-A696-AD2F5DB16D7F}"/>
          </ac:cxnSpMkLst>
        </pc:cxnChg>
        <pc:cxnChg chg="del">
          <ac:chgData name="Lars Björkman" userId="10049411-c5d5-42b6-93f4-7d56d5eee647" providerId="ADAL" clId="{11E4A439-D5E8-4063-AD6F-DF1F282B390C}" dt="2024-11-01T13:44:44.744" v="3247" actId="478"/>
          <ac:cxnSpMkLst>
            <pc:docMk/>
            <pc:sldMk cId="1746825441" sldId="384"/>
            <ac:cxnSpMk id="123" creationId="{322FFA47-BF2A-5DC5-2CC8-BCE5B583631D}"/>
          </ac:cxnSpMkLst>
        </pc:cxnChg>
        <pc:cxnChg chg="del">
          <ac:chgData name="Lars Björkman" userId="10049411-c5d5-42b6-93f4-7d56d5eee647" providerId="ADAL" clId="{11E4A439-D5E8-4063-AD6F-DF1F282B390C}" dt="2024-11-01T13:44:44.744" v="3247" actId="478"/>
          <ac:cxnSpMkLst>
            <pc:docMk/>
            <pc:sldMk cId="1746825441" sldId="384"/>
            <ac:cxnSpMk id="129" creationId="{C779C3D5-6FD2-7C2C-F86B-A83C2C2DBE72}"/>
          </ac:cxnSpMkLst>
        </pc:cxnChg>
        <pc:cxnChg chg="del">
          <ac:chgData name="Lars Björkman" userId="10049411-c5d5-42b6-93f4-7d56d5eee647" providerId="ADAL" clId="{11E4A439-D5E8-4063-AD6F-DF1F282B390C}" dt="2024-11-01T13:44:44.744" v="3247" actId="478"/>
          <ac:cxnSpMkLst>
            <pc:docMk/>
            <pc:sldMk cId="1746825441" sldId="384"/>
            <ac:cxnSpMk id="130" creationId="{157AA08B-02C8-84E8-B2A3-CC2892EE691A}"/>
          </ac:cxnSpMkLst>
        </pc:cxnChg>
        <pc:cxnChg chg="del">
          <ac:chgData name="Lars Björkman" userId="10049411-c5d5-42b6-93f4-7d56d5eee647" providerId="ADAL" clId="{11E4A439-D5E8-4063-AD6F-DF1F282B390C}" dt="2024-11-01T13:44:44.744" v="3247" actId="478"/>
          <ac:cxnSpMkLst>
            <pc:docMk/>
            <pc:sldMk cId="1746825441" sldId="384"/>
            <ac:cxnSpMk id="133" creationId="{0C6856E8-68F2-2F58-639D-AA3DB210EC7C}"/>
          </ac:cxnSpMkLst>
        </pc:cxnChg>
        <pc:cxnChg chg="del">
          <ac:chgData name="Lars Björkman" userId="10049411-c5d5-42b6-93f4-7d56d5eee647" providerId="ADAL" clId="{11E4A439-D5E8-4063-AD6F-DF1F282B390C}" dt="2024-11-01T13:44:44.744" v="3247" actId="478"/>
          <ac:cxnSpMkLst>
            <pc:docMk/>
            <pc:sldMk cId="1746825441" sldId="384"/>
            <ac:cxnSpMk id="135" creationId="{EDEAEEEF-608D-C679-116D-DD46594DD1F3}"/>
          </ac:cxnSpMkLst>
        </pc:cxnChg>
        <pc:cxnChg chg="del">
          <ac:chgData name="Lars Björkman" userId="10049411-c5d5-42b6-93f4-7d56d5eee647" providerId="ADAL" clId="{11E4A439-D5E8-4063-AD6F-DF1F282B390C}" dt="2024-11-01T13:44:44.744" v="3247" actId="478"/>
          <ac:cxnSpMkLst>
            <pc:docMk/>
            <pc:sldMk cId="1746825441" sldId="384"/>
            <ac:cxnSpMk id="136" creationId="{4E2839BF-C1ED-5CA1-ECBD-D657E99F76BA}"/>
          </ac:cxnSpMkLst>
        </pc:cxnChg>
        <pc:cxnChg chg="del">
          <ac:chgData name="Lars Björkman" userId="10049411-c5d5-42b6-93f4-7d56d5eee647" providerId="ADAL" clId="{11E4A439-D5E8-4063-AD6F-DF1F282B390C}" dt="2024-11-01T13:44:44.744" v="3247" actId="478"/>
          <ac:cxnSpMkLst>
            <pc:docMk/>
            <pc:sldMk cId="1746825441" sldId="384"/>
            <ac:cxnSpMk id="138" creationId="{93013920-70D0-B7FE-5CC0-6452D5403AC3}"/>
          </ac:cxnSpMkLst>
        </pc:cxnChg>
        <pc:cxnChg chg="del">
          <ac:chgData name="Lars Björkman" userId="10049411-c5d5-42b6-93f4-7d56d5eee647" providerId="ADAL" clId="{11E4A439-D5E8-4063-AD6F-DF1F282B390C}" dt="2024-11-01T13:44:44.744" v="3247" actId="478"/>
          <ac:cxnSpMkLst>
            <pc:docMk/>
            <pc:sldMk cId="1746825441" sldId="384"/>
            <ac:cxnSpMk id="139" creationId="{E816B462-6EDC-5668-A98B-2612374FD7FB}"/>
          </ac:cxnSpMkLst>
        </pc:cxnChg>
        <pc:cxnChg chg="del">
          <ac:chgData name="Lars Björkman" userId="10049411-c5d5-42b6-93f4-7d56d5eee647" providerId="ADAL" clId="{11E4A439-D5E8-4063-AD6F-DF1F282B390C}" dt="2024-11-01T13:44:44.744" v="3247" actId="478"/>
          <ac:cxnSpMkLst>
            <pc:docMk/>
            <pc:sldMk cId="1746825441" sldId="384"/>
            <ac:cxnSpMk id="140" creationId="{044FA79F-5DCB-6199-5926-B2B8B25F8088}"/>
          </ac:cxnSpMkLst>
        </pc:cxnChg>
        <pc:cxnChg chg="del">
          <ac:chgData name="Lars Björkman" userId="10049411-c5d5-42b6-93f4-7d56d5eee647" providerId="ADAL" clId="{11E4A439-D5E8-4063-AD6F-DF1F282B390C}" dt="2024-11-01T13:44:44.744" v="3247" actId="478"/>
          <ac:cxnSpMkLst>
            <pc:docMk/>
            <pc:sldMk cId="1746825441" sldId="384"/>
            <ac:cxnSpMk id="141" creationId="{C8CC72EB-85CB-07F8-6194-11FC2F2A18F7}"/>
          </ac:cxnSpMkLst>
        </pc:cxnChg>
        <pc:cxnChg chg="del">
          <ac:chgData name="Lars Björkman" userId="10049411-c5d5-42b6-93f4-7d56d5eee647" providerId="ADAL" clId="{11E4A439-D5E8-4063-AD6F-DF1F282B390C}" dt="2024-11-01T13:44:44.744" v="3247" actId="478"/>
          <ac:cxnSpMkLst>
            <pc:docMk/>
            <pc:sldMk cId="1746825441" sldId="384"/>
            <ac:cxnSpMk id="146" creationId="{F8FA969B-2BF1-4F3B-630F-FAF7EA4EDEF5}"/>
          </ac:cxnSpMkLst>
        </pc:cxnChg>
        <pc:cxnChg chg="del">
          <ac:chgData name="Lars Björkman" userId="10049411-c5d5-42b6-93f4-7d56d5eee647" providerId="ADAL" clId="{11E4A439-D5E8-4063-AD6F-DF1F282B390C}" dt="2024-11-01T13:44:44.744" v="3247" actId="478"/>
          <ac:cxnSpMkLst>
            <pc:docMk/>
            <pc:sldMk cId="1746825441" sldId="384"/>
            <ac:cxnSpMk id="148" creationId="{5B7B101E-79D1-9D6D-3C3D-61E8DD205BAD}"/>
          </ac:cxnSpMkLst>
        </pc:cxnChg>
        <pc:cxnChg chg="del">
          <ac:chgData name="Lars Björkman" userId="10049411-c5d5-42b6-93f4-7d56d5eee647" providerId="ADAL" clId="{11E4A439-D5E8-4063-AD6F-DF1F282B390C}" dt="2024-11-01T13:44:44.744" v="3247" actId="478"/>
          <ac:cxnSpMkLst>
            <pc:docMk/>
            <pc:sldMk cId="1746825441" sldId="384"/>
            <ac:cxnSpMk id="149" creationId="{F3779A8C-5B6C-EBDF-9D7D-6C8D33F5377F}"/>
          </ac:cxnSpMkLst>
        </pc:cxnChg>
        <pc:cxnChg chg="del">
          <ac:chgData name="Lars Björkman" userId="10049411-c5d5-42b6-93f4-7d56d5eee647" providerId="ADAL" clId="{11E4A439-D5E8-4063-AD6F-DF1F282B390C}" dt="2024-11-01T13:44:44.744" v="3247" actId="478"/>
          <ac:cxnSpMkLst>
            <pc:docMk/>
            <pc:sldMk cId="1746825441" sldId="384"/>
            <ac:cxnSpMk id="151" creationId="{87EA47FB-7458-D51B-30DD-0C622ABED460}"/>
          </ac:cxnSpMkLst>
        </pc:cxnChg>
        <pc:cxnChg chg="del">
          <ac:chgData name="Lars Björkman" userId="10049411-c5d5-42b6-93f4-7d56d5eee647" providerId="ADAL" clId="{11E4A439-D5E8-4063-AD6F-DF1F282B390C}" dt="2024-11-01T13:44:44.744" v="3247" actId="478"/>
          <ac:cxnSpMkLst>
            <pc:docMk/>
            <pc:sldMk cId="1746825441" sldId="384"/>
            <ac:cxnSpMk id="152" creationId="{F0B67FFC-F2A1-F14B-C063-A264F1EF9AB2}"/>
          </ac:cxnSpMkLst>
        </pc:cxnChg>
        <pc:cxnChg chg="del">
          <ac:chgData name="Lars Björkman" userId="10049411-c5d5-42b6-93f4-7d56d5eee647" providerId="ADAL" clId="{11E4A439-D5E8-4063-AD6F-DF1F282B390C}" dt="2024-11-01T13:44:44.744" v="3247" actId="478"/>
          <ac:cxnSpMkLst>
            <pc:docMk/>
            <pc:sldMk cId="1746825441" sldId="384"/>
            <ac:cxnSpMk id="163" creationId="{AA6D2232-A98D-7D09-0E7C-9223A8BB703A}"/>
          </ac:cxnSpMkLst>
        </pc:cxnChg>
        <pc:cxnChg chg="del">
          <ac:chgData name="Lars Björkman" userId="10049411-c5d5-42b6-93f4-7d56d5eee647" providerId="ADAL" clId="{11E4A439-D5E8-4063-AD6F-DF1F282B390C}" dt="2024-11-01T13:44:44.744" v="3247" actId="478"/>
          <ac:cxnSpMkLst>
            <pc:docMk/>
            <pc:sldMk cId="1746825441" sldId="384"/>
            <ac:cxnSpMk id="168" creationId="{9974216E-8DF2-6DBC-282B-262CEA9DA64C}"/>
          </ac:cxnSpMkLst>
        </pc:cxnChg>
        <pc:cxnChg chg="del">
          <ac:chgData name="Lars Björkman" userId="10049411-c5d5-42b6-93f4-7d56d5eee647" providerId="ADAL" clId="{11E4A439-D5E8-4063-AD6F-DF1F282B390C}" dt="2024-11-01T13:44:44.744" v="3247" actId="478"/>
          <ac:cxnSpMkLst>
            <pc:docMk/>
            <pc:sldMk cId="1746825441" sldId="384"/>
            <ac:cxnSpMk id="169" creationId="{BC459A7D-6406-1A47-1D0F-0038A42DCA97}"/>
          </ac:cxnSpMkLst>
        </pc:cxnChg>
        <pc:cxnChg chg="del">
          <ac:chgData name="Lars Björkman" userId="10049411-c5d5-42b6-93f4-7d56d5eee647" providerId="ADAL" clId="{11E4A439-D5E8-4063-AD6F-DF1F282B390C}" dt="2024-11-01T13:44:44.744" v="3247" actId="478"/>
          <ac:cxnSpMkLst>
            <pc:docMk/>
            <pc:sldMk cId="1746825441" sldId="384"/>
            <ac:cxnSpMk id="170" creationId="{3C09BFB0-255F-DE1C-9EA9-6BBCFAFF4D8B}"/>
          </ac:cxnSpMkLst>
        </pc:cxnChg>
      </pc:sldChg>
      <pc:sldChg chg="modSp mod">
        <pc:chgData name="Lars Björkman" userId="10049411-c5d5-42b6-93f4-7d56d5eee647" providerId="ADAL" clId="{11E4A439-D5E8-4063-AD6F-DF1F282B390C}" dt="2024-11-05T12:37:32.234" v="3283" actId="14100"/>
        <pc:sldMkLst>
          <pc:docMk/>
          <pc:sldMk cId="2625244813" sldId="384"/>
        </pc:sldMkLst>
        <pc:spChg chg="mod">
          <ac:chgData name="Lars Björkman" userId="10049411-c5d5-42b6-93f4-7d56d5eee647" providerId="ADAL" clId="{11E4A439-D5E8-4063-AD6F-DF1F282B390C}" dt="2024-11-05T12:36:24.104" v="3261" actId="1035"/>
          <ac:spMkLst>
            <pc:docMk/>
            <pc:sldMk cId="2625244813" sldId="384"/>
            <ac:spMk id="85" creationId="{00000000-0000-0000-0000-000000000000}"/>
          </ac:spMkLst>
        </pc:spChg>
        <pc:spChg chg="mod">
          <ac:chgData name="Lars Björkman" userId="10049411-c5d5-42b6-93f4-7d56d5eee647" providerId="ADAL" clId="{11E4A439-D5E8-4063-AD6F-DF1F282B390C}" dt="2024-11-05T12:37:03.425" v="3282" actId="1038"/>
          <ac:spMkLst>
            <pc:docMk/>
            <pc:sldMk cId="2625244813" sldId="384"/>
            <ac:spMk id="110" creationId="{00000000-0000-0000-0000-000000000000}"/>
          </ac:spMkLst>
        </pc:spChg>
        <pc:cxnChg chg="mod">
          <ac:chgData name="Lars Björkman" userId="10049411-c5d5-42b6-93f4-7d56d5eee647" providerId="ADAL" clId="{11E4A439-D5E8-4063-AD6F-DF1F282B390C}" dt="2024-11-05T12:36:58.133" v="3277" actId="1037"/>
          <ac:cxnSpMkLst>
            <pc:docMk/>
            <pc:sldMk cId="2625244813" sldId="384"/>
            <ac:cxnSpMk id="107" creationId="{00000000-0000-0000-0000-000000000000}"/>
          </ac:cxnSpMkLst>
        </pc:cxnChg>
        <pc:cxnChg chg="mod">
          <ac:chgData name="Lars Björkman" userId="10049411-c5d5-42b6-93f4-7d56d5eee647" providerId="ADAL" clId="{11E4A439-D5E8-4063-AD6F-DF1F282B390C}" dt="2024-11-05T12:36:44.264" v="3268" actId="14100"/>
          <ac:cxnSpMkLst>
            <pc:docMk/>
            <pc:sldMk cId="2625244813" sldId="384"/>
            <ac:cxnSpMk id="122" creationId="{00000000-0000-0000-0000-000000000000}"/>
          </ac:cxnSpMkLst>
        </pc:cxnChg>
        <pc:cxnChg chg="mod">
          <ac:chgData name="Lars Björkman" userId="10049411-c5d5-42b6-93f4-7d56d5eee647" providerId="ADAL" clId="{11E4A439-D5E8-4063-AD6F-DF1F282B390C}" dt="2024-11-05T12:37:32.234" v="3283" actId="14100"/>
          <ac:cxnSpMkLst>
            <pc:docMk/>
            <pc:sldMk cId="2625244813" sldId="384"/>
            <ac:cxnSpMk id="152" creationId="{00000000-0000-0000-0000-000000000000}"/>
          </ac:cxnSpMkLst>
        </pc:cxnChg>
      </pc:sldChg>
      <pc:sldChg chg="addSp delSp modSp add del mod">
        <pc:chgData name="Lars Björkman" userId="10049411-c5d5-42b6-93f4-7d56d5eee647" providerId="ADAL" clId="{11E4A439-D5E8-4063-AD6F-DF1F282B390C}" dt="2024-11-01T10:49:29.449" v="3035" actId="47"/>
        <pc:sldMkLst>
          <pc:docMk/>
          <pc:sldMk cId="2804896442" sldId="384"/>
        </pc:sldMkLst>
        <pc:spChg chg="mod">
          <ac:chgData name="Lars Björkman" userId="10049411-c5d5-42b6-93f4-7d56d5eee647" providerId="ADAL" clId="{11E4A439-D5E8-4063-AD6F-DF1F282B390C}" dt="2024-11-01T10:02:02.596" v="2296" actId="20577"/>
          <ac:spMkLst>
            <pc:docMk/>
            <pc:sldMk cId="2804896442" sldId="384"/>
            <ac:spMk id="3" creationId="{9CCC7C42-D4C7-2F25-6284-775D252F1E0A}"/>
          </ac:spMkLst>
        </pc:spChg>
        <pc:spChg chg="del mod">
          <ac:chgData name="Lars Björkman" userId="10049411-c5d5-42b6-93f4-7d56d5eee647" providerId="ADAL" clId="{11E4A439-D5E8-4063-AD6F-DF1F282B390C}" dt="2024-11-01T10:03:50.935" v="2396" actId="478"/>
          <ac:spMkLst>
            <pc:docMk/>
            <pc:sldMk cId="2804896442" sldId="384"/>
            <ac:spMk id="4" creationId="{FE31D7C7-5404-CC64-1D49-7691A3F8C4B8}"/>
          </ac:spMkLst>
        </pc:spChg>
        <pc:spChg chg="mod">
          <ac:chgData name="Lars Björkman" userId="10049411-c5d5-42b6-93f4-7d56d5eee647" providerId="ADAL" clId="{11E4A439-D5E8-4063-AD6F-DF1F282B390C}" dt="2024-11-01T10:06:52.328" v="2561" actId="1038"/>
          <ac:spMkLst>
            <pc:docMk/>
            <pc:sldMk cId="2804896442" sldId="384"/>
            <ac:spMk id="17" creationId="{8BC43992-49C7-09F7-49A9-A2787C86EC7E}"/>
          </ac:spMkLst>
        </pc:spChg>
        <pc:spChg chg="mod">
          <ac:chgData name="Lars Björkman" userId="10049411-c5d5-42b6-93f4-7d56d5eee647" providerId="ADAL" clId="{11E4A439-D5E8-4063-AD6F-DF1F282B390C}" dt="2024-11-01T10:08:41.852" v="2706" actId="1037"/>
          <ac:spMkLst>
            <pc:docMk/>
            <pc:sldMk cId="2804896442" sldId="384"/>
            <ac:spMk id="37" creationId="{72067377-4C03-C4E7-CB0A-7DB1CE083161}"/>
          </ac:spMkLst>
        </pc:spChg>
        <pc:spChg chg="del mod">
          <ac:chgData name="Lars Björkman" userId="10049411-c5d5-42b6-93f4-7d56d5eee647" providerId="ADAL" clId="{11E4A439-D5E8-4063-AD6F-DF1F282B390C}" dt="2024-11-01T10:03:50.935" v="2396" actId="478"/>
          <ac:spMkLst>
            <pc:docMk/>
            <pc:sldMk cId="2804896442" sldId="384"/>
            <ac:spMk id="45" creationId="{8DEC0102-B8FF-1A5E-47B6-D06253998C6D}"/>
          </ac:spMkLst>
        </pc:spChg>
        <pc:spChg chg="del mod">
          <ac:chgData name="Lars Björkman" userId="10049411-c5d5-42b6-93f4-7d56d5eee647" providerId="ADAL" clId="{11E4A439-D5E8-4063-AD6F-DF1F282B390C}" dt="2024-11-01T10:03:50.935" v="2396" actId="478"/>
          <ac:spMkLst>
            <pc:docMk/>
            <pc:sldMk cId="2804896442" sldId="384"/>
            <ac:spMk id="49" creationId="{AE328D78-9625-EFBE-9877-7581CBC03FC1}"/>
          </ac:spMkLst>
        </pc:spChg>
        <pc:spChg chg="del mod">
          <ac:chgData name="Lars Björkman" userId="10049411-c5d5-42b6-93f4-7d56d5eee647" providerId="ADAL" clId="{11E4A439-D5E8-4063-AD6F-DF1F282B390C}" dt="2024-11-01T10:03:50.935" v="2396" actId="478"/>
          <ac:spMkLst>
            <pc:docMk/>
            <pc:sldMk cId="2804896442" sldId="384"/>
            <ac:spMk id="51" creationId="{CEE9CD3A-487C-F5B3-91C6-9877F2A6D78A}"/>
          </ac:spMkLst>
        </pc:spChg>
        <pc:spChg chg="add mod">
          <ac:chgData name="Lars Björkman" userId="10049411-c5d5-42b6-93f4-7d56d5eee647" providerId="ADAL" clId="{11E4A439-D5E8-4063-AD6F-DF1F282B390C}" dt="2024-11-01T10:09:56.713" v="2788" actId="1035"/>
          <ac:spMkLst>
            <pc:docMk/>
            <pc:sldMk cId="2804896442" sldId="384"/>
            <ac:spMk id="52" creationId="{9F81C130-E2FC-2C7A-4EEF-2B9CEAF1A997}"/>
          </ac:spMkLst>
        </pc:spChg>
        <pc:spChg chg="del mod">
          <ac:chgData name="Lars Björkman" userId="10049411-c5d5-42b6-93f4-7d56d5eee647" providerId="ADAL" clId="{11E4A439-D5E8-4063-AD6F-DF1F282B390C}" dt="2024-11-01T10:06:13.673" v="2453" actId="478"/>
          <ac:spMkLst>
            <pc:docMk/>
            <pc:sldMk cId="2804896442" sldId="384"/>
            <ac:spMk id="53" creationId="{D11B5192-02A6-18CC-700B-FE23B87AAB77}"/>
          </ac:spMkLst>
        </pc:spChg>
        <pc:spChg chg="del mod">
          <ac:chgData name="Lars Björkman" userId="10049411-c5d5-42b6-93f4-7d56d5eee647" providerId="ADAL" clId="{11E4A439-D5E8-4063-AD6F-DF1F282B390C}" dt="2024-11-01T10:03:50.935" v="2396" actId="478"/>
          <ac:spMkLst>
            <pc:docMk/>
            <pc:sldMk cId="2804896442" sldId="384"/>
            <ac:spMk id="54" creationId="{EA2D7B99-A7DA-07C6-0A0C-18E042754787}"/>
          </ac:spMkLst>
        </pc:spChg>
        <pc:spChg chg="add mod">
          <ac:chgData name="Lars Björkman" userId="10049411-c5d5-42b6-93f4-7d56d5eee647" providerId="ADAL" clId="{11E4A439-D5E8-4063-AD6F-DF1F282B390C}" dt="2024-11-01T10:10:30.928" v="2826" actId="20577"/>
          <ac:spMkLst>
            <pc:docMk/>
            <pc:sldMk cId="2804896442" sldId="384"/>
            <ac:spMk id="55" creationId="{F946B446-0BED-83C3-0E27-C7DA75134F8E}"/>
          </ac:spMkLst>
        </pc:spChg>
        <pc:spChg chg="add mod">
          <ac:chgData name="Lars Björkman" userId="10049411-c5d5-42b6-93f4-7d56d5eee647" providerId="ADAL" clId="{11E4A439-D5E8-4063-AD6F-DF1F282B390C}" dt="2024-11-01T10:11:04.402" v="2925" actId="1035"/>
          <ac:spMkLst>
            <pc:docMk/>
            <pc:sldMk cId="2804896442" sldId="384"/>
            <ac:spMk id="60" creationId="{FA2625BE-FD77-F012-BDD5-5BC1DAE488EC}"/>
          </ac:spMkLst>
        </pc:spChg>
        <pc:spChg chg="mod">
          <ac:chgData name="Lars Björkman" userId="10049411-c5d5-42b6-93f4-7d56d5eee647" providerId="ADAL" clId="{11E4A439-D5E8-4063-AD6F-DF1F282B390C}" dt="2024-11-01T10:08:14.895" v="2652" actId="1037"/>
          <ac:spMkLst>
            <pc:docMk/>
            <pc:sldMk cId="2804896442" sldId="384"/>
            <ac:spMk id="85" creationId="{D067859B-DC47-9B50-1944-9F4DB64B43DB}"/>
          </ac:spMkLst>
        </pc:spChg>
        <pc:spChg chg="mod">
          <ac:chgData name="Lars Björkman" userId="10049411-c5d5-42b6-93f4-7d56d5eee647" providerId="ADAL" clId="{11E4A439-D5E8-4063-AD6F-DF1F282B390C}" dt="2024-11-01T10:09:11.466" v="2746" actId="1037"/>
          <ac:spMkLst>
            <pc:docMk/>
            <pc:sldMk cId="2804896442" sldId="384"/>
            <ac:spMk id="87" creationId="{75183C5B-B32B-533E-B86B-0974E1C20CC3}"/>
          </ac:spMkLst>
        </pc:spChg>
        <pc:spChg chg="mod">
          <ac:chgData name="Lars Björkman" userId="10049411-c5d5-42b6-93f4-7d56d5eee647" providerId="ADAL" clId="{11E4A439-D5E8-4063-AD6F-DF1F282B390C}" dt="2024-11-01T10:09:57.286" v="2789" actId="1076"/>
          <ac:spMkLst>
            <pc:docMk/>
            <pc:sldMk cId="2804896442" sldId="384"/>
            <ac:spMk id="91" creationId="{6FD1B012-FD17-87AD-B8B6-0C62EE03E23D}"/>
          </ac:spMkLst>
        </pc:spChg>
        <pc:spChg chg="mod">
          <ac:chgData name="Lars Björkman" userId="10049411-c5d5-42b6-93f4-7d56d5eee647" providerId="ADAL" clId="{11E4A439-D5E8-4063-AD6F-DF1F282B390C}" dt="2024-11-01T10:02:48.007" v="2389" actId="1038"/>
          <ac:spMkLst>
            <pc:docMk/>
            <pc:sldMk cId="2804896442" sldId="384"/>
            <ac:spMk id="97" creationId="{7333F0F8-3B04-A7F2-4114-920C2D68310F}"/>
          </ac:spMkLst>
        </pc:spChg>
        <pc:spChg chg="mod">
          <ac:chgData name="Lars Björkman" userId="10049411-c5d5-42b6-93f4-7d56d5eee647" providerId="ADAL" clId="{11E4A439-D5E8-4063-AD6F-DF1F282B390C}" dt="2024-11-01T10:05:45.539" v="2445" actId="1037"/>
          <ac:spMkLst>
            <pc:docMk/>
            <pc:sldMk cId="2804896442" sldId="384"/>
            <ac:spMk id="98" creationId="{57E512A7-B22D-AD60-5D18-3698287CC908}"/>
          </ac:spMkLst>
        </pc:spChg>
        <pc:spChg chg="mod">
          <ac:chgData name="Lars Björkman" userId="10049411-c5d5-42b6-93f4-7d56d5eee647" providerId="ADAL" clId="{11E4A439-D5E8-4063-AD6F-DF1F282B390C}" dt="2024-11-01T10:06:29.156" v="2490" actId="1037"/>
          <ac:spMkLst>
            <pc:docMk/>
            <pc:sldMk cId="2804896442" sldId="384"/>
            <ac:spMk id="109" creationId="{324282D4-7160-3305-070C-574C54CFB998}"/>
          </ac:spMkLst>
        </pc:spChg>
        <pc:spChg chg="mod">
          <ac:chgData name="Lars Björkman" userId="10049411-c5d5-42b6-93f4-7d56d5eee647" providerId="ADAL" clId="{11E4A439-D5E8-4063-AD6F-DF1F282B390C}" dt="2024-11-01T10:08:53.422" v="2739" actId="1038"/>
          <ac:spMkLst>
            <pc:docMk/>
            <pc:sldMk cId="2804896442" sldId="384"/>
            <ac:spMk id="110" creationId="{281F6258-9D6D-ECD0-16AC-6F0F0B8A61FD}"/>
          </ac:spMkLst>
        </pc:spChg>
        <pc:spChg chg="mod">
          <ac:chgData name="Lars Björkman" userId="10049411-c5d5-42b6-93f4-7d56d5eee647" providerId="ADAL" clId="{11E4A439-D5E8-4063-AD6F-DF1F282B390C}" dt="2024-11-01T10:06:52.328" v="2561" actId="1038"/>
          <ac:spMkLst>
            <pc:docMk/>
            <pc:sldMk cId="2804896442" sldId="384"/>
            <ac:spMk id="113" creationId="{A6DD1389-BCA6-BAE8-0DB5-C14491513D02}"/>
          </ac:spMkLst>
        </pc:spChg>
        <pc:spChg chg="mod">
          <ac:chgData name="Lars Björkman" userId="10049411-c5d5-42b6-93f4-7d56d5eee647" providerId="ADAL" clId="{11E4A439-D5E8-4063-AD6F-DF1F282B390C}" dt="2024-11-01T10:06:39.064" v="2530" actId="1037"/>
          <ac:spMkLst>
            <pc:docMk/>
            <pc:sldMk cId="2804896442" sldId="384"/>
            <ac:spMk id="114" creationId="{75F3BEF8-2F8C-86FE-3158-E06C408D85FD}"/>
          </ac:spMkLst>
        </pc:spChg>
        <pc:spChg chg="mod">
          <ac:chgData name="Lars Björkman" userId="10049411-c5d5-42b6-93f4-7d56d5eee647" providerId="ADAL" clId="{11E4A439-D5E8-4063-AD6F-DF1F282B390C}" dt="2024-11-01T10:06:52.328" v="2561" actId="1038"/>
          <ac:spMkLst>
            <pc:docMk/>
            <pc:sldMk cId="2804896442" sldId="384"/>
            <ac:spMk id="115" creationId="{58888F44-EA35-3C99-62EB-644A56069230}"/>
          </ac:spMkLst>
        </pc:spChg>
        <pc:spChg chg="mod">
          <ac:chgData name="Lars Björkman" userId="10049411-c5d5-42b6-93f4-7d56d5eee647" providerId="ADAL" clId="{11E4A439-D5E8-4063-AD6F-DF1F282B390C}" dt="2024-11-01T10:08:23.806" v="2660" actId="1038"/>
          <ac:spMkLst>
            <pc:docMk/>
            <pc:sldMk cId="2804896442" sldId="384"/>
            <ac:spMk id="144" creationId="{2605C0F5-1C5C-3401-6CFA-50C8E3B31B12}"/>
          </ac:spMkLst>
        </pc:spChg>
        <pc:spChg chg="mod">
          <ac:chgData name="Lars Björkman" userId="10049411-c5d5-42b6-93f4-7d56d5eee647" providerId="ADAL" clId="{11E4A439-D5E8-4063-AD6F-DF1F282B390C}" dt="2024-11-01T10:10:46.029" v="2870" actId="1036"/>
          <ac:spMkLst>
            <pc:docMk/>
            <pc:sldMk cId="2804896442" sldId="384"/>
            <ac:spMk id="145" creationId="{90A482DB-19CA-CF23-D22F-66A882CF18C2}"/>
          </ac:spMkLst>
        </pc:spChg>
        <pc:spChg chg="mod">
          <ac:chgData name="Lars Björkman" userId="10049411-c5d5-42b6-93f4-7d56d5eee647" providerId="ADAL" clId="{11E4A439-D5E8-4063-AD6F-DF1F282B390C}" dt="2024-11-01T10:05:59.405" v="2450" actId="1037"/>
          <ac:spMkLst>
            <pc:docMk/>
            <pc:sldMk cId="2804896442" sldId="384"/>
            <ac:spMk id="172" creationId="{22B1B9BD-88F8-102B-CF52-04D05720C810}"/>
          </ac:spMkLst>
        </pc:spChg>
        <pc:cxnChg chg="mod">
          <ac:chgData name="Lars Björkman" userId="10049411-c5d5-42b6-93f4-7d56d5eee647" providerId="ADAL" clId="{11E4A439-D5E8-4063-AD6F-DF1F282B390C}" dt="2024-11-01T10:06:52.328" v="2561" actId="1038"/>
          <ac:cxnSpMkLst>
            <pc:docMk/>
            <pc:sldMk cId="2804896442" sldId="384"/>
            <ac:cxnSpMk id="5" creationId="{0BC48DF1-86B2-4527-251D-5E2CCA81587B}"/>
          </ac:cxnSpMkLst>
        </pc:cxnChg>
        <pc:cxnChg chg="del mod">
          <ac:chgData name="Lars Björkman" userId="10049411-c5d5-42b6-93f4-7d56d5eee647" providerId="ADAL" clId="{11E4A439-D5E8-4063-AD6F-DF1F282B390C}" dt="2024-11-01T10:06:10.163" v="2452" actId="478"/>
          <ac:cxnSpMkLst>
            <pc:docMk/>
            <pc:sldMk cId="2804896442" sldId="384"/>
            <ac:cxnSpMk id="6" creationId="{158FEDED-62CF-FD3B-DDBA-CBE55CC6B74D}"/>
          </ac:cxnSpMkLst>
        </pc:cxnChg>
        <pc:cxnChg chg="mod">
          <ac:chgData name="Lars Björkman" userId="10049411-c5d5-42b6-93f4-7d56d5eee647" providerId="ADAL" clId="{11E4A439-D5E8-4063-AD6F-DF1F282B390C}" dt="2024-11-01T10:08:33.855" v="2663" actId="14100"/>
          <ac:cxnSpMkLst>
            <pc:docMk/>
            <pc:sldMk cId="2804896442" sldId="384"/>
            <ac:cxnSpMk id="20" creationId="{95E94A3B-4855-3A3B-BF9C-D051BB01F12B}"/>
          </ac:cxnSpMkLst>
        </pc:cxnChg>
        <pc:cxnChg chg="mod">
          <ac:chgData name="Lars Björkman" userId="10049411-c5d5-42b6-93f4-7d56d5eee647" providerId="ADAL" clId="{11E4A439-D5E8-4063-AD6F-DF1F282B390C}" dt="2024-11-01T10:06:52.328" v="2561" actId="1038"/>
          <ac:cxnSpMkLst>
            <pc:docMk/>
            <pc:sldMk cId="2804896442" sldId="384"/>
            <ac:cxnSpMk id="23" creationId="{0CEFE71D-08C0-D882-6969-F18AB67DACCD}"/>
          </ac:cxnSpMkLst>
        </pc:cxnChg>
        <pc:cxnChg chg="mod">
          <ac:chgData name="Lars Björkman" userId="10049411-c5d5-42b6-93f4-7d56d5eee647" providerId="ADAL" clId="{11E4A439-D5E8-4063-AD6F-DF1F282B390C}" dt="2024-11-01T10:06:52.328" v="2561" actId="1038"/>
          <ac:cxnSpMkLst>
            <pc:docMk/>
            <pc:sldMk cId="2804896442" sldId="384"/>
            <ac:cxnSpMk id="24" creationId="{FEA1D27D-2928-6ACE-D055-1B93E37622FB}"/>
          </ac:cxnSpMkLst>
        </pc:cxnChg>
        <pc:cxnChg chg="mod">
          <ac:chgData name="Lars Björkman" userId="10049411-c5d5-42b6-93f4-7d56d5eee647" providerId="ADAL" clId="{11E4A439-D5E8-4063-AD6F-DF1F282B390C}" dt="2024-11-01T10:03:24.995" v="2395" actId="14100"/>
          <ac:cxnSpMkLst>
            <pc:docMk/>
            <pc:sldMk cId="2804896442" sldId="384"/>
            <ac:cxnSpMk id="27" creationId="{5BE7626F-4ED1-EA0A-4F89-02932628AFF0}"/>
          </ac:cxnSpMkLst>
        </pc:cxnChg>
        <pc:cxnChg chg="mod">
          <ac:chgData name="Lars Björkman" userId="10049411-c5d5-42b6-93f4-7d56d5eee647" providerId="ADAL" clId="{11E4A439-D5E8-4063-AD6F-DF1F282B390C}" dt="2024-11-01T10:06:52.328" v="2561" actId="1038"/>
          <ac:cxnSpMkLst>
            <pc:docMk/>
            <pc:sldMk cId="2804896442" sldId="384"/>
            <ac:cxnSpMk id="28" creationId="{E0EFEA41-981A-2F86-D2BA-4ACFB63E9625}"/>
          </ac:cxnSpMkLst>
        </pc:cxnChg>
        <pc:cxnChg chg="del mod">
          <ac:chgData name="Lars Björkman" userId="10049411-c5d5-42b6-93f4-7d56d5eee647" providerId="ADAL" clId="{11E4A439-D5E8-4063-AD6F-DF1F282B390C}" dt="2024-11-01T10:06:13.673" v="2453" actId="478"/>
          <ac:cxnSpMkLst>
            <pc:docMk/>
            <pc:sldMk cId="2804896442" sldId="384"/>
            <ac:cxnSpMk id="29" creationId="{40BC8286-2981-537A-C62F-CFE66779A50B}"/>
          </ac:cxnSpMkLst>
        </pc:cxnChg>
        <pc:cxnChg chg="del mod">
          <ac:chgData name="Lars Björkman" userId="10049411-c5d5-42b6-93f4-7d56d5eee647" providerId="ADAL" clId="{11E4A439-D5E8-4063-AD6F-DF1F282B390C}" dt="2024-11-01T10:06:13.673" v="2453" actId="478"/>
          <ac:cxnSpMkLst>
            <pc:docMk/>
            <pc:sldMk cId="2804896442" sldId="384"/>
            <ac:cxnSpMk id="32" creationId="{71AC17A1-0619-CBF7-4437-5D9E469FEBA4}"/>
          </ac:cxnSpMkLst>
        </pc:cxnChg>
        <pc:cxnChg chg="mod">
          <ac:chgData name="Lars Björkman" userId="10049411-c5d5-42b6-93f4-7d56d5eee647" providerId="ADAL" clId="{11E4A439-D5E8-4063-AD6F-DF1F282B390C}" dt="2024-11-01T10:07:30.224" v="2585" actId="14100"/>
          <ac:cxnSpMkLst>
            <pc:docMk/>
            <pc:sldMk cId="2804896442" sldId="384"/>
            <ac:cxnSpMk id="41" creationId="{B713BD09-F2B8-0721-27D4-38EB86BA16FA}"/>
          </ac:cxnSpMkLst>
        </pc:cxnChg>
        <pc:cxnChg chg="add mod">
          <ac:chgData name="Lars Björkman" userId="10049411-c5d5-42b6-93f4-7d56d5eee647" providerId="ADAL" clId="{11E4A439-D5E8-4063-AD6F-DF1F282B390C}" dt="2024-11-01T10:09:47.725" v="2781" actId="1038"/>
          <ac:cxnSpMkLst>
            <pc:docMk/>
            <pc:sldMk cId="2804896442" sldId="384"/>
            <ac:cxnSpMk id="48" creationId="{56CDE542-DAC2-79A3-2C3D-316BEE247285}"/>
          </ac:cxnSpMkLst>
        </pc:cxnChg>
        <pc:cxnChg chg="add mod">
          <ac:chgData name="Lars Björkman" userId="10049411-c5d5-42b6-93f4-7d56d5eee647" providerId="ADAL" clId="{11E4A439-D5E8-4063-AD6F-DF1F282B390C}" dt="2024-11-01T10:09:47.725" v="2781" actId="1038"/>
          <ac:cxnSpMkLst>
            <pc:docMk/>
            <pc:sldMk cId="2804896442" sldId="384"/>
            <ac:cxnSpMk id="56" creationId="{0BADD3D5-0B47-138C-23F5-DBA9854D5981}"/>
          </ac:cxnSpMkLst>
        </pc:cxnChg>
        <pc:cxnChg chg="add mod">
          <ac:chgData name="Lars Björkman" userId="10049411-c5d5-42b6-93f4-7d56d5eee647" providerId="ADAL" clId="{11E4A439-D5E8-4063-AD6F-DF1F282B390C}" dt="2024-11-01T10:09:47.725" v="2781" actId="1038"/>
          <ac:cxnSpMkLst>
            <pc:docMk/>
            <pc:sldMk cId="2804896442" sldId="384"/>
            <ac:cxnSpMk id="57" creationId="{7903E0CE-1493-DF41-0257-EC4C034E15C6}"/>
          </ac:cxnSpMkLst>
        </pc:cxnChg>
        <pc:cxnChg chg="mod">
          <ac:chgData name="Lars Björkman" userId="10049411-c5d5-42b6-93f4-7d56d5eee647" providerId="ADAL" clId="{11E4A439-D5E8-4063-AD6F-DF1F282B390C}" dt="2024-11-01T10:08:14.895" v="2652" actId="1037"/>
          <ac:cxnSpMkLst>
            <pc:docMk/>
            <pc:sldMk cId="2804896442" sldId="384"/>
            <ac:cxnSpMk id="58" creationId="{D6D87E16-93C7-8E8D-8B5E-6BB08B4A2C9B}"/>
          </ac:cxnSpMkLst>
        </pc:cxnChg>
        <pc:cxnChg chg="add mod">
          <ac:chgData name="Lars Björkman" userId="10049411-c5d5-42b6-93f4-7d56d5eee647" providerId="ADAL" clId="{11E4A439-D5E8-4063-AD6F-DF1F282B390C}" dt="2024-11-01T10:09:56.713" v="2788" actId="1035"/>
          <ac:cxnSpMkLst>
            <pc:docMk/>
            <pc:sldMk cId="2804896442" sldId="384"/>
            <ac:cxnSpMk id="59" creationId="{C9F158FA-94F8-C22B-C745-C7751AE367D5}"/>
          </ac:cxnSpMkLst>
        </pc:cxnChg>
        <pc:cxnChg chg="mod">
          <ac:chgData name="Lars Björkman" userId="10049411-c5d5-42b6-93f4-7d56d5eee647" providerId="ADAL" clId="{11E4A439-D5E8-4063-AD6F-DF1F282B390C}" dt="2024-11-01T10:06:29.156" v="2490" actId="1037"/>
          <ac:cxnSpMkLst>
            <pc:docMk/>
            <pc:sldMk cId="2804896442" sldId="384"/>
            <ac:cxnSpMk id="74" creationId="{A1A74DE9-2554-D9CF-932D-649FC5803237}"/>
          </ac:cxnSpMkLst>
        </pc:cxnChg>
        <pc:cxnChg chg="mod">
          <ac:chgData name="Lars Björkman" userId="10049411-c5d5-42b6-93f4-7d56d5eee647" providerId="ADAL" clId="{11E4A439-D5E8-4063-AD6F-DF1F282B390C}" dt="2024-11-01T10:08:14.895" v="2652" actId="1037"/>
          <ac:cxnSpMkLst>
            <pc:docMk/>
            <pc:sldMk cId="2804896442" sldId="384"/>
            <ac:cxnSpMk id="107" creationId="{AF4DCA60-A35B-0ACD-3976-1A784CA35E39}"/>
          </ac:cxnSpMkLst>
        </pc:cxnChg>
        <pc:cxnChg chg="del mod">
          <ac:chgData name="Lars Björkman" userId="10049411-c5d5-42b6-93f4-7d56d5eee647" providerId="ADAL" clId="{11E4A439-D5E8-4063-AD6F-DF1F282B390C}" dt="2024-11-01T10:03:50.935" v="2396" actId="478"/>
          <ac:cxnSpMkLst>
            <pc:docMk/>
            <pc:sldMk cId="2804896442" sldId="384"/>
            <ac:cxnSpMk id="116" creationId="{3B25F772-30A4-291D-AC80-A8266725B917}"/>
          </ac:cxnSpMkLst>
        </pc:cxnChg>
        <pc:cxnChg chg="mod">
          <ac:chgData name="Lars Björkman" userId="10049411-c5d5-42b6-93f4-7d56d5eee647" providerId="ADAL" clId="{11E4A439-D5E8-4063-AD6F-DF1F282B390C}" dt="2024-11-01T10:06:29.156" v="2490" actId="1037"/>
          <ac:cxnSpMkLst>
            <pc:docMk/>
            <pc:sldMk cId="2804896442" sldId="384"/>
            <ac:cxnSpMk id="122" creationId="{3EBFF8EB-FF97-F31F-81FD-5911FA43F2CD}"/>
          </ac:cxnSpMkLst>
        </pc:cxnChg>
        <pc:cxnChg chg="mod">
          <ac:chgData name="Lars Björkman" userId="10049411-c5d5-42b6-93f4-7d56d5eee647" providerId="ADAL" clId="{11E4A439-D5E8-4063-AD6F-DF1F282B390C}" dt="2024-11-01T10:06:29.156" v="2490" actId="1037"/>
          <ac:cxnSpMkLst>
            <pc:docMk/>
            <pc:sldMk cId="2804896442" sldId="384"/>
            <ac:cxnSpMk id="149" creationId="{1D6EFE13-DE00-2B46-7A58-EDF4E00FCD8E}"/>
          </ac:cxnSpMkLst>
        </pc:cxnChg>
      </pc:sldChg>
      <pc:sldChg chg="del">
        <pc:chgData name="Lars Björkman" userId="10049411-c5d5-42b6-93f4-7d56d5eee647" providerId="ADAL" clId="{11E4A439-D5E8-4063-AD6F-DF1F282B390C}" dt="2024-10-04T07:22:24.289" v="0" actId="47"/>
        <pc:sldMkLst>
          <pc:docMk/>
          <pc:sldMk cId="3491625147" sldId="845"/>
        </pc:sldMkLst>
      </pc:sldChg>
      <pc:sldChg chg="del">
        <pc:chgData name="Lars Björkman" userId="10049411-c5d5-42b6-93f4-7d56d5eee647" providerId="ADAL" clId="{11E4A439-D5E8-4063-AD6F-DF1F282B390C}" dt="2024-10-04T07:22:24.289" v="0" actId="47"/>
        <pc:sldMkLst>
          <pc:docMk/>
          <pc:sldMk cId="3080728387" sldId="1187"/>
        </pc:sldMkLst>
      </pc:sldChg>
      <pc:sldChg chg="del">
        <pc:chgData name="Lars Björkman" userId="10049411-c5d5-42b6-93f4-7d56d5eee647" providerId="ADAL" clId="{11E4A439-D5E8-4063-AD6F-DF1F282B390C}" dt="2024-10-04T07:22:24.289" v="0" actId="47"/>
        <pc:sldMkLst>
          <pc:docMk/>
          <pc:sldMk cId="1727915554" sldId="1190"/>
        </pc:sldMkLst>
      </pc:sldChg>
      <pc:sldChg chg="del">
        <pc:chgData name="Lars Björkman" userId="10049411-c5d5-42b6-93f4-7d56d5eee647" providerId="ADAL" clId="{11E4A439-D5E8-4063-AD6F-DF1F282B390C}" dt="2024-10-04T07:22:24.289" v="0" actId="47"/>
        <pc:sldMkLst>
          <pc:docMk/>
          <pc:sldMk cId="3570158317" sldId="1209"/>
        </pc:sldMkLst>
      </pc:sldChg>
      <pc:sldChg chg="del">
        <pc:chgData name="Lars Björkman" userId="10049411-c5d5-42b6-93f4-7d56d5eee647" providerId="ADAL" clId="{11E4A439-D5E8-4063-AD6F-DF1F282B390C}" dt="2024-10-04T07:22:24.289" v="0" actId="47"/>
        <pc:sldMkLst>
          <pc:docMk/>
          <pc:sldMk cId="3960982567" sldId="1212"/>
        </pc:sldMkLst>
      </pc:sldChg>
      <pc:sldChg chg="del">
        <pc:chgData name="Lars Björkman" userId="10049411-c5d5-42b6-93f4-7d56d5eee647" providerId="ADAL" clId="{11E4A439-D5E8-4063-AD6F-DF1F282B390C}" dt="2024-10-04T07:22:24.289" v="0" actId="47"/>
        <pc:sldMkLst>
          <pc:docMk/>
          <pc:sldMk cId="1347251024" sldId="1213"/>
        </pc:sldMkLst>
      </pc:sldChg>
      <pc:sldChg chg="del">
        <pc:chgData name="Lars Björkman" userId="10049411-c5d5-42b6-93f4-7d56d5eee647" providerId="ADAL" clId="{11E4A439-D5E8-4063-AD6F-DF1F282B390C}" dt="2024-10-04T07:23:12.266" v="1" actId="47"/>
        <pc:sldMkLst>
          <pc:docMk/>
          <pc:sldMk cId="3372363050" sldId="1214"/>
        </pc:sldMkLst>
      </pc:sldChg>
      <pc:sldChg chg="del">
        <pc:chgData name="Lars Björkman" userId="10049411-c5d5-42b6-93f4-7d56d5eee647" providerId="ADAL" clId="{11E4A439-D5E8-4063-AD6F-DF1F282B390C}" dt="2024-10-04T07:22:24.289" v="0" actId="47"/>
        <pc:sldMkLst>
          <pc:docMk/>
          <pc:sldMk cId="3777239323" sldId="1215"/>
        </pc:sldMkLst>
      </pc:sldChg>
      <pc:sldChg chg="del">
        <pc:chgData name="Lars Björkman" userId="10049411-c5d5-42b6-93f4-7d56d5eee647" providerId="ADAL" clId="{11E4A439-D5E8-4063-AD6F-DF1F282B390C}" dt="2024-10-04T07:22:24.289" v="0" actId="47"/>
        <pc:sldMkLst>
          <pc:docMk/>
          <pc:sldMk cId="3683248719" sldId="1220"/>
        </pc:sldMkLst>
      </pc:sldChg>
      <pc:sldChg chg="del">
        <pc:chgData name="Lars Björkman" userId="10049411-c5d5-42b6-93f4-7d56d5eee647" providerId="ADAL" clId="{11E4A439-D5E8-4063-AD6F-DF1F282B390C}" dt="2024-10-04T07:22:24.289" v="0" actId="47"/>
        <pc:sldMkLst>
          <pc:docMk/>
          <pc:sldMk cId="2729924607" sldId="1221"/>
        </pc:sldMkLst>
      </pc:sldChg>
      <pc:sldChg chg="del">
        <pc:chgData name="Lars Björkman" userId="10049411-c5d5-42b6-93f4-7d56d5eee647" providerId="ADAL" clId="{11E4A439-D5E8-4063-AD6F-DF1F282B390C}" dt="2024-10-04T07:23:12.266" v="1" actId="47"/>
        <pc:sldMkLst>
          <pc:docMk/>
          <pc:sldMk cId="3634940597" sldId="1222"/>
        </pc:sldMkLst>
      </pc:sldChg>
      <pc:sldChg chg="del">
        <pc:chgData name="Lars Björkman" userId="10049411-c5d5-42b6-93f4-7d56d5eee647" providerId="ADAL" clId="{11E4A439-D5E8-4063-AD6F-DF1F282B390C}" dt="2024-10-04T07:23:12.266" v="1" actId="47"/>
        <pc:sldMkLst>
          <pc:docMk/>
          <pc:sldMk cId="2254819027" sldId="1226"/>
        </pc:sldMkLst>
      </pc:sldChg>
      <pc:sldChg chg="del">
        <pc:chgData name="Lars Björkman" userId="10049411-c5d5-42b6-93f4-7d56d5eee647" providerId="ADAL" clId="{11E4A439-D5E8-4063-AD6F-DF1F282B390C}" dt="2024-10-04T07:23:12.266" v="1" actId="47"/>
        <pc:sldMkLst>
          <pc:docMk/>
          <pc:sldMk cId="962688303" sldId="1227"/>
        </pc:sldMkLst>
      </pc:sldChg>
      <pc:sldChg chg="del">
        <pc:chgData name="Lars Björkman" userId="10049411-c5d5-42b6-93f4-7d56d5eee647" providerId="ADAL" clId="{11E4A439-D5E8-4063-AD6F-DF1F282B390C}" dt="2024-10-04T07:23:12.266" v="1" actId="47"/>
        <pc:sldMkLst>
          <pc:docMk/>
          <pc:sldMk cId="128158980" sldId="1228"/>
        </pc:sldMkLst>
      </pc:sldChg>
      <pc:sldChg chg="del">
        <pc:chgData name="Lars Björkman" userId="10049411-c5d5-42b6-93f4-7d56d5eee647" providerId="ADAL" clId="{11E4A439-D5E8-4063-AD6F-DF1F282B390C}" dt="2024-10-04T07:23:12.266" v="1" actId="47"/>
        <pc:sldMkLst>
          <pc:docMk/>
          <pc:sldMk cId="3948146951" sldId="1229"/>
        </pc:sldMkLst>
      </pc:sldChg>
      <pc:sldChg chg="del">
        <pc:chgData name="Lars Björkman" userId="10049411-c5d5-42b6-93f4-7d56d5eee647" providerId="ADAL" clId="{11E4A439-D5E8-4063-AD6F-DF1F282B390C}" dt="2024-10-04T07:23:12.266" v="1" actId="47"/>
        <pc:sldMkLst>
          <pc:docMk/>
          <pc:sldMk cId="1691570010" sldId="1230"/>
        </pc:sldMkLst>
      </pc:sldChg>
      <pc:sldChg chg="del">
        <pc:chgData name="Lars Björkman" userId="10049411-c5d5-42b6-93f4-7d56d5eee647" providerId="ADAL" clId="{11E4A439-D5E8-4063-AD6F-DF1F282B390C}" dt="2024-10-04T07:23:12.266" v="1" actId="47"/>
        <pc:sldMkLst>
          <pc:docMk/>
          <pc:sldMk cId="941380495" sldId="1231"/>
        </pc:sldMkLst>
      </pc:sldChg>
      <pc:sldChg chg="del">
        <pc:chgData name="Lars Björkman" userId="10049411-c5d5-42b6-93f4-7d56d5eee647" providerId="ADAL" clId="{11E4A439-D5E8-4063-AD6F-DF1F282B390C}" dt="2024-10-04T07:23:12.266" v="1" actId="47"/>
        <pc:sldMkLst>
          <pc:docMk/>
          <pc:sldMk cId="375860513" sldId="1232"/>
        </pc:sldMkLst>
      </pc:sldChg>
      <pc:sldChg chg="del">
        <pc:chgData name="Lars Björkman" userId="10049411-c5d5-42b6-93f4-7d56d5eee647" providerId="ADAL" clId="{11E4A439-D5E8-4063-AD6F-DF1F282B390C}" dt="2024-10-04T07:23:12.266" v="1" actId="47"/>
        <pc:sldMkLst>
          <pc:docMk/>
          <pc:sldMk cId="3839068005" sldId="1233"/>
        </pc:sldMkLst>
      </pc:sldChg>
      <pc:sldChg chg="del">
        <pc:chgData name="Lars Björkman" userId="10049411-c5d5-42b6-93f4-7d56d5eee647" providerId="ADAL" clId="{11E4A439-D5E8-4063-AD6F-DF1F282B390C}" dt="2024-10-04T07:23:12.266" v="1" actId="47"/>
        <pc:sldMkLst>
          <pc:docMk/>
          <pc:sldMk cId="1149649327" sldId="1234"/>
        </pc:sldMkLst>
      </pc:sldChg>
      <pc:sldChg chg="del">
        <pc:chgData name="Lars Björkman" userId="10049411-c5d5-42b6-93f4-7d56d5eee647" providerId="ADAL" clId="{11E4A439-D5E8-4063-AD6F-DF1F282B390C}" dt="2024-10-04T07:23:12.266" v="1" actId="47"/>
        <pc:sldMkLst>
          <pc:docMk/>
          <pc:sldMk cId="2197053095" sldId="1236"/>
        </pc:sldMkLst>
      </pc:sldChg>
      <pc:sldChg chg="del">
        <pc:chgData name="Lars Björkman" userId="10049411-c5d5-42b6-93f4-7d56d5eee647" providerId="ADAL" clId="{11E4A439-D5E8-4063-AD6F-DF1F282B390C}" dt="2024-10-04T07:23:12.266" v="1" actId="47"/>
        <pc:sldMkLst>
          <pc:docMk/>
          <pc:sldMk cId="3099294075" sldId="1238"/>
        </pc:sldMkLst>
      </pc:sldChg>
      <pc:sldChg chg="del">
        <pc:chgData name="Lars Björkman" userId="10049411-c5d5-42b6-93f4-7d56d5eee647" providerId="ADAL" clId="{11E4A439-D5E8-4063-AD6F-DF1F282B390C}" dt="2024-10-04T07:23:12.266" v="1" actId="47"/>
        <pc:sldMkLst>
          <pc:docMk/>
          <pc:sldMk cId="2224900555" sldId="1239"/>
        </pc:sldMkLst>
      </pc:sldChg>
      <pc:sldChg chg="del">
        <pc:chgData name="Lars Björkman" userId="10049411-c5d5-42b6-93f4-7d56d5eee647" providerId="ADAL" clId="{11E4A439-D5E8-4063-AD6F-DF1F282B390C}" dt="2024-10-04T07:23:12.266" v="1" actId="47"/>
        <pc:sldMkLst>
          <pc:docMk/>
          <pc:sldMk cId="843637553" sldId="1240"/>
        </pc:sldMkLst>
      </pc:sldChg>
      <pc:sldChg chg="del">
        <pc:chgData name="Lars Björkman" userId="10049411-c5d5-42b6-93f4-7d56d5eee647" providerId="ADAL" clId="{11E4A439-D5E8-4063-AD6F-DF1F282B390C}" dt="2024-10-04T07:23:12.266" v="1" actId="47"/>
        <pc:sldMkLst>
          <pc:docMk/>
          <pc:sldMk cId="2196256411" sldId="1241"/>
        </pc:sldMkLst>
      </pc:sldChg>
      <pc:sldChg chg="del">
        <pc:chgData name="Lars Björkman" userId="10049411-c5d5-42b6-93f4-7d56d5eee647" providerId="ADAL" clId="{11E4A439-D5E8-4063-AD6F-DF1F282B390C}" dt="2024-10-04T07:23:12.266" v="1" actId="47"/>
        <pc:sldMkLst>
          <pc:docMk/>
          <pc:sldMk cId="1229783825" sldId="1242"/>
        </pc:sldMkLst>
      </pc:sldChg>
      <pc:sldChg chg="del">
        <pc:chgData name="Lars Björkman" userId="10049411-c5d5-42b6-93f4-7d56d5eee647" providerId="ADAL" clId="{11E4A439-D5E8-4063-AD6F-DF1F282B390C}" dt="2024-10-04T07:23:12.266" v="1" actId="47"/>
        <pc:sldMkLst>
          <pc:docMk/>
          <pc:sldMk cId="1936529430" sldId="1243"/>
        </pc:sldMkLst>
      </pc:sldChg>
      <pc:sldChg chg="del">
        <pc:chgData name="Lars Björkman" userId="10049411-c5d5-42b6-93f4-7d56d5eee647" providerId="ADAL" clId="{11E4A439-D5E8-4063-AD6F-DF1F282B390C}" dt="2024-10-04T07:23:12.266" v="1" actId="47"/>
        <pc:sldMkLst>
          <pc:docMk/>
          <pc:sldMk cId="2683711327" sldId="1246"/>
        </pc:sldMkLst>
      </pc:sldChg>
      <pc:sldChg chg="del">
        <pc:chgData name="Lars Björkman" userId="10049411-c5d5-42b6-93f4-7d56d5eee647" providerId="ADAL" clId="{11E4A439-D5E8-4063-AD6F-DF1F282B390C}" dt="2024-10-04T07:23:12.266" v="1" actId="47"/>
        <pc:sldMkLst>
          <pc:docMk/>
          <pc:sldMk cId="3062701398" sldId="1377"/>
        </pc:sldMkLst>
      </pc:sldChg>
      <pc:sldChg chg="del">
        <pc:chgData name="Lars Björkman" userId="10049411-c5d5-42b6-93f4-7d56d5eee647" providerId="ADAL" clId="{11E4A439-D5E8-4063-AD6F-DF1F282B390C}" dt="2024-10-04T07:22:24.289" v="0" actId="47"/>
        <pc:sldMkLst>
          <pc:docMk/>
          <pc:sldMk cId="2324094340" sldId="1380"/>
        </pc:sldMkLst>
      </pc:sldChg>
      <pc:sldChg chg="del">
        <pc:chgData name="Lars Björkman" userId="10049411-c5d5-42b6-93f4-7d56d5eee647" providerId="ADAL" clId="{11E4A439-D5E8-4063-AD6F-DF1F282B390C}" dt="2024-10-04T07:22:24.289" v="0" actId="47"/>
        <pc:sldMkLst>
          <pc:docMk/>
          <pc:sldMk cId="1177855381" sldId="1461"/>
        </pc:sldMkLst>
      </pc:sldChg>
      <pc:sldChg chg="del">
        <pc:chgData name="Lars Björkman" userId="10049411-c5d5-42b6-93f4-7d56d5eee647" providerId="ADAL" clId="{11E4A439-D5E8-4063-AD6F-DF1F282B390C}" dt="2024-10-04T07:22:24.289" v="0" actId="47"/>
        <pc:sldMkLst>
          <pc:docMk/>
          <pc:sldMk cId="3478184814" sldId="1545"/>
        </pc:sldMkLst>
      </pc:sldChg>
      <pc:sldChg chg="del">
        <pc:chgData name="Lars Björkman" userId="10049411-c5d5-42b6-93f4-7d56d5eee647" providerId="ADAL" clId="{11E4A439-D5E8-4063-AD6F-DF1F282B390C}" dt="2024-10-04T07:22:24.289" v="0" actId="47"/>
        <pc:sldMkLst>
          <pc:docMk/>
          <pc:sldMk cId="2114705973" sldId="1546"/>
        </pc:sldMkLst>
      </pc:sldChg>
      <pc:sldChg chg="del">
        <pc:chgData name="Lars Björkman" userId="10049411-c5d5-42b6-93f4-7d56d5eee647" providerId="ADAL" clId="{11E4A439-D5E8-4063-AD6F-DF1F282B390C}" dt="2024-10-04T07:22:24.289" v="0" actId="47"/>
        <pc:sldMkLst>
          <pc:docMk/>
          <pc:sldMk cId="3761294528" sldId="1673"/>
        </pc:sldMkLst>
      </pc:sldChg>
      <pc:sldChg chg="del">
        <pc:chgData name="Lars Björkman" userId="10049411-c5d5-42b6-93f4-7d56d5eee647" providerId="ADAL" clId="{11E4A439-D5E8-4063-AD6F-DF1F282B390C}" dt="2024-10-04T08:27:16.901" v="1845" actId="47"/>
        <pc:sldMkLst>
          <pc:docMk/>
          <pc:sldMk cId="3610721070" sldId="1674"/>
        </pc:sldMkLst>
      </pc:sldChg>
      <pc:sldChg chg="del">
        <pc:chgData name="Lars Björkman" userId="10049411-c5d5-42b6-93f4-7d56d5eee647" providerId="ADAL" clId="{11E4A439-D5E8-4063-AD6F-DF1F282B390C}" dt="2024-10-04T07:22:24.289" v="0" actId="47"/>
        <pc:sldMkLst>
          <pc:docMk/>
          <pc:sldMk cId="1125122738" sldId="1675"/>
        </pc:sldMkLst>
      </pc:sldChg>
      <pc:sldChg chg="del">
        <pc:chgData name="Lars Björkman" userId="10049411-c5d5-42b6-93f4-7d56d5eee647" providerId="ADAL" clId="{11E4A439-D5E8-4063-AD6F-DF1F282B390C}" dt="2024-10-04T07:22:24.289" v="0" actId="47"/>
        <pc:sldMkLst>
          <pc:docMk/>
          <pc:sldMk cId="1875207145" sldId="1676"/>
        </pc:sldMkLst>
      </pc:sldChg>
      <pc:sldChg chg="del">
        <pc:chgData name="Lars Björkman" userId="10049411-c5d5-42b6-93f4-7d56d5eee647" providerId="ADAL" clId="{11E4A439-D5E8-4063-AD6F-DF1F282B390C}" dt="2024-10-04T07:22:24.289" v="0" actId="47"/>
        <pc:sldMkLst>
          <pc:docMk/>
          <pc:sldMk cId="856561819" sldId="1685"/>
        </pc:sldMkLst>
      </pc:sldChg>
      <pc:sldChg chg="del">
        <pc:chgData name="Lars Björkman" userId="10049411-c5d5-42b6-93f4-7d56d5eee647" providerId="ADAL" clId="{11E4A439-D5E8-4063-AD6F-DF1F282B390C}" dt="2024-10-04T07:22:24.289" v="0" actId="47"/>
        <pc:sldMkLst>
          <pc:docMk/>
          <pc:sldMk cId="1767551175" sldId="1686"/>
        </pc:sldMkLst>
      </pc:sldChg>
      <pc:sldChg chg="del">
        <pc:chgData name="Lars Björkman" userId="10049411-c5d5-42b6-93f4-7d56d5eee647" providerId="ADAL" clId="{11E4A439-D5E8-4063-AD6F-DF1F282B390C}" dt="2024-10-04T07:22:24.289" v="0" actId="47"/>
        <pc:sldMkLst>
          <pc:docMk/>
          <pc:sldMk cId="2814467368" sldId="1687"/>
        </pc:sldMkLst>
      </pc:sldChg>
      <pc:sldChg chg="del">
        <pc:chgData name="Lars Björkman" userId="10049411-c5d5-42b6-93f4-7d56d5eee647" providerId="ADAL" clId="{11E4A439-D5E8-4063-AD6F-DF1F282B390C}" dt="2024-10-04T07:23:12.266" v="1" actId="47"/>
        <pc:sldMkLst>
          <pc:docMk/>
          <pc:sldMk cId="2921078329" sldId="1688"/>
        </pc:sldMkLst>
      </pc:sldChg>
      <pc:sldChg chg="del">
        <pc:chgData name="Lars Björkman" userId="10049411-c5d5-42b6-93f4-7d56d5eee647" providerId="ADAL" clId="{11E4A439-D5E8-4063-AD6F-DF1F282B390C}" dt="2024-10-04T07:22:24.289" v="0" actId="47"/>
        <pc:sldMkLst>
          <pc:docMk/>
          <pc:sldMk cId="4170184223" sldId="1689"/>
        </pc:sldMkLst>
      </pc:sldChg>
      <pc:sldChg chg="del">
        <pc:chgData name="Lars Björkman" userId="10049411-c5d5-42b6-93f4-7d56d5eee647" providerId="ADAL" clId="{11E4A439-D5E8-4063-AD6F-DF1F282B390C}" dt="2024-10-04T07:22:24.289" v="0" actId="47"/>
        <pc:sldMkLst>
          <pc:docMk/>
          <pc:sldMk cId="3546271641" sldId="1691"/>
        </pc:sldMkLst>
      </pc:sldChg>
      <pc:sldChg chg="del">
        <pc:chgData name="Lars Björkman" userId="10049411-c5d5-42b6-93f4-7d56d5eee647" providerId="ADAL" clId="{11E4A439-D5E8-4063-AD6F-DF1F282B390C}" dt="2024-10-04T07:23:12.266" v="1" actId="47"/>
        <pc:sldMkLst>
          <pc:docMk/>
          <pc:sldMk cId="1310605064" sldId="1692"/>
        </pc:sldMkLst>
      </pc:sldChg>
      <pc:sldChg chg="del">
        <pc:chgData name="Lars Björkman" userId="10049411-c5d5-42b6-93f4-7d56d5eee647" providerId="ADAL" clId="{11E4A439-D5E8-4063-AD6F-DF1F282B390C}" dt="2024-10-04T07:22:24.289" v="0" actId="47"/>
        <pc:sldMkLst>
          <pc:docMk/>
          <pc:sldMk cId="1459505444" sldId="1694"/>
        </pc:sldMkLst>
      </pc:sldChg>
      <pc:sldChg chg="del">
        <pc:chgData name="Lars Björkman" userId="10049411-c5d5-42b6-93f4-7d56d5eee647" providerId="ADAL" clId="{11E4A439-D5E8-4063-AD6F-DF1F282B390C}" dt="2024-10-04T07:22:24.289" v="0" actId="47"/>
        <pc:sldMkLst>
          <pc:docMk/>
          <pc:sldMk cId="2388905229" sldId="1698"/>
        </pc:sldMkLst>
      </pc:sldChg>
      <pc:sldChg chg="del">
        <pc:chgData name="Lars Björkman" userId="10049411-c5d5-42b6-93f4-7d56d5eee647" providerId="ADAL" clId="{11E4A439-D5E8-4063-AD6F-DF1F282B390C}" dt="2024-10-04T07:22:24.289" v="0" actId="47"/>
        <pc:sldMkLst>
          <pc:docMk/>
          <pc:sldMk cId="2845579279" sldId="1699"/>
        </pc:sldMkLst>
      </pc:sldChg>
      <pc:sldChg chg="del">
        <pc:chgData name="Lars Björkman" userId="10049411-c5d5-42b6-93f4-7d56d5eee647" providerId="ADAL" clId="{11E4A439-D5E8-4063-AD6F-DF1F282B390C}" dt="2024-10-04T07:22:24.289" v="0" actId="47"/>
        <pc:sldMkLst>
          <pc:docMk/>
          <pc:sldMk cId="913716074" sldId="1702"/>
        </pc:sldMkLst>
      </pc:sldChg>
      <pc:sldChg chg="del">
        <pc:chgData name="Lars Björkman" userId="10049411-c5d5-42b6-93f4-7d56d5eee647" providerId="ADAL" clId="{11E4A439-D5E8-4063-AD6F-DF1F282B390C}" dt="2024-10-04T07:22:24.289" v="0" actId="47"/>
        <pc:sldMkLst>
          <pc:docMk/>
          <pc:sldMk cId="2926571286" sldId="1703"/>
        </pc:sldMkLst>
      </pc:sldChg>
      <pc:sldChg chg="del">
        <pc:chgData name="Lars Björkman" userId="10049411-c5d5-42b6-93f4-7d56d5eee647" providerId="ADAL" clId="{11E4A439-D5E8-4063-AD6F-DF1F282B390C}" dt="2024-10-04T07:22:24.289" v="0" actId="47"/>
        <pc:sldMkLst>
          <pc:docMk/>
          <pc:sldMk cId="1662074600" sldId="1704"/>
        </pc:sldMkLst>
      </pc:sldChg>
      <pc:sldChg chg="del">
        <pc:chgData name="Lars Björkman" userId="10049411-c5d5-42b6-93f4-7d56d5eee647" providerId="ADAL" clId="{11E4A439-D5E8-4063-AD6F-DF1F282B390C}" dt="2024-10-04T07:23:12.266" v="1" actId="47"/>
        <pc:sldMkLst>
          <pc:docMk/>
          <pc:sldMk cId="3308887757" sldId="1708"/>
        </pc:sldMkLst>
      </pc:sldChg>
      <pc:sldChg chg="del">
        <pc:chgData name="Lars Björkman" userId="10049411-c5d5-42b6-93f4-7d56d5eee647" providerId="ADAL" clId="{11E4A439-D5E8-4063-AD6F-DF1F282B390C}" dt="2024-10-04T07:22:24.289" v="0" actId="47"/>
        <pc:sldMkLst>
          <pc:docMk/>
          <pc:sldMk cId="2223497150" sldId="1709"/>
        </pc:sldMkLst>
      </pc:sldChg>
      <pc:sldChg chg="del">
        <pc:chgData name="Lars Björkman" userId="10049411-c5d5-42b6-93f4-7d56d5eee647" providerId="ADAL" clId="{11E4A439-D5E8-4063-AD6F-DF1F282B390C}" dt="2024-10-04T07:22:24.289" v="0" actId="47"/>
        <pc:sldMkLst>
          <pc:docMk/>
          <pc:sldMk cId="1004090065" sldId="1710"/>
        </pc:sldMkLst>
      </pc:sldChg>
      <pc:sldChg chg="del">
        <pc:chgData name="Lars Björkman" userId="10049411-c5d5-42b6-93f4-7d56d5eee647" providerId="ADAL" clId="{11E4A439-D5E8-4063-AD6F-DF1F282B390C}" dt="2024-10-04T07:22:24.289" v="0" actId="47"/>
        <pc:sldMkLst>
          <pc:docMk/>
          <pc:sldMk cId="2251563164" sldId="1714"/>
        </pc:sldMkLst>
      </pc:sldChg>
      <pc:sldChg chg="del">
        <pc:chgData name="Lars Björkman" userId="10049411-c5d5-42b6-93f4-7d56d5eee647" providerId="ADAL" clId="{11E4A439-D5E8-4063-AD6F-DF1F282B390C}" dt="2024-10-04T07:22:24.289" v="0" actId="47"/>
        <pc:sldMkLst>
          <pc:docMk/>
          <pc:sldMk cId="4212015239" sldId="1715"/>
        </pc:sldMkLst>
      </pc:sldChg>
      <pc:sldChg chg="del">
        <pc:chgData name="Lars Björkman" userId="10049411-c5d5-42b6-93f4-7d56d5eee647" providerId="ADAL" clId="{11E4A439-D5E8-4063-AD6F-DF1F282B390C}" dt="2024-10-04T07:22:24.289" v="0" actId="47"/>
        <pc:sldMkLst>
          <pc:docMk/>
          <pc:sldMk cId="110413495" sldId="1828"/>
        </pc:sldMkLst>
      </pc:sldChg>
      <pc:sldChg chg="del">
        <pc:chgData name="Lars Björkman" userId="10049411-c5d5-42b6-93f4-7d56d5eee647" providerId="ADAL" clId="{11E4A439-D5E8-4063-AD6F-DF1F282B390C}" dt="2024-10-04T07:22:24.289" v="0" actId="47"/>
        <pc:sldMkLst>
          <pc:docMk/>
          <pc:sldMk cId="3185557939" sldId="1881"/>
        </pc:sldMkLst>
      </pc:sldChg>
      <pc:sldChg chg="del">
        <pc:chgData name="Lars Björkman" userId="10049411-c5d5-42b6-93f4-7d56d5eee647" providerId="ADAL" clId="{11E4A439-D5E8-4063-AD6F-DF1F282B390C}" dt="2024-10-04T07:22:24.289" v="0" actId="47"/>
        <pc:sldMkLst>
          <pc:docMk/>
          <pc:sldMk cId="3186961738" sldId="1883"/>
        </pc:sldMkLst>
      </pc:sldChg>
      <pc:sldChg chg="del">
        <pc:chgData name="Lars Björkman" userId="10049411-c5d5-42b6-93f4-7d56d5eee647" providerId="ADAL" clId="{11E4A439-D5E8-4063-AD6F-DF1F282B390C}" dt="2024-10-04T07:22:24.289" v="0" actId="47"/>
        <pc:sldMkLst>
          <pc:docMk/>
          <pc:sldMk cId="1912459803" sldId="1884"/>
        </pc:sldMkLst>
      </pc:sldChg>
      <pc:sldChg chg="del">
        <pc:chgData name="Lars Björkman" userId="10049411-c5d5-42b6-93f4-7d56d5eee647" providerId="ADAL" clId="{11E4A439-D5E8-4063-AD6F-DF1F282B390C}" dt="2024-10-04T07:22:24.289" v="0" actId="47"/>
        <pc:sldMkLst>
          <pc:docMk/>
          <pc:sldMk cId="3096191998" sldId="1887"/>
        </pc:sldMkLst>
      </pc:sldChg>
      <pc:sldChg chg="del">
        <pc:chgData name="Lars Björkman" userId="10049411-c5d5-42b6-93f4-7d56d5eee647" providerId="ADAL" clId="{11E4A439-D5E8-4063-AD6F-DF1F282B390C}" dt="2024-10-04T07:22:24.289" v="0" actId="47"/>
        <pc:sldMkLst>
          <pc:docMk/>
          <pc:sldMk cId="3721660300" sldId="1888"/>
        </pc:sldMkLst>
      </pc:sldChg>
      <pc:sldChg chg="del">
        <pc:chgData name="Lars Björkman" userId="10049411-c5d5-42b6-93f4-7d56d5eee647" providerId="ADAL" clId="{11E4A439-D5E8-4063-AD6F-DF1F282B390C}" dt="2024-10-04T07:22:24.289" v="0" actId="47"/>
        <pc:sldMkLst>
          <pc:docMk/>
          <pc:sldMk cId="2116758870" sldId="1889"/>
        </pc:sldMkLst>
      </pc:sldChg>
      <pc:sldChg chg="del">
        <pc:chgData name="Lars Björkman" userId="10049411-c5d5-42b6-93f4-7d56d5eee647" providerId="ADAL" clId="{11E4A439-D5E8-4063-AD6F-DF1F282B390C}" dt="2024-10-04T07:22:24.289" v="0" actId="47"/>
        <pc:sldMkLst>
          <pc:docMk/>
          <pc:sldMk cId="3162714140" sldId="1890"/>
        </pc:sldMkLst>
      </pc:sldChg>
      <pc:sldChg chg="del">
        <pc:chgData name="Lars Björkman" userId="10049411-c5d5-42b6-93f4-7d56d5eee647" providerId="ADAL" clId="{11E4A439-D5E8-4063-AD6F-DF1F282B390C}" dt="2024-10-04T07:22:24.289" v="0" actId="47"/>
        <pc:sldMkLst>
          <pc:docMk/>
          <pc:sldMk cId="2304714255" sldId="1891"/>
        </pc:sldMkLst>
      </pc:sldChg>
      <pc:sldChg chg="del">
        <pc:chgData name="Lars Björkman" userId="10049411-c5d5-42b6-93f4-7d56d5eee647" providerId="ADAL" clId="{11E4A439-D5E8-4063-AD6F-DF1F282B390C}" dt="2024-10-04T07:22:24.289" v="0" actId="47"/>
        <pc:sldMkLst>
          <pc:docMk/>
          <pc:sldMk cId="4080762569" sldId="1892"/>
        </pc:sldMkLst>
      </pc:sldChg>
      <pc:sldChg chg="del">
        <pc:chgData name="Lars Björkman" userId="10049411-c5d5-42b6-93f4-7d56d5eee647" providerId="ADAL" clId="{11E4A439-D5E8-4063-AD6F-DF1F282B390C}" dt="2024-10-04T07:22:24.289" v="0" actId="47"/>
        <pc:sldMkLst>
          <pc:docMk/>
          <pc:sldMk cId="75852286" sldId="1894"/>
        </pc:sldMkLst>
      </pc:sldChg>
      <pc:sldChg chg="del">
        <pc:chgData name="Lars Björkman" userId="10049411-c5d5-42b6-93f4-7d56d5eee647" providerId="ADAL" clId="{11E4A439-D5E8-4063-AD6F-DF1F282B390C}" dt="2024-10-04T07:22:24.289" v="0" actId="47"/>
        <pc:sldMkLst>
          <pc:docMk/>
          <pc:sldMk cId="2682450392" sldId="1896"/>
        </pc:sldMkLst>
      </pc:sldChg>
      <pc:sldChg chg="del">
        <pc:chgData name="Lars Björkman" userId="10049411-c5d5-42b6-93f4-7d56d5eee647" providerId="ADAL" clId="{11E4A439-D5E8-4063-AD6F-DF1F282B390C}" dt="2024-10-04T07:23:12.266" v="1" actId="47"/>
        <pc:sldMkLst>
          <pc:docMk/>
          <pc:sldMk cId="2425013763" sldId="1897"/>
        </pc:sldMkLst>
      </pc:sldChg>
      <pc:sldChg chg="del">
        <pc:chgData name="Lars Björkman" userId="10049411-c5d5-42b6-93f4-7d56d5eee647" providerId="ADAL" clId="{11E4A439-D5E8-4063-AD6F-DF1F282B390C}" dt="2024-10-04T07:22:24.289" v="0" actId="47"/>
        <pc:sldMkLst>
          <pc:docMk/>
          <pc:sldMk cId="3922513457" sldId="1898"/>
        </pc:sldMkLst>
      </pc:sldChg>
      <pc:sldChg chg="del">
        <pc:chgData name="Lars Björkman" userId="10049411-c5d5-42b6-93f4-7d56d5eee647" providerId="ADAL" clId="{11E4A439-D5E8-4063-AD6F-DF1F282B390C}" dt="2024-10-04T07:22:24.289" v="0" actId="47"/>
        <pc:sldMkLst>
          <pc:docMk/>
          <pc:sldMk cId="2393734818" sldId="1899"/>
        </pc:sldMkLst>
      </pc:sldChg>
      <pc:sldChg chg="del">
        <pc:chgData name="Lars Björkman" userId="10049411-c5d5-42b6-93f4-7d56d5eee647" providerId="ADAL" clId="{11E4A439-D5E8-4063-AD6F-DF1F282B390C}" dt="2024-10-04T07:22:24.289" v="0" actId="47"/>
        <pc:sldMkLst>
          <pc:docMk/>
          <pc:sldMk cId="3853381031" sldId="1900"/>
        </pc:sldMkLst>
      </pc:sldChg>
      <pc:sldChg chg="del">
        <pc:chgData name="Lars Björkman" userId="10049411-c5d5-42b6-93f4-7d56d5eee647" providerId="ADAL" clId="{11E4A439-D5E8-4063-AD6F-DF1F282B390C}" dt="2024-10-04T07:22:24.289" v="0" actId="47"/>
        <pc:sldMkLst>
          <pc:docMk/>
          <pc:sldMk cId="1121081463" sldId="1901"/>
        </pc:sldMkLst>
      </pc:sldChg>
      <pc:sldChg chg="del">
        <pc:chgData name="Lars Björkman" userId="10049411-c5d5-42b6-93f4-7d56d5eee647" providerId="ADAL" clId="{11E4A439-D5E8-4063-AD6F-DF1F282B390C}" dt="2024-10-04T07:22:24.289" v="0" actId="47"/>
        <pc:sldMkLst>
          <pc:docMk/>
          <pc:sldMk cId="1534169204" sldId="1902"/>
        </pc:sldMkLst>
      </pc:sldChg>
      <pc:sldChg chg="del">
        <pc:chgData name="Lars Björkman" userId="10049411-c5d5-42b6-93f4-7d56d5eee647" providerId="ADAL" clId="{11E4A439-D5E8-4063-AD6F-DF1F282B390C}" dt="2024-10-04T07:22:24.289" v="0" actId="47"/>
        <pc:sldMkLst>
          <pc:docMk/>
          <pc:sldMk cId="1126190861" sldId="1903"/>
        </pc:sldMkLst>
      </pc:sldChg>
      <pc:sldChg chg="del">
        <pc:chgData name="Lars Björkman" userId="10049411-c5d5-42b6-93f4-7d56d5eee647" providerId="ADAL" clId="{11E4A439-D5E8-4063-AD6F-DF1F282B390C}" dt="2024-10-04T07:22:24.289" v="0" actId="47"/>
        <pc:sldMkLst>
          <pc:docMk/>
          <pc:sldMk cId="3982578120" sldId="1904"/>
        </pc:sldMkLst>
      </pc:sldChg>
      <pc:sldChg chg="del">
        <pc:chgData name="Lars Björkman" userId="10049411-c5d5-42b6-93f4-7d56d5eee647" providerId="ADAL" clId="{11E4A439-D5E8-4063-AD6F-DF1F282B390C}" dt="2024-10-04T07:22:24.289" v="0" actId="47"/>
        <pc:sldMkLst>
          <pc:docMk/>
          <pc:sldMk cId="330090197" sldId="1905"/>
        </pc:sldMkLst>
      </pc:sldChg>
      <pc:sldChg chg="del">
        <pc:chgData name="Lars Björkman" userId="10049411-c5d5-42b6-93f4-7d56d5eee647" providerId="ADAL" clId="{11E4A439-D5E8-4063-AD6F-DF1F282B390C}" dt="2024-10-04T07:22:24.289" v="0" actId="47"/>
        <pc:sldMkLst>
          <pc:docMk/>
          <pc:sldMk cId="2254234491" sldId="1906"/>
        </pc:sldMkLst>
      </pc:sldChg>
      <pc:sldChg chg="del">
        <pc:chgData name="Lars Björkman" userId="10049411-c5d5-42b6-93f4-7d56d5eee647" providerId="ADAL" clId="{11E4A439-D5E8-4063-AD6F-DF1F282B390C}" dt="2024-10-04T07:22:24.289" v="0" actId="47"/>
        <pc:sldMkLst>
          <pc:docMk/>
          <pc:sldMk cId="306743288" sldId="1907"/>
        </pc:sldMkLst>
      </pc:sldChg>
      <pc:sldChg chg="del">
        <pc:chgData name="Lars Björkman" userId="10049411-c5d5-42b6-93f4-7d56d5eee647" providerId="ADAL" clId="{11E4A439-D5E8-4063-AD6F-DF1F282B390C}" dt="2024-10-04T07:22:24.289" v="0" actId="47"/>
        <pc:sldMkLst>
          <pc:docMk/>
          <pc:sldMk cId="2807810018" sldId="1908"/>
        </pc:sldMkLst>
      </pc:sldChg>
      <pc:sldChg chg="del">
        <pc:chgData name="Lars Björkman" userId="10049411-c5d5-42b6-93f4-7d56d5eee647" providerId="ADAL" clId="{11E4A439-D5E8-4063-AD6F-DF1F282B390C}" dt="2024-10-04T07:22:24.289" v="0" actId="47"/>
        <pc:sldMkLst>
          <pc:docMk/>
          <pc:sldMk cId="2309628692" sldId="1909"/>
        </pc:sldMkLst>
      </pc:sldChg>
      <pc:sldChg chg="del">
        <pc:chgData name="Lars Björkman" userId="10049411-c5d5-42b6-93f4-7d56d5eee647" providerId="ADAL" clId="{11E4A439-D5E8-4063-AD6F-DF1F282B390C}" dt="2024-10-04T07:23:12.266" v="1" actId="47"/>
        <pc:sldMkLst>
          <pc:docMk/>
          <pc:sldMk cId="1941151992" sldId="1910"/>
        </pc:sldMkLst>
      </pc:sldChg>
      <pc:sldChg chg="del">
        <pc:chgData name="Lars Björkman" userId="10049411-c5d5-42b6-93f4-7d56d5eee647" providerId="ADAL" clId="{11E4A439-D5E8-4063-AD6F-DF1F282B390C}" dt="2024-10-04T07:23:12.266" v="1" actId="47"/>
        <pc:sldMkLst>
          <pc:docMk/>
          <pc:sldMk cId="4089910728" sldId="1911"/>
        </pc:sldMkLst>
      </pc:sldChg>
      <pc:sldChg chg="del">
        <pc:chgData name="Lars Björkman" userId="10049411-c5d5-42b6-93f4-7d56d5eee647" providerId="ADAL" clId="{11E4A439-D5E8-4063-AD6F-DF1F282B390C}" dt="2024-10-04T07:23:12.266" v="1" actId="47"/>
        <pc:sldMkLst>
          <pc:docMk/>
          <pc:sldMk cId="2154512348" sldId="1912"/>
        </pc:sldMkLst>
      </pc:sldChg>
      <pc:sldChg chg="del">
        <pc:chgData name="Lars Björkman" userId="10049411-c5d5-42b6-93f4-7d56d5eee647" providerId="ADAL" clId="{11E4A439-D5E8-4063-AD6F-DF1F282B390C}" dt="2024-10-04T07:23:12.266" v="1" actId="47"/>
        <pc:sldMkLst>
          <pc:docMk/>
          <pc:sldMk cId="1730495256" sldId="1913"/>
        </pc:sldMkLst>
      </pc:sldChg>
      <pc:sldChg chg="del">
        <pc:chgData name="Lars Björkman" userId="10049411-c5d5-42b6-93f4-7d56d5eee647" providerId="ADAL" clId="{11E4A439-D5E8-4063-AD6F-DF1F282B390C}" dt="2024-10-04T07:23:12.266" v="1" actId="47"/>
        <pc:sldMkLst>
          <pc:docMk/>
          <pc:sldMk cId="3412351143" sldId="1914"/>
        </pc:sldMkLst>
      </pc:sldChg>
      <pc:sldChg chg="del">
        <pc:chgData name="Lars Björkman" userId="10049411-c5d5-42b6-93f4-7d56d5eee647" providerId="ADAL" clId="{11E4A439-D5E8-4063-AD6F-DF1F282B390C}" dt="2024-10-04T07:23:12.266" v="1" actId="47"/>
        <pc:sldMkLst>
          <pc:docMk/>
          <pc:sldMk cId="3818124493" sldId="1915"/>
        </pc:sldMkLst>
      </pc:sldChg>
      <pc:sldChg chg="del">
        <pc:chgData name="Lars Björkman" userId="10049411-c5d5-42b6-93f4-7d56d5eee647" providerId="ADAL" clId="{11E4A439-D5E8-4063-AD6F-DF1F282B390C}" dt="2024-10-04T07:23:12.266" v="1" actId="47"/>
        <pc:sldMkLst>
          <pc:docMk/>
          <pc:sldMk cId="3053997497" sldId="1916"/>
        </pc:sldMkLst>
      </pc:sldChg>
      <pc:sldChg chg="del">
        <pc:chgData name="Lars Björkman" userId="10049411-c5d5-42b6-93f4-7d56d5eee647" providerId="ADAL" clId="{11E4A439-D5E8-4063-AD6F-DF1F282B390C}" dt="2024-10-04T07:23:12.266" v="1" actId="47"/>
        <pc:sldMkLst>
          <pc:docMk/>
          <pc:sldMk cId="4112845793" sldId="1917"/>
        </pc:sldMkLst>
      </pc:sldChg>
      <pc:sldChg chg="del">
        <pc:chgData name="Lars Björkman" userId="10049411-c5d5-42b6-93f4-7d56d5eee647" providerId="ADAL" clId="{11E4A439-D5E8-4063-AD6F-DF1F282B390C}" dt="2024-10-04T07:23:12.266" v="1" actId="47"/>
        <pc:sldMkLst>
          <pc:docMk/>
          <pc:sldMk cId="215621556" sldId="1918"/>
        </pc:sldMkLst>
      </pc:sldChg>
      <pc:sldChg chg="del">
        <pc:chgData name="Lars Björkman" userId="10049411-c5d5-42b6-93f4-7d56d5eee647" providerId="ADAL" clId="{11E4A439-D5E8-4063-AD6F-DF1F282B390C}" dt="2024-10-04T07:23:12.266" v="1" actId="47"/>
        <pc:sldMkLst>
          <pc:docMk/>
          <pc:sldMk cId="1869362564" sldId="1919"/>
        </pc:sldMkLst>
      </pc:sldChg>
      <pc:sldChg chg="del">
        <pc:chgData name="Lars Björkman" userId="10049411-c5d5-42b6-93f4-7d56d5eee647" providerId="ADAL" clId="{11E4A439-D5E8-4063-AD6F-DF1F282B390C}" dt="2024-10-04T07:23:12.266" v="1" actId="47"/>
        <pc:sldMkLst>
          <pc:docMk/>
          <pc:sldMk cId="1250817446" sldId="1920"/>
        </pc:sldMkLst>
      </pc:sldChg>
      <pc:sldChg chg="del">
        <pc:chgData name="Lars Björkman" userId="10049411-c5d5-42b6-93f4-7d56d5eee647" providerId="ADAL" clId="{11E4A439-D5E8-4063-AD6F-DF1F282B390C}" dt="2024-10-04T07:23:12.266" v="1" actId="47"/>
        <pc:sldMkLst>
          <pc:docMk/>
          <pc:sldMk cId="17212947" sldId="1921"/>
        </pc:sldMkLst>
      </pc:sldChg>
      <pc:sldChg chg="del">
        <pc:chgData name="Lars Björkman" userId="10049411-c5d5-42b6-93f4-7d56d5eee647" providerId="ADAL" clId="{11E4A439-D5E8-4063-AD6F-DF1F282B390C}" dt="2024-10-04T07:23:12.266" v="1" actId="47"/>
        <pc:sldMkLst>
          <pc:docMk/>
          <pc:sldMk cId="3703816677" sldId="1922"/>
        </pc:sldMkLst>
      </pc:sldChg>
      <pc:sldChg chg="del">
        <pc:chgData name="Lars Björkman" userId="10049411-c5d5-42b6-93f4-7d56d5eee647" providerId="ADAL" clId="{11E4A439-D5E8-4063-AD6F-DF1F282B390C}" dt="2024-10-04T07:23:12.266" v="1" actId="47"/>
        <pc:sldMkLst>
          <pc:docMk/>
          <pc:sldMk cId="1513803884" sldId="1923"/>
        </pc:sldMkLst>
      </pc:sldChg>
      <pc:sldChg chg="del">
        <pc:chgData name="Lars Björkman" userId="10049411-c5d5-42b6-93f4-7d56d5eee647" providerId="ADAL" clId="{11E4A439-D5E8-4063-AD6F-DF1F282B390C}" dt="2024-10-04T07:23:12.266" v="1" actId="47"/>
        <pc:sldMkLst>
          <pc:docMk/>
          <pc:sldMk cId="2998142389" sldId="1924"/>
        </pc:sldMkLst>
      </pc:sldChg>
      <pc:sldChg chg="del">
        <pc:chgData name="Lars Björkman" userId="10049411-c5d5-42b6-93f4-7d56d5eee647" providerId="ADAL" clId="{11E4A439-D5E8-4063-AD6F-DF1F282B390C}" dt="2024-10-04T07:23:12.266" v="1" actId="47"/>
        <pc:sldMkLst>
          <pc:docMk/>
          <pc:sldMk cId="2975063130" sldId="1925"/>
        </pc:sldMkLst>
      </pc:sldChg>
      <pc:sldChg chg="del">
        <pc:chgData name="Lars Björkman" userId="10049411-c5d5-42b6-93f4-7d56d5eee647" providerId="ADAL" clId="{11E4A439-D5E8-4063-AD6F-DF1F282B390C}" dt="2024-10-04T07:23:12.266" v="1" actId="47"/>
        <pc:sldMkLst>
          <pc:docMk/>
          <pc:sldMk cId="902621043" sldId="1926"/>
        </pc:sldMkLst>
      </pc:sldChg>
      <pc:sldChg chg="del">
        <pc:chgData name="Lars Björkman" userId="10049411-c5d5-42b6-93f4-7d56d5eee647" providerId="ADAL" clId="{11E4A439-D5E8-4063-AD6F-DF1F282B390C}" dt="2024-10-04T07:23:12.266" v="1" actId="47"/>
        <pc:sldMkLst>
          <pc:docMk/>
          <pc:sldMk cId="1141413329" sldId="1927"/>
        </pc:sldMkLst>
      </pc:sldChg>
      <pc:sldChg chg="del">
        <pc:chgData name="Lars Björkman" userId="10049411-c5d5-42b6-93f4-7d56d5eee647" providerId="ADAL" clId="{11E4A439-D5E8-4063-AD6F-DF1F282B390C}" dt="2024-10-04T07:23:12.266" v="1" actId="47"/>
        <pc:sldMkLst>
          <pc:docMk/>
          <pc:sldMk cId="3998796319" sldId="1928"/>
        </pc:sldMkLst>
      </pc:sldChg>
      <pc:sldChg chg="del">
        <pc:chgData name="Lars Björkman" userId="10049411-c5d5-42b6-93f4-7d56d5eee647" providerId="ADAL" clId="{11E4A439-D5E8-4063-AD6F-DF1F282B390C}" dt="2024-10-04T07:23:12.266" v="1" actId="47"/>
        <pc:sldMkLst>
          <pc:docMk/>
          <pc:sldMk cId="290718429" sldId="1929"/>
        </pc:sldMkLst>
      </pc:sldChg>
      <pc:sldChg chg="del">
        <pc:chgData name="Lars Björkman" userId="10049411-c5d5-42b6-93f4-7d56d5eee647" providerId="ADAL" clId="{11E4A439-D5E8-4063-AD6F-DF1F282B390C}" dt="2024-10-04T07:23:12.266" v="1" actId="47"/>
        <pc:sldMkLst>
          <pc:docMk/>
          <pc:sldMk cId="1408854017" sldId="1930"/>
        </pc:sldMkLst>
      </pc:sldChg>
      <pc:sldChg chg="del">
        <pc:chgData name="Lars Björkman" userId="10049411-c5d5-42b6-93f4-7d56d5eee647" providerId="ADAL" clId="{11E4A439-D5E8-4063-AD6F-DF1F282B390C}" dt="2024-10-04T07:23:12.266" v="1" actId="47"/>
        <pc:sldMkLst>
          <pc:docMk/>
          <pc:sldMk cId="1238498440" sldId="1931"/>
        </pc:sldMkLst>
      </pc:sldChg>
      <pc:sldChg chg="del">
        <pc:chgData name="Lars Björkman" userId="10049411-c5d5-42b6-93f4-7d56d5eee647" providerId="ADAL" clId="{11E4A439-D5E8-4063-AD6F-DF1F282B390C}" dt="2024-10-04T07:23:12.266" v="1" actId="47"/>
        <pc:sldMkLst>
          <pc:docMk/>
          <pc:sldMk cId="1854525145" sldId="1932"/>
        </pc:sldMkLst>
      </pc:sldChg>
      <pc:sldChg chg="del">
        <pc:chgData name="Lars Björkman" userId="10049411-c5d5-42b6-93f4-7d56d5eee647" providerId="ADAL" clId="{11E4A439-D5E8-4063-AD6F-DF1F282B390C}" dt="2024-10-04T07:23:12.266" v="1" actId="47"/>
        <pc:sldMkLst>
          <pc:docMk/>
          <pc:sldMk cId="2145717374" sldId="1933"/>
        </pc:sldMkLst>
      </pc:sldChg>
      <pc:sldChg chg="del">
        <pc:chgData name="Lars Björkman" userId="10049411-c5d5-42b6-93f4-7d56d5eee647" providerId="ADAL" clId="{11E4A439-D5E8-4063-AD6F-DF1F282B390C}" dt="2024-10-04T07:23:12.266" v="1" actId="47"/>
        <pc:sldMkLst>
          <pc:docMk/>
          <pc:sldMk cId="1893326566" sldId="1934"/>
        </pc:sldMkLst>
      </pc:sldChg>
      <pc:sldChg chg="del">
        <pc:chgData name="Lars Björkman" userId="10049411-c5d5-42b6-93f4-7d56d5eee647" providerId="ADAL" clId="{11E4A439-D5E8-4063-AD6F-DF1F282B390C}" dt="2024-10-04T07:23:12.266" v="1" actId="47"/>
        <pc:sldMkLst>
          <pc:docMk/>
          <pc:sldMk cId="1562709563" sldId="1935"/>
        </pc:sldMkLst>
      </pc:sldChg>
      <pc:sldChg chg="del">
        <pc:chgData name="Lars Björkman" userId="10049411-c5d5-42b6-93f4-7d56d5eee647" providerId="ADAL" clId="{11E4A439-D5E8-4063-AD6F-DF1F282B390C}" dt="2024-10-04T07:23:12.266" v="1" actId="47"/>
        <pc:sldMkLst>
          <pc:docMk/>
          <pc:sldMk cId="2771798968" sldId="1936"/>
        </pc:sldMkLst>
      </pc:sldChg>
      <pc:sldChg chg="del">
        <pc:chgData name="Lars Björkman" userId="10049411-c5d5-42b6-93f4-7d56d5eee647" providerId="ADAL" clId="{11E4A439-D5E8-4063-AD6F-DF1F282B390C}" dt="2024-10-04T07:23:12.266" v="1" actId="47"/>
        <pc:sldMkLst>
          <pc:docMk/>
          <pc:sldMk cId="696230248" sldId="1937"/>
        </pc:sldMkLst>
      </pc:sldChg>
      <pc:sldChg chg="del">
        <pc:chgData name="Lars Björkman" userId="10049411-c5d5-42b6-93f4-7d56d5eee647" providerId="ADAL" clId="{11E4A439-D5E8-4063-AD6F-DF1F282B390C}" dt="2024-10-04T07:23:12.266" v="1" actId="47"/>
        <pc:sldMkLst>
          <pc:docMk/>
          <pc:sldMk cId="1827509971" sldId="1938"/>
        </pc:sldMkLst>
      </pc:sldChg>
      <pc:sldChg chg="del">
        <pc:chgData name="Lars Björkman" userId="10049411-c5d5-42b6-93f4-7d56d5eee647" providerId="ADAL" clId="{11E4A439-D5E8-4063-AD6F-DF1F282B390C}" dt="2024-10-04T07:23:12.266" v="1" actId="47"/>
        <pc:sldMkLst>
          <pc:docMk/>
          <pc:sldMk cId="170605603" sldId="1939"/>
        </pc:sldMkLst>
      </pc:sldChg>
      <pc:sldChg chg="del">
        <pc:chgData name="Lars Björkman" userId="10049411-c5d5-42b6-93f4-7d56d5eee647" providerId="ADAL" clId="{11E4A439-D5E8-4063-AD6F-DF1F282B390C}" dt="2024-10-04T07:23:12.266" v="1" actId="47"/>
        <pc:sldMkLst>
          <pc:docMk/>
          <pc:sldMk cId="1433941969" sldId="1940"/>
        </pc:sldMkLst>
      </pc:sldChg>
      <pc:sldChg chg="del">
        <pc:chgData name="Lars Björkman" userId="10049411-c5d5-42b6-93f4-7d56d5eee647" providerId="ADAL" clId="{11E4A439-D5E8-4063-AD6F-DF1F282B390C}" dt="2024-10-04T07:23:12.266" v="1" actId="47"/>
        <pc:sldMkLst>
          <pc:docMk/>
          <pc:sldMk cId="3519397187" sldId="1941"/>
        </pc:sldMkLst>
      </pc:sldChg>
      <pc:sldChg chg="del">
        <pc:chgData name="Lars Björkman" userId="10049411-c5d5-42b6-93f4-7d56d5eee647" providerId="ADAL" clId="{11E4A439-D5E8-4063-AD6F-DF1F282B390C}" dt="2024-10-04T07:22:24.289" v="0" actId="47"/>
        <pc:sldMkLst>
          <pc:docMk/>
          <pc:sldMk cId="2394445212" sldId="1942"/>
        </pc:sldMkLst>
      </pc:sldChg>
      <pc:sldMasterChg chg="delSldLayout">
        <pc:chgData name="Lars Björkman" userId="10049411-c5d5-42b6-93f4-7d56d5eee647" providerId="ADAL" clId="{11E4A439-D5E8-4063-AD6F-DF1F282B390C}" dt="2024-10-04T08:27:16.901" v="1845" actId="47"/>
        <pc:sldMasterMkLst>
          <pc:docMk/>
          <pc:sldMasterMk cId="2638553267" sldId="2147483648"/>
        </pc:sldMasterMkLst>
        <pc:sldLayoutChg chg="del">
          <pc:chgData name="Lars Björkman" userId="10049411-c5d5-42b6-93f4-7d56d5eee647" providerId="ADAL" clId="{11E4A439-D5E8-4063-AD6F-DF1F282B390C}" dt="2024-10-04T08:27:16.901" v="1845" actId="47"/>
          <pc:sldLayoutMkLst>
            <pc:docMk/>
            <pc:sldMasterMk cId="2638553267" sldId="2147483648"/>
            <pc:sldLayoutMk cId="2598603301" sldId="2147483685"/>
          </pc:sldLayoutMkLst>
        </pc:sldLayoutChg>
        <pc:sldLayoutChg chg="del">
          <pc:chgData name="Lars Björkman" userId="10049411-c5d5-42b6-93f4-7d56d5eee647" providerId="ADAL" clId="{11E4A439-D5E8-4063-AD6F-DF1F282B390C}" dt="2024-10-04T07:23:12.266" v="1" actId="47"/>
          <pc:sldLayoutMkLst>
            <pc:docMk/>
            <pc:sldMasterMk cId="2638553267" sldId="2147483648"/>
            <pc:sldLayoutMk cId="640430208" sldId="2147483686"/>
          </pc:sldLayoutMkLst>
        </pc:sldLayoutChg>
      </pc:sldMasterChg>
    </pc:docChg>
  </pc:docChgLst>
  <pc:docChgLst>
    <pc:chgData name="Lars Björkman" userId="10049411-c5d5-42b6-93f4-7d56d5eee647" providerId="ADAL" clId="{3A3CFBA8-F50F-4209-A62B-BF1E5B229DBB}"/>
    <pc:docChg chg="modSld">
      <pc:chgData name="Lars Björkman" userId="10049411-c5d5-42b6-93f4-7d56d5eee647" providerId="ADAL" clId="{3A3CFBA8-F50F-4209-A62B-BF1E5B229DBB}" dt="2024-11-23T16:48:17.055" v="197" actId="1035"/>
      <pc:docMkLst>
        <pc:docMk/>
      </pc:docMkLst>
      <pc:sldChg chg="modSp mod">
        <pc:chgData name="Lars Björkman" userId="10049411-c5d5-42b6-93f4-7d56d5eee647" providerId="ADAL" clId="{3A3CFBA8-F50F-4209-A62B-BF1E5B229DBB}" dt="2024-11-23T16:48:17.055" v="197" actId="1035"/>
        <pc:sldMkLst>
          <pc:docMk/>
          <pc:sldMk cId="2625244813" sldId="384"/>
        </pc:sldMkLst>
        <pc:spChg chg="mod">
          <ac:chgData name="Lars Björkman" userId="10049411-c5d5-42b6-93f4-7d56d5eee647" providerId="ADAL" clId="{3A3CFBA8-F50F-4209-A62B-BF1E5B229DBB}" dt="2024-11-23T16:46:55.336" v="123" actId="1035"/>
          <ac:spMkLst>
            <pc:docMk/>
            <pc:sldMk cId="2625244813" sldId="384"/>
            <ac:spMk id="3" creationId="{00000000-0000-0000-0000-000000000000}"/>
          </ac:spMkLst>
        </pc:spChg>
        <pc:spChg chg="mod">
          <ac:chgData name="Lars Björkman" userId="10049411-c5d5-42b6-93f4-7d56d5eee647" providerId="ADAL" clId="{3A3CFBA8-F50F-4209-A62B-BF1E5B229DBB}" dt="2024-11-23T16:48:08.506" v="172" actId="207"/>
          <ac:spMkLst>
            <pc:docMk/>
            <pc:sldMk cId="2625244813" sldId="384"/>
            <ac:spMk id="49" creationId="{00000000-0000-0000-0000-000000000000}"/>
          </ac:spMkLst>
        </pc:spChg>
        <pc:spChg chg="mod">
          <ac:chgData name="Lars Björkman" userId="10049411-c5d5-42b6-93f4-7d56d5eee647" providerId="ADAL" clId="{3A3CFBA8-F50F-4209-A62B-BF1E5B229DBB}" dt="2024-11-23T16:48:17.055" v="197" actId="1035"/>
          <ac:spMkLst>
            <pc:docMk/>
            <pc:sldMk cId="2625244813" sldId="384"/>
            <ac:spMk id="51" creationId="{00000000-0000-0000-0000-000000000000}"/>
          </ac:spMkLst>
        </pc:spChg>
        <pc:spChg chg="mod">
          <ac:chgData name="Lars Björkman" userId="10049411-c5d5-42b6-93f4-7d56d5eee647" providerId="ADAL" clId="{3A3CFBA8-F50F-4209-A62B-BF1E5B229DBB}" dt="2024-11-23T16:46:46.189" v="106" actId="207"/>
          <ac:spMkLst>
            <pc:docMk/>
            <pc:sldMk cId="2625244813" sldId="384"/>
            <ac:spMk id="95" creationId="{00000000-0000-0000-0000-000000000000}"/>
          </ac:spMkLst>
        </pc:spChg>
        <pc:spChg chg="mod">
          <ac:chgData name="Lars Björkman" userId="10049411-c5d5-42b6-93f4-7d56d5eee647" providerId="ADAL" clId="{3A3CFBA8-F50F-4209-A62B-BF1E5B229DBB}" dt="2024-11-23T16:46:27.750" v="91" actId="207"/>
          <ac:spMkLst>
            <pc:docMk/>
            <pc:sldMk cId="2625244813" sldId="384"/>
            <ac:spMk id="97" creationId="{00000000-0000-0000-0000-000000000000}"/>
          </ac:spMkLst>
        </pc:spChg>
        <pc:spChg chg="mod">
          <ac:chgData name="Lars Björkman" userId="10049411-c5d5-42b6-93f4-7d56d5eee647" providerId="ADAL" clId="{3A3CFBA8-F50F-4209-A62B-BF1E5B229DBB}" dt="2024-11-23T16:47:30.163" v="137" actId="207"/>
          <ac:spMkLst>
            <pc:docMk/>
            <pc:sldMk cId="2625244813" sldId="384"/>
            <ac:spMk id="98" creationId="{00000000-0000-0000-0000-000000000000}"/>
          </ac:spMkLst>
        </pc:spChg>
        <pc:spChg chg="mod">
          <ac:chgData name="Lars Björkman" userId="10049411-c5d5-42b6-93f4-7d56d5eee647" providerId="ADAL" clId="{3A3CFBA8-F50F-4209-A62B-BF1E5B229DBB}" dt="2024-11-23T16:47:38.405" v="153" actId="1035"/>
          <ac:spMkLst>
            <pc:docMk/>
            <pc:sldMk cId="2625244813" sldId="384"/>
            <ac:spMk id="172" creationId="{00000000-0000-0000-0000-000000000000}"/>
          </ac:spMkLst>
        </pc:spChg>
        <pc:cxnChg chg="mod">
          <ac:chgData name="Lars Björkman" userId="10049411-c5d5-42b6-93f4-7d56d5eee647" providerId="ADAL" clId="{3A3CFBA8-F50F-4209-A62B-BF1E5B229DBB}" dt="2024-11-23T16:43:55.922" v="3" actId="208"/>
          <ac:cxnSpMkLst>
            <pc:docMk/>
            <pc:sldMk cId="2625244813" sldId="384"/>
            <ac:cxnSpMk id="24" creationId="{00000000-0000-0000-0000-000000000000}"/>
          </ac:cxnSpMkLst>
        </pc:cxnChg>
      </pc:sldChg>
    </pc:docChg>
  </pc:docChgLst>
  <pc:docChgLst>
    <pc:chgData name="Jerker Ardnor" userId="S::jerker.ardnor_rejlers.se#ext#@stadsnatsforeningen.onmicrosoft.com::c8331ea7-c2f3-4b4c-a50c-f773d779fde4" providerId="AD" clId="Web-{44CE357E-A464-4D39-ECB2-4EFEFC778DD5}"/>
    <pc:docChg chg="addSld modSld">
      <pc:chgData name="Jerker Ardnor" userId="S::jerker.ardnor_rejlers.se#ext#@stadsnatsforeningen.onmicrosoft.com::c8331ea7-c2f3-4b4c-a50c-f773d779fde4" providerId="AD" clId="Web-{44CE357E-A464-4D39-ECB2-4EFEFC778DD5}" dt="2024-11-05T10:21:00.353" v="43"/>
      <pc:docMkLst>
        <pc:docMk/>
      </pc:docMkLst>
      <pc:sldChg chg="addSp delSp modSp">
        <pc:chgData name="Jerker Ardnor" userId="S::jerker.ardnor_rejlers.se#ext#@stadsnatsforeningen.onmicrosoft.com::c8331ea7-c2f3-4b4c-a50c-f773d779fde4" providerId="AD" clId="Web-{44CE357E-A464-4D39-ECB2-4EFEFC778DD5}" dt="2024-11-05T10:17:09.298" v="13" actId="1076"/>
        <pc:sldMkLst>
          <pc:docMk/>
          <pc:sldMk cId="2127513446" sldId="383"/>
        </pc:sldMkLst>
        <pc:cxnChg chg="add mod">
          <ac:chgData name="Jerker Ardnor" userId="S::jerker.ardnor_rejlers.se#ext#@stadsnatsforeningen.onmicrosoft.com::c8331ea7-c2f3-4b4c-a50c-f773d779fde4" providerId="AD" clId="Web-{44CE357E-A464-4D39-ECB2-4EFEFC778DD5}" dt="2024-11-05T10:17:09.298" v="13" actId="1076"/>
          <ac:cxnSpMkLst>
            <pc:docMk/>
            <pc:sldMk cId="2127513446" sldId="383"/>
            <ac:cxnSpMk id="8" creationId="{D0EAF80D-FE72-FBFA-9AB8-280CD6BD7643}"/>
          </ac:cxnSpMkLst>
        </pc:cxnChg>
        <pc:cxnChg chg="add del mod">
          <ac:chgData name="Jerker Ardnor" userId="S::jerker.ardnor_rejlers.se#ext#@stadsnatsforeningen.onmicrosoft.com::c8331ea7-c2f3-4b4c-a50c-f773d779fde4" providerId="AD" clId="Web-{44CE357E-A464-4D39-ECB2-4EFEFC778DD5}" dt="2024-11-05T09:38:46.050" v="3"/>
          <ac:cxnSpMkLst>
            <pc:docMk/>
            <pc:sldMk cId="2127513446" sldId="383"/>
            <ac:cxnSpMk id="8" creationId="{D46FD923-9658-BCB2-3BC4-DCE0A082D804}"/>
          </ac:cxnSpMkLst>
        </pc:cxnChg>
      </pc:sldChg>
      <pc:sldChg chg="delSp modSp add replId">
        <pc:chgData name="Jerker Ardnor" userId="S::jerker.ardnor_rejlers.se#ext#@stadsnatsforeningen.onmicrosoft.com::c8331ea7-c2f3-4b4c-a50c-f773d779fde4" providerId="AD" clId="Web-{44CE357E-A464-4D39-ECB2-4EFEFC778DD5}" dt="2024-11-05T10:21:00.353" v="43"/>
        <pc:sldMkLst>
          <pc:docMk/>
          <pc:sldMk cId="2625244813" sldId="384"/>
        </pc:sldMkLst>
        <pc:spChg chg="del">
          <ac:chgData name="Jerker Ardnor" userId="S::jerker.ardnor_rejlers.se#ext#@stadsnatsforeningen.onmicrosoft.com::c8331ea7-c2f3-4b4c-a50c-f773d779fde4" providerId="AD" clId="Web-{44CE357E-A464-4D39-ECB2-4EFEFC778DD5}" dt="2024-11-05T10:18:40.895" v="26"/>
          <ac:spMkLst>
            <pc:docMk/>
            <pc:sldMk cId="2625244813" sldId="384"/>
            <ac:spMk id="17" creationId="{00000000-0000-0000-0000-000000000000}"/>
          </ac:spMkLst>
        </pc:spChg>
        <pc:spChg chg="mod">
          <ac:chgData name="Jerker Ardnor" userId="S::jerker.ardnor_rejlers.se#ext#@stadsnatsforeningen.onmicrosoft.com::c8331ea7-c2f3-4b4c-a50c-f773d779fde4" providerId="AD" clId="Web-{44CE357E-A464-4D39-ECB2-4EFEFC778DD5}" dt="2024-11-05T10:19:09.646" v="36" actId="1076"/>
          <ac:spMkLst>
            <pc:docMk/>
            <pc:sldMk cId="2625244813" sldId="384"/>
            <ac:spMk id="37" creationId="{00000000-0000-0000-0000-000000000000}"/>
          </ac:spMkLst>
        </pc:spChg>
        <pc:spChg chg="mod">
          <ac:chgData name="Jerker Ardnor" userId="S::jerker.ardnor_rejlers.se#ext#@stadsnatsforeningen.onmicrosoft.com::c8331ea7-c2f3-4b4c-a50c-f773d779fde4" providerId="AD" clId="Web-{44CE357E-A464-4D39-ECB2-4EFEFC778DD5}" dt="2024-11-05T10:19:09.552" v="34" actId="1076"/>
          <ac:spMkLst>
            <pc:docMk/>
            <pc:sldMk cId="2625244813" sldId="384"/>
            <ac:spMk id="85" creationId="{00000000-0000-0000-0000-000000000000}"/>
          </ac:spMkLst>
        </pc:spChg>
        <pc:spChg chg="mod">
          <ac:chgData name="Jerker Ardnor" userId="S::jerker.ardnor_rejlers.se#ext#@stadsnatsforeningen.onmicrosoft.com::c8331ea7-c2f3-4b4c-a50c-f773d779fde4" providerId="AD" clId="Web-{44CE357E-A464-4D39-ECB2-4EFEFC778DD5}" dt="2024-11-05T10:19:09.583" v="35" actId="1076"/>
          <ac:spMkLst>
            <pc:docMk/>
            <pc:sldMk cId="2625244813" sldId="384"/>
            <ac:spMk id="87" creationId="{00000000-0000-0000-0000-000000000000}"/>
          </ac:spMkLst>
        </pc:spChg>
        <pc:spChg chg="del">
          <ac:chgData name="Jerker Ardnor" userId="S::jerker.ardnor_rejlers.se#ext#@stadsnatsforeningen.onmicrosoft.com::c8331ea7-c2f3-4b4c-a50c-f773d779fde4" providerId="AD" clId="Web-{44CE357E-A464-4D39-ECB2-4EFEFC778DD5}" dt="2024-11-05T10:18:35.160" v="16"/>
          <ac:spMkLst>
            <pc:docMk/>
            <pc:sldMk cId="2625244813" sldId="384"/>
            <ac:spMk id="109" creationId="{00000000-0000-0000-0000-000000000000}"/>
          </ac:spMkLst>
        </pc:spChg>
        <pc:spChg chg="mod">
          <ac:chgData name="Jerker Ardnor" userId="S::jerker.ardnor_rejlers.se#ext#@stadsnatsforeningen.onmicrosoft.com::c8331ea7-c2f3-4b4c-a50c-f773d779fde4" providerId="AD" clId="Web-{44CE357E-A464-4D39-ECB2-4EFEFC778DD5}" dt="2024-11-05T10:19:19.412" v="41" actId="1076"/>
          <ac:spMkLst>
            <pc:docMk/>
            <pc:sldMk cId="2625244813" sldId="384"/>
            <ac:spMk id="110" creationId="{00000000-0000-0000-0000-000000000000}"/>
          </ac:spMkLst>
        </pc:spChg>
        <pc:spChg chg="del">
          <ac:chgData name="Jerker Ardnor" userId="S::jerker.ardnor_rejlers.se#ext#@stadsnatsforeningen.onmicrosoft.com::c8331ea7-c2f3-4b4c-a50c-f773d779fde4" providerId="AD" clId="Web-{44CE357E-A464-4D39-ECB2-4EFEFC778DD5}" dt="2024-11-05T10:18:40.895" v="23"/>
          <ac:spMkLst>
            <pc:docMk/>
            <pc:sldMk cId="2625244813" sldId="384"/>
            <ac:spMk id="113" creationId="{00000000-0000-0000-0000-000000000000}"/>
          </ac:spMkLst>
        </pc:spChg>
        <pc:spChg chg="del">
          <ac:chgData name="Jerker Ardnor" userId="S::jerker.ardnor_rejlers.se#ext#@stadsnatsforeningen.onmicrosoft.com::c8331ea7-c2f3-4b4c-a50c-f773d779fde4" providerId="AD" clId="Web-{44CE357E-A464-4D39-ECB2-4EFEFC778DD5}" dt="2024-11-05T10:18:32.395" v="15"/>
          <ac:spMkLst>
            <pc:docMk/>
            <pc:sldMk cId="2625244813" sldId="384"/>
            <ac:spMk id="114" creationId="{00000000-0000-0000-0000-000000000000}"/>
          </ac:spMkLst>
        </pc:spChg>
        <pc:spChg chg="del">
          <ac:chgData name="Jerker Ardnor" userId="S::jerker.ardnor_rejlers.se#ext#@stadsnatsforeningen.onmicrosoft.com::c8331ea7-c2f3-4b4c-a50c-f773d779fde4" providerId="AD" clId="Web-{44CE357E-A464-4D39-ECB2-4EFEFC778DD5}" dt="2024-11-05T10:18:40.895" v="25"/>
          <ac:spMkLst>
            <pc:docMk/>
            <pc:sldMk cId="2625244813" sldId="384"/>
            <ac:spMk id="115" creationId="{00000000-0000-0000-0000-000000000000}"/>
          </ac:spMkLst>
        </pc:spChg>
        <pc:spChg chg="mod">
          <ac:chgData name="Jerker Ardnor" userId="S::jerker.ardnor_rejlers.se#ext#@stadsnatsforeningen.onmicrosoft.com::c8331ea7-c2f3-4b4c-a50c-f773d779fde4" providerId="AD" clId="Web-{44CE357E-A464-4D39-ECB2-4EFEFC778DD5}" dt="2024-11-05T10:20:19.992" v="42"/>
          <ac:spMkLst>
            <pc:docMk/>
            <pc:sldMk cId="2625244813" sldId="384"/>
            <ac:spMk id="127" creationId="{00000000-0000-0000-0000-000000000000}"/>
          </ac:spMkLst>
        </pc:spChg>
        <pc:spChg chg="del mod">
          <ac:chgData name="Jerker Ardnor" userId="S::jerker.ardnor_rejlers.se#ext#@stadsnatsforeningen.onmicrosoft.com::c8331ea7-c2f3-4b4c-a50c-f773d779fde4" providerId="AD" clId="Web-{44CE357E-A464-4D39-ECB2-4EFEFC778DD5}" dt="2024-11-05T10:18:49.098" v="30"/>
          <ac:spMkLst>
            <pc:docMk/>
            <pc:sldMk cId="2625244813" sldId="384"/>
            <ac:spMk id="144" creationId="{00000000-0000-0000-0000-000000000000}"/>
          </ac:spMkLst>
        </pc:spChg>
        <pc:spChg chg="del mod">
          <ac:chgData name="Jerker Ardnor" userId="S::jerker.ardnor_rejlers.se#ext#@stadsnatsforeningen.onmicrosoft.com::c8331ea7-c2f3-4b4c-a50c-f773d779fde4" providerId="AD" clId="Web-{44CE357E-A464-4D39-ECB2-4EFEFC778DD5}" dt="2024-11-05T10:18:38.098" v="20"/>
          <ac:spMkLst>
            <pc:docMk/>
            <pc:sldMk cId="2625244813" sldId="384"/>
            <ac:spMk id="145" creationId="{00000000-0000-0000-0000-000000000000}"/>
          </ac:spMkLst>
        </pc:spChg>
        <pc:cxnChg chg="del mod">
          <ac:chgData name="Jerker Ardnor" userId="S::jerker.ardnor_rejlers.se#ext#@stadsnatsforeningen.onmicrosoft.com::c8331ea7-c2f3-4b4c-a50c-f773d779fde4" providerId="AD" clId="Web-{44CE357E-A464-4D39-ECB2-4EFEFC778DD5}" dt="2024-11-05T10:18:40.895" v="22"/>
          <ac:cxnSpMkLst>
            <pc:docMk/>
            <pc:sldMk cId="2625244813" sldId="384"/>
            <ac:cxnSpMk id="5" creationId="{00000000-0000-0000-0000-000000000000}"/>
          </ac:cxnSpMkLst>
        </pc:cxnChg>
        <pc:cxnChg chg="mod">
          <ac:chgData name="Jerker Ardnor" userId="S::jerker.ardnor_rejlers.se#ext#@stadsnatsforeningen.onmicrosoft.com::c8331ea7-c2f3-4b4c-a50c-f773d779fde4" providerId="AD" clId="Web-{44CE357E-A464-4D39-ECB2-4EFEFC778DD5}" dt="2024-11-05T10:19:09.708" v="38" actId="1076"/>
          <ac:cxnSpMkLst>
            <pc:docMk/>
            <pc:sldMk cId="2625244813" sldId="384"/>
            <ac:cxnSpMk id="8" creationId="{D0EAF80D-FE72-FBFA-9AB8-280CD6BD7643}"/>
          </ac:cxnSpMkLst>
        </pc:cxnChg>
        <pc:cxnChg chg="mod">
          <ac:chgData name="Jerker Ardnor" userId="S::jerker.ardnor_rejlers.se#ext#@stadsnatsforeningen.onmicrosoft.com::c8331ea7-c2f3-4b4c-a50c-f773d779fde4" providerId="AD" clId="Web-{44CE357E-A464-4D39-ECB2-4EFEFC778DD5}" dt="2024-11-05T10:19:09.677" v="37" actId="1076"/>
          <ac:cxnSpMkLst>
            <pc:docMk/>
            <pc:sldMk cId="2625244813" sldId="384"/>
            <ac:cxnSpMk id="20" creationId="{00000000-0000-0000-0000-000000000000}"/>
          </ac:cxnSpMkLst>
        </pc:cxnChg>
        <pc:cxnChg chg="del">
          <ac:chgData name="Jerker Ardnor" userId="S::jerker.ardnor_rejlers.se#ext#@stadsnatsforeningen.onmicrosoft.com::c8331ea7-c2f3-4b4c-a50c-f773d779fde4" providerId="AD" clId="Web-{44CE357E-A464-4D39-ECB2-4EFEFC778DD5}" dt="2024-11-05T10:18:40.895" v="21"/>
          <ac:cxnSpMkLst>
            <pc:docMk/>
            <pc:sldMk cId="2625244813" sldId="384"/>
            <ac:cxnSpMk id="23" creationId="{00000000-0000-0000-0000-000000000000}"/>
          </ac:cxnSpMkLst>
        </pc:cxnChg>
        <pc:cxnChg chg="del mod">
          <ac:chgData name="Jerker Ardnor" userId="S::jerker.ardnor_rejlers.se#ext#@stadsnatsforeningen.onmicrosoft.com::c8331ea7-c2f3-4b4c-a50c-f773d779fde4" providerId="AD" clId="Web-{44CE357E-A464-4D39-ECB2-4EFEFC778DD5}" dt="2024-11-05T10:18:40.895" v="24"/>
          <ac:cxnSpMkLst>
            <pc:docMk/>
            <pc:sldMk cId="2625244813" sldId="384"/>
            <ac:cxnSpMk id="28" creationId="{00000000-0000-0000-0000-000000000000}"/>
          </ac:cxnSpMkLst>
        </pc:cxnChg>
        <pc:cxnChg chg="del">
          <ac:chgData name="Jerker Ardnor" userId="S::jerker.ardnor_rejlers.se#ext#@stadsnatsforeningen.onmicrosoft.com::c8331ea7-c2f3-4b4c-a50c-f773d779fde4" providerId="AD" clId="Web-{44CE357E-A464-4D39-ECB2-4EFEFC778DD5}" dt="2024-11-05T10:18:35.473" v="17"/>
          <ac:cxnSpMkLst>
            <pc:docMk/>
            <pc:sldMk cId="2625244813" sldId="384"/>
            <ac:cxnSpMk id="41" creationId="{00000000-0000-0000-0000-000000000000}"/>
          </ac:cxnSpMkLst>
        </pc:cxnChg>
        <pc:cxnChg chg="mod">
          <ac:chgData name="Jerker Ardnor" userId="S::jerker.ardnor_rejlers.se#ext#@stadsnatsforeningen.onmicrosoft.com::c8331ea7-c2f3-4b4c-a50c-f773d779fde4" providerId="AD" clId="Web-{44CE357E-A464-4D39-ECB2-4EFEFC778DD5}" dt="2024-11-05T10:21:00.353" v="43"/>
          <ac:cxnSpMkLst>
            <pc:docMk/>
            <pc:sldMk cId="2625244813" sldId="384"/>
            <ac:cxnSpMk id="42" creationId="{00000000-0000-0000-0000-000000000000}"/>
          </ac:cxnSpMkLst>
        </pc:cxnChg>
        <pc:cxnChg chg="del">
          <ac:chgData name="Jerker Ardnor" userId="S::jerker.ardnor_rejlers.se#ext#@stadsnatsforeningen.onmicrosoft.com::c8331ea7-c2f3-4b4c-a50c-f773d779fde4" providerId="AD" clId="Web-{44CE357E-A464-4D39-ECB2-4EFEFC778DD5}" dt="2024-11-05T10:18:51.567" v="31"/>
          <ac:cxnSpMkLst>
            <pc:docMk/>
            <pc:sldMk cId="2625244813" sldId="384"/>
            <ac:cxnSpMk id="74" creationId="{00000000-0000-0000-0000-000000000000}"/>
          </ac:cxnSpMkLst>
        </pc:cxnChg>
        <pc:cxnChg chg="mod">
          <ac:chgData name="Jerker Ardnor" userId="S::jerker.ardnor_rejlers.se#ext#@stadsnatsforeningen.onmicrosoft.com::c8331ea7-c2f3-4b4c-a50c-f773d779fde4" providerId="AD" clId="Web-{44CE357E-A464-4D39-ECB2-4EFEFC778DD5}" dt="2024-11-05T10:19:18.037" v="40" actId="14100"/>
          <ac:cxnSpMkLst>
            <pc:docMk/>
            <pc:sldMk cId="2625244813" sldId="384"/>
            <ac:cxnSpMk id="107" creationId="{00000000-0000-0000-0000-000000000000}"/>
          </ac:cxnSpMkLst>
        </pc:cxnChg>
        <pc:cxnChg chg="mod">
          <ac:chgData name="Jerker Ardnor" userId="S::jerker.ardnor_rejlers.se#ext#@stadsnatsforeningen.onmicrosoft.com::c8331ea7-c2f3-4b4c-a50c-f773d779fde4" providerId="AD" clId="Web-{44CE357E-A464-4D39-ECB2-4EFEFC778DD5}" dt="2024-11-05T10:19:13.880" v="39" actId="14100"/>
          <ac:cxnSpMkLst>
            <pc:docMk/>
            <pc:sldMk cId="2625244813" sldId="384"/>
            <ac:cxnSpMk id="122" creationId="{00000000-0000-0000-0000-000000000000}"/>
          </ac:cxnSpMkLst>
        </pc:cxnChg>
        <pc:cxnChg chg="del">
          <ac:chgData name="Jerker Ardnor" userId="S::jerker.ardnor_rejlers.se#ext#@stadsnatsforeningen.onmicrosoft.com::c8331ea7-c2f3-4b4c-a50c-f773d779fde4" providerId="AD" clId="Web-{44CE357E-A464-4D39-ECB2-4EFEFC778DD5}" dt="2024-11-05T10:18:36.051" v="18"/>
          <ac:cxnSpMkLst>
            <pc:docMk/>
            <pc:sldMk cId="2625244813" sldId="384"/>
            <ac:cxnSpMk id="149" creationId="{00000000-0000-0000-0000-000000000000}"/>
          </ac:cxnSpMkLst>
        </pc:cxnChg>
        <pc:cxnChg chg="mod">
          <ac:chgData name="Jerker Ardnor" userId="S::jerker.ardnor_rejlers.se#ext#@stadsnatsforeningen.onmicrosoft.com::c8331ea7-c2f3-4b4c-a50c-f773d779fde4" providerId="AD" clId="Web-{44CE357E-A464-4D39-ECB2-4EFEFC778DD5}" dt="2024-11-05T10:18:57.239" v="33" actId="1076"/>
          <ac:cxnSpMkLst>
            <pc:docMk/>
            <pc:sldMk cId="2625244813" sldId="384"/>
            <ac:cxnSpMk id="151" creationId="{00000000-0000-0000-0000-000000000000}"/>
          </ac:cxnSpMkLst>
        </pc:cxnChg>
      </pc:sldChg>
    </pc:docChg>
  </pc:docChgLst>
  <pc:docChgLst>
    <pc:chgData name="Jerker Ardnor" userId="S::jerker.ardnor_rejlers.se#ext#@stadsnatsforeningen.onmicrosoft.com::c8331ea7-c2f3-4b4c-a50c-f773d779fde4" providerId="AD" clId="Web-{AEA57686-781D-0476-7185-FD2A91A9D17A}"/>
    <pc:docChg chg="delSld">
      <pc:chgData name="Jerker Ardnor" userId="S::jerker.ardnor_rejlers.se#ext#@stadsnatsforeningen.onmicrosoft.com::c8331ea7-c2f3-4b4c-a50c-f773d779fde4" providerId="AD" clId="Web-{AEA57686-781D-0476-7185-FD2A91A9D17A}" dt="2024-10-03T13:27:02.869" v="1"/>
      <pc:docMkLst>
        <pc:docMk/>
      </pc:docMkLst>
      <pc:sldChg chg="del">
        <pc:chgData name="Jerker Ardnor" userId="S::jerker.ardnor_rejlers.se#ext#@stadsnatsforeningen.onmicrosoft.com::c8331ea7-c2f3-4b4c-a50c-f773d779fde4" providerId="AD" clId="Web-{AEA57686-781D-0476-7185-FD2A91A9D17A}" dt="2024-10-03T13:27:02.869" v="1"/>
        <pc:sldMkLst>
          <pc:docMk/>
          <pc:sldMk cId="2372823294" sldId="1500"/>
        </pc:sldMkLst>
      </pc:sldChg>
      <pc:sldChg chg="del">
        <pc:chgData name="Jerker Ardnor" userId="S::jerker.ardnor_rejlers.se#ext#@stadsnatsforeningen.onmicrosoft.com::c8331ea7-c2f3-4b4c-a50c-f773d779fde4" providerId="AD" clId="Web-{AEA57686-781D-0476-7185-FD2A91A9D17A}" dt="2024-10-03T13:27:01.181" v="0"/>
        <pc:sldMkLst>
          <pc:docMk/>
          <pc:sldMk cId="2787136417" sldId="1943"/>
        </pc:sldMkLst>
      </pc:sldChg>
    </pc:docChg>
  </pc:docChgLst>
  <pc:docChgLst>
    <pc:chgData name="Jerker Ardnor" userId="S::jerker.ardnor_rejlers.se#ext#@stadsnatsforeningen.onmicrosoft.com::c8331ea7-c2f3-4b4c-a50c-f773d779fde4" providerId="AD" clId="Web-{22B36976-4624-D4EA-1F78-A3A0D0449448}"/>
    <pc:docChg chg="addSld delSld modSld">
      <pc:chgData name="Jerker Ardnor" userId="S::jerker.ardnor_rejlers.se#ext#@stadsnatsforeningen.onmicrosoft.com::c8331ea7-c2f3-4b4c-a50c-f773d779fde4" providerId="AD" clId="Web-{22B36976-4624-D4EA-1F78-A3A0D0449448}" dt="2024-10-03T12:13:21.662" v="8"/>
      <pc:docMkLst>
        <pc:docMk/>
      </pc:docMkLst>
      <pc:sldChg chg="add">
        <pc:chgData name="Jerker Ardnor" userId="S::jerker.ardnor_rejlers.se#ext#@stadsnatsforeningen.onmicrosoft.com::c8331ea7-c2f3-4b4c-a50c-f773d779fde4" providerId="AD" clId="Web-{22B36976-4624-D4EA-1F78-A3A0D0449448}" dt="2024-10-03T12:12:59.146" v="7"/>
        <pc:sldMkLst>
          <pc:docMk/>
          <pc:sldMk cId="2372823294" sldId="1500"/>
        </pc:sldMkLst>
      </pc:sldChg>
      <pc:sldChg chg="addSp delSp modSp new del mod modClrScheme chgLayout">
        <pc:chgData name="Jerker Ardnor" userId="S::jerker.ardnor_rejlers.se#ext#@stadsnatsforeningen.onmicrosoft.com::c8331ea7-c2f3-4b4c-a50c-f773d779fde4" providerId="AD" clId="Web-{22B36976-4624-D4EA-1F78-A3A0D0449448}" dt="2024-10-03T12:13:21.662" v="8"/>
        <pc:sldMkLst>
          <pc:docMk/>
          <pc:sldMk cId="1002652875" sldId="1943"/>
        </pc:sldMkLst>
        <pc:spChg chg="del mod ord">
          <ac:chgData name="Jerker Ardnor" userId="S::jerker.ardnor_rejlers.se#ext#@stadsnatsforeningen.onmicrosoft.com::c8331ea7-c2f3-4b4c-a50c-f773d779fde4" providerId="AD" clId="Web-{22B36976-4624-D4EA-1F78-A3A0D0449448}" dt="2024-10-03T12:12:17.394" v="4"/>
          <ac:spMkLst>
            <pc:docMk/>
            <pc:sldMk cId="1002652875" sldId="1943"/>
            <ac:spMk id="2" creationId="{D4D7ECC2-F1DC-EB87-5829-D46C1993EA9F}"/>
          </ac:spMkLst>
        </pc:spChg>
        <pc:spChg chg="del mod ord">
          <ac:chgData name="Jerker Ardnor" userId="S::jerker.ardnor_rejlers.se#ext#@stadsnatsforeningen.onmicrosoft.com::c8331ea7-c2f3-4b4c-a50c-f773d779fde4" providerId="AD" clId="Web-{22B36976-4624-D4EA-1F78-A3A0D0449448}" dt="2024-10-03T12:12:07.503" v="3"/>
          <ac:spMkLst>
            <pc:docMk/>
            <pc:sldMk cId="1002652875" sldId="1943"/>
            <ac:spMk id="3" creationId="{815469DC-0836-5243-AE8E-F1543948EAD4}"/>
          </ac:spMkLst>
        </pc:spChg>
        <pc:spChg chg="add mod">
          <ac:chgData name="Jerker Ardnor" userId="S::jerker.ardnor_rejlers.se#ext#@stadsnatsforeningen.onmicrosoft.com::c8331ea7-c2f3-4b4c-a50c-f773d779fde4" providerId="AD" clId="Web-{22B36976-4624-D4EA-1F78-A3A0D0449448}" dt="2024-10-03T12:12:22.895" v="6"/>
          <ac:spMkLst>
            <pc:docMk/>
            <pc:sldMk cId="1002652875" sldId="1943"/>
            <ac:spMk id="6" creationId="{4FDBB0E4-7B72-1A9F-76CA-A3904AB6D82A}"/>
          </ac:spMkLst>
        </pc:spChg>
        <pc:picChg chg="add del mod ord">
          <ac:chgData name="Jerker Ardnor" userId="S::jerker.ardnor_rejlers.se#ext#@stadsnatsforeningen.onmicrosoft.com::c8331ea7-c2f3-4b4c-a50c-f773d779fde4" providerId="AD" clId="Web-{22B36976-4624-D4EA-1F78-A3A0D0449448}" dt="2024-10-03T12:12:22.895" v="6"/>
          <ac:picMkLst>
            <pc:docMk/>
            <pc:sldMk cId="1002652875" sldId="1943"/>
            <ac:picMk id="4" creationId="{36D69D8A-3FAF-5FB1-9B86-EC26F13FF8DA}"/>
          </ac:picMkLst>
        </pc:picChg>
      </pc:sldChg>
      <pc:sldMasterChg chg="addSldLayout">
        <pc:chgData name="Jerker Ardnor" userId="S::jerker.ardnor_rejlers.se#ext#@stadsnatsforeningen.onmicrosoft.com::c8331ea7-c2f3-4b4c-a50c-f773d779fde4" providerId="AD" clId="Web-{22B36976-4624-D4EA-1F78-A3A0D0449448}" dt="2024-10-03T12:12:59.146" v="7"/>
        <pc:sldMasterMkLst>
          <pc:docMk/>
          <pc:sldMasterMk cId="2638553267" sldId="2147483648"/>
        </pc:sldMasterMkLst>
        <pc:sldLayoutChg chg="add">
          <pc:chgData name="Jerker Ardnor" userId="S::jerker.ardnor_rejlers.se#ext#@stadsnatsforeningen.onmicrosoft.com::c8331ea7-c2f3-4b4c-a50c-f773d779fde4" providerId="AD" clId="Web-{22B36976-4624-D4EA-1F78-A3A0D0449448}" dt="2024-10-03T12:12:59.146" v="7"/>
          <pc:sldLayoutMkLst>
            <pc:docMk/>
            <pc:sldMasterMk cId="2638553267" sldId="2147483648"/>
            <pc:sldLayoutMk cId="1221071023" sldId="2147483688"/>
          </pc:sldLayoutMkLst>
        </pc:sldLayoutChg>
      </pc:sldMasterChg>
    </pc:docChg>
  </pc:docChgLst>
  <pc:docChgLst>
    <pc:chgData name="Lars Björkman" userId="10049411-c5d5-42b6-93f4-7d56d5eee647" providerId="ADAL" clId="{A16D6E20-6CC4-41FB-9276-F2B5AE6607A4}"/>
    <pc:docChg chg="undo custSel addSld delSld modSld sldOrd">
      <pc:chgData name="Lars Björkman" userId="10049411-c5d5-42b6-93f4-7d56d5eee647" providerId="ADAL" clId="{A16D6E20-6CC4-41FB-9276-F2B5AE6607A4}" dt="2024-06-28T07:52:55.329" v="8893" actId="20577"/>
      <pc:docMkLst>
        <pc:docMk/>
      </pc:docMkLst>
      <pc:sldChg chg="add del">
        <pc:chgData name="Lars Björkman" userId="10049411-c5d5-42b6-93f4-7d56d5eee647" providerId="ADAL" clId="{A16D6E20-6CC4-41FB-9276-F2B5AE6607A4}" dt="2024-06-26T17:43:12.012" v="3969" actId="2696"/>
        <pc:sldMkLst>
          <pc:docMk/>
          <pc:sldMk cId="676677844" sldId="256"/>
        </pc:sldMkLst>
      </pc:sldChg>
      <pc:sldChg chg="add">
        <pc:chgData name="Lars Björkman" userId="10049411-c5d5-42b6-93f4-7d56d5eee647" providerId="ADAL" clId="{A16D6E20-6CC4-41FB-9276-F2B5AE6607A4}" dt="2024-06-27T15:44:00.655" v="5828"/>
        <pc:sldMkLst>
          <pc:docMk/>
          <pc:sldMk cId="1169691364" sldId="256"/>
        </pc:sldMkLst>
      </pc:sldChg>
      <pc:sldChg chg="del">
        <pc:chgData name="Lars Björkman" userId="10049411-c5d5-42b6-93f4-7d56d5eee647" providerId="ADAL" clId="{A16D6E20-6CC4-41FB-9276-F2B5AE6607A4}" dt="2024-06-26T14:04:13.450" v="3215" actId="2696"/>
        <pc:sldMkLst>
          <pc:docMk/>
          <pc:sldMk cId="1172692055" sldId="256"/>
        </pc:sldMkLst>
      </pc:sldChg>
      <pc:sldChg chg="addSp delSp modSp add del mod">
        <pc:chgData name="Lars Björkman" userId="10049411-c5d5-42b6-93f4-7d56d5eee647" providerId="ADAL" clId="{A16D6E20-6CC4-41FB-9276-F2B5AE6607A4}" dt="2024-06-27T15:43:46.425" v="5827" actId="2696"/>
        <pc:sldMkLst>
          <pc:docMk/>
          <pc:sldMk cId="2587918222" sldId="256"/>
        </pc:sldMkLst>
        <pc:spChg chg="add mod">
          <ac:chgData name="Lars Björkman" userId="10049411-c5d5-42b6-93f4-7d56d5eee647" providerId="ADAL" clId="{A16D6E20-6CC4-41FB-9276-F2B5AE6607A4}" dt="2024-06-26T18:19:40.496" v="5099" actId="113"/>
          <ac:spMkLst>
            <pc:docMk/>
            <pc:sldMk cId="2587918222" sldId="256"/>
            <ac:spMk id="3" creationId="{5467B1B4-E183-8330-8BD1-8DF446CBCF36}"/>
          </ac:spMkLst>
        </pc:spChg>
        <pc:spChg chg="del">
          <ac:chgData name="Lars Björkman" userId="10049411-c5d5-42b6-93f4-7d56d5eee647" providerId="ADAL" clId="{A16D6E20-6CC4-41FB-9276-F2B5AE6607A4}" dt="2024-06-26T17:47:44.870" v="4005" actId="478"/>
          <ac:spMkLst>
            <pc:docMk/>
            <pc:sldMk cId="2587918222" sldId="256"/>
            <ac:spMk id="7" creationId="{11D24B4F-3D28-0DE2-1996-79183A9F2679}"/>
          </ac:spMkLst>
        </pc:spChg>
      </pc:sldChg>
      <pc:sldChg chg="del">
        <pc:chgData name="Lars Björkman" userId="10049411-c5d5-42b6-93f4-7d56d5eee647" providerId="ADAL" clId="{A16D6E20-6CC4-41FB-9276-F2B5AE6607A4}" dt="2024-06-26T14:04:13.450" v="3215" actId="2696"/>
        <pc:sldMkLst>
          <pc:docMk/>
          <pc:sldMk cId="316681348" sldId="260"/>
        </pc:sldMkLst>
      </pc:sldChg>
      <pc:sldChg chg="add del">
        <pc:chgData name="Lars Björkman" userId="10049411-c5d5-42b6-93f4-7d56d5eee647" providerId="ADAL" clId="{A16D6E20-6CC4-41FB-9276-F2B5AE6607A4}" dt="2024-06-26T14:05:32.646" v="3217" actId="47"/>
        <pc:sldMkLst>
          <pc:docMk/>
          <pc:sldMk cId="3849436808" sldId="260"/>
        </pc:sldMkLst>
      </pc:sldChg>
      <pc:sldChg chg="modSp add mod">
        <pc:chgData name="Lars Björkman" userId="10049411-c5d5-42b6-93f4-7d56d5eee647" providerId="ADAL" clId="{A16D6E20-6CC4-41FB-9276-F2B5AE6607A4}" dt="2024-06-27T17:06:16.629" v="6419" actId="2711"/>
        <pc:sldMkLst>
          <pc:docMk/>
          <pc:sldMk cId="589407322" sldId="266"/>
        </pc:sldMkLst>
        <pc:spChg chg="mod">
          <ac:chgData name="Lars Björkman" userId="10049411-c5d5-42b6-93f4-7d56d5eee647" providerId="ADAL" clId="{A16D6E20-6CC4-41FB-9276-F2B5AE6607A4}" dt="2024-06-27T17:06:16.629" v="6419" actId="2711"/>
          <ac:spMkLst>
            <pc:docMk/>
            <pc:sldMk cId="589407322" sldId="266"/>
            <ac:spMk id="3" creationId="{00000000-0000-0000-0000-000000000000}"/>
          </ac:spMkLst>
        </pc:spChg>
        <pc:spChg chg="mod">
          <ac:chgData name="Lars Björkman" userId="10049411-c5d5-42b6-93f4-7d56d5eee647" providerId="ADAL" clId="{A16D6E20-6CC4-41FB-9276-F2B5AE6607A4}" dt="2024-06-27T17:04:54.805" v="6412" actId="207"/>
          <ac:spMkLst>
            <pc:docMk/>
            <pc:sldMk cId="589407322" sldId="266"/>
            <ac:spMk id="5" creationId="{285A99E5-DB98-95F2-2E45-76CC23D6EDCB}"/>
          </ac:spMkLst>
        </pc:spChg>
        <pc:graphicFrameChg chg="modGraphic">
          <ac:chgData name="Lars Björkman" userId="10049411-c5d5-42b6-93f4-7d56d5eee647" providerId="ADAL" clId="{A16D6E20-6CC4-41FB-9276-F2B5AE6607A4}" dt="2024-06-27T17:06:06.073" v="6418" actId="2711"/>
          <ac:graphicFrameMkLst>
            <pc:docMk/>
            <pc:sldMk cId="589407322" sldId="266"/>
            <ac:graphicFrameMk id="2" creationId="{00000000-0000-0000-0000-000000000000}"/>
          </ac:graphicFrameMkLst>
        </pc:graphicFrameChg>
      </pc:sldChg>
      <pc:sldChg chg="del">
        <pc:chgData name="Lars Björkman" userId="10049411-c5d5-42b6-93f4-7d56d5eee647" providerId="ADAL" clId="{A16D6E20-6CC4-41FB-9276-F2B5AE6607A4}" dt="2024-06-27T16:28:37.379" v="6376" actId="2696"/>
        <pc:sldMkLst>
          <pc:docMk/>
          <pc:sldMk cId="4113775669" sldId="266"/>
        </pc:sldMkLst>
      </pc:sldChg>
      <pc:sldChg chg="del">
        <pc:chgData name="Lars Björkman" userId="10049411-c5d5-42b6-93f4-7d56d5eee647" providerId="ADAL" clId="{A16D6E20-6CC4-41FB-9276-F2B5AE6607A4}" dt="2024-06-27T16:28:37.379" v="6376" actId="2696"/>
        <pc:sldMkLst>
          <pc:docMk/>
          <pc:sldMk cId="206928703" sldId="267"/>
        </pc:sldMkLst>
      </pc:sldChg>
      <pc:sldChg chg="modSp add mod">
        <pc:chgData name="Lars Björkman" userId="10049411-c5d5-42b6-93f4-7d56d5eee647" providerId="ADAL" clId="{A16D6E20-6CC4-41FB-9276-F2B5AE6607A4}" dt="2024-06-27T17:21:22.785" v="6593" actId="207"/>
        <pc:sldMkLst>
          <pc:docMk/>
          <pc:sldMk cId="4002762183" sldId="267"/>
        </pc:sldMkLst>
        <pc:spChg chg="mod">
          <ac:chgData name="Lars Björkman" userId="10049411-c5d5-42b6-93f4-7d56d5eee647" providerId="ADAL" clId="{A16D6E20-6CC4-41FB-9276-F2B5AE6607A4}" dt="2024-06-27T17:21:15.100" v="6592" actId="2711"/>
          <ac:spMkLst>
            <pc:docMk/>
            <pc:sldMk cId="4002762183" sldId="267"/>
            <ac:spMk id="2" creationId="{00000000-0000-0000-0000-000000000000}"/>
          </ac:spMkLst>
        </pc:spChg>
        <pc:spChg chg="mod">
          <ac:chgData name="Lars Björkman" userId="10049411-c5d5-42b6-93f4-7d56d5eee647" providerId="ADAL" clId="{A16D6E20-6CC4-41FB-9276-F2B5AE6607A4}" dt="2024-06-27T17:21:15.100" v="6592" actId="2711"/>
          <ac:spMkLst>
            <pc:docMk/>
            <pc:sldMk cId="4002762183" sldId="267"/>
            <ac:spMk id="9" creationId="{00000000-0000-0000-0000-000000000000}"/>
          </ac:spMkLst>
        </pc:spChg>
        <pc:spChg chg="mod">
          <ac:chgData name="Lars Björkman" userId="10049411-c5d5-42b6-93f4-7d56d5eee647" providerId="ADAL" clId="{A16D6E20-6CC4-41FB-9276-F2B5AE6607A4}" dt="2024-06-27T17:21:15.100" v="6592" actId="2711"/>
          <ac:spMkLst>
            <pc:docMk/>
            <pc:sldMk cId="4002762183" sldId="267"/>
            <ac:spMk id="12" creationId="{00000000-0000-0000-0000-000000000000}"/>
          </ac:spMkLst>
        </pc:spChg>
        <pc:spChg chg="mod">
          <ac:chgData name="Lars Björkman" userId="10049411-c5d5-42b6-93f4-7d56d5eee647" providerId="ADAL" clId="{A16D6E20-6CC4-41FB-9276-F2B5AE6607A4}" dt="2024-06-27T17:21:22.785" v="6593" actId="207"/>
          <ac:spMkLst>
            <pc:docMk/>
            <pc:sldMk cId="4002762183" sldId="267"/>
            <ac:spMk id="13" creationId="{00000000-0000-0000-0000-000000000000}"/>
          </ac:spMkLst>
        </pc:spChg>
      </pc:sldChg>
      <pc:sldChg chg="addSp delSp modSp add mod">
        <pc:chgData name="Lars Björkman" userId="10049411-c5d5-42b6-93f4-7d56d5eee647" providerId="ADAL" clId="{A16D6E20-6CC4-41FB-9276-F2B5AE6607A4}" dt="2024-06-28T07:46:18.513" v="8846"/>
        <pc:sldMkLst>
          <pc:docMk/>
          <pc:sldMk cId="403830664" sldId="268"/>
        </pc:sldMkLst>
        <pc:spChg chg="mod">
          <ac:chgData name="Lars Björkman" userId="10049411-c5d5-42b6-93f4-7d56d5eee647" providerId="ADAL" clId="{A16D6E20-6CC4-41FB-9276-F2B5AE6607A4}" dt="2024-06-27T17:32:44.556" v="6725" actId="2711"/>
          <ac:spMkLst>
            <pc:docMk/>
            <pc:sldMk cId="403830664" sldId="268"/>
            <ac:spMk id="2"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3" creationId="{00000000-0000-0000-0000-000000000000}"/>
          </ac:spMkLst>
        </pc:spChg>
        <pc:spChg chg="add mod">
          <ac:chgData name="Lars Björkman" userId="10049411-c5d5-42b6-93f4-7d56d5eee647" providerId="ADAL" clId="{A16D6E20-6CC4-41FB-9276-F2B5AE6607A4}" dt="2024-06-28T07:46:18.513" v="8846"/>
          <ac:spMkLst>
            <pc:docMk/>
            <pc:sldMk cId="403830664" sldId="268"/>
            <ac:spMk id="4" creationId="{013B7412-C6D4-27D6-4FC1-3376016B79E9}"/>
          </ac:spMkLst>
        </pc:spChg>
        <pc:spChg chg="mod">
          <ac:chgData name="Lars Björkman" userId="10049411-c5d5-42b6-93f4-7d56d5eee647" providerId="ADAL" clId="{A16D6E20-6CC4-41FB-9276-F2B5AE6607A4}" dt="2024-06-27T17:32:44.556" v="6725" actId="2711"/>
          <ac:spMkLst>
            <pc:docMk/>
            <pc:sldMk cId="403830664" sldId="268"/>
            <ac:spMk id="5" creationId="{62AF173B-9490-EC74-9CB3-362EAEE9E54F}"/>
          </ac:spMkLst>
        </pc:spChg>
        <pc:spChg chg="mod">
          <ac:chgData name="Lars Björkman" userId="10049411-c5d5-42b6-93f4-7d56d5eee647" providerId="ADAL" clId="{A16D6E20-6CC4-41FB-9276-F2B5AE6607A4}" dt="2024-06-27T17:32:44.556" v="6725" actId="2711"/>
          <ac:spMkLst>
            <pc:docMk/>
            <pc:sldMk cId="403830664" sldId="268"/>
            <ac:spMk id="6" creationId="{AF7D76D0-3BF9-066D-CA0D-13BFC3A52B6F}"/>
          </ac:spMkLst>
        </pc:spChg>
        <pc:spChg chg="mod">
          <ac:chgData name="Lars Björkman" userId="10049411-c5d5-42b6-93f4-7d56d5eee647" providerId="ADAL" clId="{A16D6E20-6CC4-41FB-9276-F2B5AE6607A4}" dt="2024-06-27T17:32:44.556" v="6725" actId="2711"/>
          <ac:spMkLst>
            <pc:docMk/>
            <pc:sldMk cId="403830664" sldId="268"/>
            <ac:spMk id="7" creationId="{6FFFDE22-58EC-D7F8-D4F3-400593E4D5D1}"/>
          </ac:spMkLst>
        </pc:spChg>
        <pc:spChg chg="mod">
          <ac:chgData name="Lars Björkman" userId="10049411-c5d5-42b6-93f4-7d56d5eee647" providerId="ADAL" clId="{A16D6E20-6CC4-41FB-9276-F2B5AE6607A4}" dt="2024-06-27T17:32:44.556" v="6725" actId="2711"/>
          <ac:spMkLst>
            <pc:docMk/>
            <pc:sldMk cId="403830664" sldId="268"/>
            <ac:spMk id="8"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9" creationId="{9BD10CA8-272F-E6F9-332D-748731970931}"/>
          </ac:spMkLst>
        </pc:spChg>
        <pc:spChg chg="mod">
          <ac:chgData name="Lars Björkman" userId="10049411-c5d5-42b6-93f4-7d56d5eee647" providerId="ADAL" clId="{A16D6E20-6CC4-41FB-9276-F2B5AE6607A4}" dt="2024-06-27T17:32:44.556" v="6725" actId="2711"/>
          <ac:spMkLst>
            <pc:docMk/>
            <pc:sldMk cId="403830664" sldId="268"/>
            <ac:spMk id="10"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1"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2"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3"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4"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5"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6"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7"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8"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19"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0"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1" creationId="{00000000-0000-0000-0000-000000000000}"/>
          </ac:spMkLst>
        </pc:spChg>
        <pc:spChg chg="mod">
          <ac:chgData name="Lars Björkman" userId="10049411-c5d5-42b6-93f4-7d56d5eee647" providerId="ADAL" clId="{A16D6E20-6CC4-41FB-9276-F2B5AE6607A4}" dt="2024-06-27T17:32:44.556" v="6725" actId="2711"/>
          <ac:spMkLst>
            <pc:docMk/>
            <pc:sldMk cId="403830664" sldId="268"/>
            <ac:spMk id="22" creationId="{00000000-0000-0000-0000-000000000000}"/>
          </ac:spMkLst>
        </pc:spChg>
        <pc:spChg chg="del mod">
          <ac:chgData name="Lars Björkman" userId="10049411-c5d5-42b6-93f4-7d56d5eee647" providerId="ADAL" clId="{A16D6E20-6CC4-41FB-9276-F2B5AE6607A4}" dt="2024-06-28T07:45:58.663" v="8845" actId="478"/>
          <ac:spMkLst>
            <pc:docMk/>
            <pc:sldMk cId="403830664" sldId="268"/>
            <ac:spMk id="24" creationId="{52D4ED57-214F-4BA5-ACCD-30926D0E610F}"/>
          </ac:spMkLst>
        </pc:spChg>
        <pc:spChg chg="mod">
          <ac:chgData name="Lars Björkman" userId="10049411-c5d5-42b6-93f4-7d56d5eee647" providerId="ADAL" clId="{A16D6E20-6CC4-41FB-9276-F2B5AE6607A4}" dt="2024-06-27T17:32:44.556" v="6725" actId="2711"/>
          <ac:spMkLst>
            <pc:docMk/>
            <pc:sldMk cId="403830664" sldId="268"/>
            <ac:spMk id="26" creationId="{61676610-8600-7D3A-5D21-5F5F5FA91203}"/>
          </ac:spMkLst>
        </pc:spChg>
        <pc:spChg chg="mod">
          <ac:chgData name="Lars Björkman" userId="10049411-c5d5-42b6-93f4-7d56d5eee647" providerId="ADAL" clId="{A16D6E20-6CC4-41FB-9276-F2B5AE6607A4}" dt="2024-06-27T17:32:44.556" v="6725" actId="2711"/>
          <ac:spMkLst>
            <pc:docMk/>
            <pc:sldMk cId="403830664" sldId="268"/>
            <ac:spMk id="28" creationId="{93D05A13-B013-E2AC-3342-5CA4D07AFC55}"/>
          </ac:spMkLst>
        </pc:spChg>
        <pc:spChg chg="mod">
          <ac:chgData name="Lars Björkman" userId="10049411-c5d5-42b6-93f4-7d56d5eee647" providerId="ADAL" clId="{A16D6E20-6CC4-41FB-9276-F2B5AE6607A4}" dt="2024-06-27T17:32:44.556" v="6725" actId="2711"/>
          <ac:spMkLst>
            <pc:docMk/>
            <pc:sldMk cId="403830664" sldId="268"/>
            <ac:spMk id="29" creationId="{FC377A74-0DFE-6F73-5889-12D51D6466D8}"/>
          </ac:spMkLst>
        </pc:spChg>
        <pc:spChg chg="mod">
          <ac:chgData name="Lars Björkman" userId="10049411-c5d5-42b6-93f4-7d56d5eee647" providerId="ADAL" clId="{A16D6E20-6CC4-41FB-9276-F2B5AE6607A4}" dt="2024-06-27T17:32:44.556" v="6725" actId="2711"/>
          <ac:spMkLst>
            <pc:docMk/>
            <pc:sldMk cId="403830664" sldId="268"/>
            <ac:spMk id="30" creationId="{3C636299-8786-FBA3-FFCA-E7B0E8F93056}"/>
          </ac:spMkLst>
        </pc:spChg>
      </pc:sldChg>
      <pc:sldChg chg="del">
        <pc:chgData name="Lars Björkman" userId="10049411-c5d5-42b6-93f4-7d56d5eee647" providerId="ADAL" clId="{A16D6E20-6CC4-41FB-9276-F2B5AE6607A4}" dt="2024-06-27T17:27:24.188" v="6633" actId="2696"/>
        <pc:sldMkLst>
          <pc:docMk/>
          <pc:sldMk cId="1338239366" sldId="268"/>
        </pc:sldMkLst>
      </pc:sldChg>
      <pc:sldChg chg="addSp delSp modSp mod">
        <pc:chgData name="Lars Björkman" userId="10049411-c5d5-42b6-93f4-7d56d5eee647" providerId="ADAL" clId="{A16D6E20-6CC4-41FB-9276-F2B5AE6607A4}" dt="2024-06-28T07:49:09.531" v="8878" actId="255"/>
        <pc:sldMkLst>
          <pc:docMk/>
          <pc:sldMk cId="1137298284" sldId="271"/>
        </pc:sldMkLst>
        <pc:spChg chg="add mod">
          <ac:chgData name="Lars Björkman" userId="10049411-c5d5-42b6-93f4-7d56d5eee647" providerId="ADAL" clId="{A16D6E20-6CC4-41FB-9276-F2B5AE6607A4}" dt="2024-06-28T07:48:06.646" v="8871" actId="1035"/>
          <ac:spMkLst>
            <pc:docMk/>
            <pc:sldMk cId="1137298284" sldId="271"/>
            <ac:spMk id="2" creationId="{E629342A-4A89-0A05-9890-6023710B6AE1}"/>
          </ac:spMkLst>
        </pc:spChg>
        <pc:spChg chg="add mod">
          <ac:chgData name="Lars Björkman" userId="10049411-c5d5-42b6-93f4-7d56d5eee647" providerId="ADAL" clId="{A16D6E20-6CC4-41FB-9276-F2B5AE6607A4}" dt="2024-06-28T07:49:09.531" v="8878" actId="255"/>
          <ac:spMkLst>
            <pc:docMk/>
            <pc:sldMk cId="1137298284" sldId="271"/>
            <ac:spMk id="3" creationId="{EC2042F9-A5EE-EF17-0082-4A200E58071D}"/>
          </ac:spMkLst>
        </pc:spChg>
        <pc:spChg chg="del mod">
          <ac:chgData name="Lars Björkman" userId="10049411-c5d5-42b6-93f4-7d56d5eee647" providerId="ADAL" clId="{A16D6E20-6CC4-41FB-9276-F2B5AE6607A4}" dt="2024-06-27T17:37:48.773" v="6748"/>
          <ac:spMkLst>
            <pc:docMk/>
            <pc:sldMk cId="1137298284" sldId="271"/>
            <ac:spMk id="4" creationId="{00000000-0000-0000-0000-000000000000}"/>
          </ac:spMkLst>
        </pc:spChg>
        <pc:spChg chg="del">
          <ac:chgData name="Lars Björkman" userId="10049411-c5d5-42b6-93f4-7d56d5eee647" providerId="ADAL" clId="{A16D6E20-6CC4-41FB-9276-F2B5AE6607A4}" dt="2024-06-27T17:37:50.966" v="6749" actId="478"/>
          <ac:spMkLst>
            <pc:docMk/>
            <pc:sldMk cId="1137298284" sldId="271"/>
            <ac:spMk id="13" creationId="{47EEF771-F29F-B27E-EFC8-51D3FB600C60}"/>
          </ac:spMkLst>
        </pc:spChg>
      </pc:sldChg>
      <pc:sldChg chg="del">
        <pc:chgData name="Lars Björkman" userId="10049411-c5d5-42b6-93f4-7d56d5eee647" providerId="ADAL" clId="{A16D6E20-6CC4-41FB-9276-F2B5AE6607A4}" dt="2024-06-26T14:04:13.450" v="3215" actId="2696"/>
        <pc:sldMkLst>
          <pc:docMk/>
          <pc:sldMk cId="3083761004" sldId="279"/>
        </pc:sldMkLst>
      </pc:sldChg>
      <pc:sldChg chg="modSp add mod ord">
        <pc:chgData name="Lars Björkman" userId="10049411-c5d5-42b6-93f4-7d56d5eee647" providerId="ADAL" clId="{A16D6E20-6CC4-41FB-9276-F2B5AE6607A4}" dt="2024-06-27T15:55:53.562" v="5945"/>
        <pc:sldMkLst>
          <pc:docMk/>
          <pc:sldMk cId="3581656479" sldId="279"/>
        </pc:sldMkLst>
        <pc:spChg chg="mod">
          <ac:chgData name="Lars Björkman" userId="10049411-c5d5-42b6-93f4-7d56d5eee647" providerId="ADAL" clId="{A16D6E20-6CC4-41FB-9276-F2B5AE6607A4}" dt="2024-06-26T14:14:34.152" v="3299" actId="207"/>
          <ac:spMkLst>
            <pc:docMk/>
            <pc:sldMk cId="3581656479" sldId="279"/>
            <ac:spMk id="2" creationId="{00000000-0000-0000-0000-000000000000}"/>
          </ac:spMkLst>
        </pc:spChg>
        <pc:spChg chg="mod">
          <ac:chgData name="Lars Björkman" userId="10049411-c5d5-42b6-93f4-7d56d5eee647" providerId="ADAL" clId="{A16D6E20-6CC4-41FB-9276-F2B5AE6607A4}" dt="2024-06-26T14:13:22.669" v="3293" actId="207"/>
          <ac:spMkLst>
            <pc:docMk/>
            <pc:sldMk cId="3581656479" sldId="279"/>
            <ac:spMk id="8"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10" creationId="{00000000-0000-0000-0000-000000000000}"/>
          </ac:spMkLst>
        </pc:spChg>
        <pc:spChg chg="mod">
          <ac:chgData name="Lars Björkman" userId="10049411-c5d5-42b6-93f4-7d56d5eee647" providerId="ADAL" clId="{A16D6E20-6CC4-41FB-9276-F2B5AE6607A4}" dt="2024-06-26T14:13:29.365" v="3294" actId="207"/>
          <ac:spMkLst>
            <pc:docMk/>
            <pc:sldMk cId="3581656479" sldId="279"/>
            <ac:spMk id="11" creationId="{00000000-0000-0000-0000-000000000000}"/>
          </ac:spMkLst>
        </pc:spChg>
        <pc:spChg chg="mod">
          <ac:chgData name="Lars Björkman" userId="10049411-c5d5-42b6-93f4-7d56d5eee647" providerId="ADAL" clId="{A16D6E20-6CC4-41FB-9276-F2B5AE6607A4}" dt="2024-06-26T14:13:36.129" v="3295" actId="207"/>
          <ac:spMkLst>
            <pc:docMk/>
            <pc:sldMk cId="3581656479" sldId="279"/>
            <ac:spMk id="12" creationId="{00000000-0000-0000-0000-000000000000}"/>
          </ac:spMkLst>
        </pc:spChg>
        <pc:spChg chg="mod">
          <ac:chgData name="Lars Björkman" userId="10049411-c5d5-42b6-93f4-7d56d5eee647" providerId="ADAL" clId="{A16D6E20-6CC4-41FB-9276-F2B5AE6607A4}" dt="2024-06-27T13:47:41.172" v="5527" actId="113"/>
          <ac:spMkLst>
            <pc:docMk/>
            <pc:sldMk cId="3581656479" sldId="279"/>
            <ac:spMk id="13"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22"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24"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3"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7" creationId="{00000000-0000-0000-0000-000000000000}"/>
          </ac:spMkLst>
        </pc:spChg>
        <pc:spChg chg="mod">
          <ac:chgData name="Lars Björkman" userId="10049411-c5d5-42b6-93f4-7d56d5eee647" providerId="ADAL" clId="{A16D6E20-6CC4-41FB-9276-F2B5AE6607A4}" dt="2024-06-26T14:17:50.290" v="3305" actId="207"/>
          <ac:spMkLst>
            <pc:docMk/>
            <pc:sldMk cId="3581656479" sldId="279"/>
            <ac:spMk id="38"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41" creationId="{00000000-0000-0000-0000-000000000000}"/>
          </ac:spMkLst>
        </pc:spChg>
        <pc:spChg chg="mod">
          <ac:chgData name="Lars Björkman" userId="10049411-c5d5-42b6-93f4-7d56d5eee647" providerId="ADAL" clId="{A16D6E20-6CC4-41FB-9276-F2B5AE6607A4}" dt="2024-06-26T14:19:06.571" v="3308" actId="208"/>
          <ac:spMkLst>
            <pc:docMk/>
            <pc:sldMk cId="3581656479" sldId="279"/>
            <ac:spMk id="42" creationId="{00000000-0000-0000-0000-000000000000}"/>
          </ac:spMkLst>
        </pc:spChg>
        <pc:cxnChg chg="mod">
          <ac:chgData name="Lars Björkman" userId="10049411-c5d5-42b6-93f4-7d56d5eee647" providerId="ADAL" clId="{A16D6E20-6CC4-41FB-9276-F2B5AE6607A4}" dt="2024-06-26T14:14:46.340" v="3300" actId="208"/>
          <ac:cxnSpMkLst>
            <pc:docMk/>
            <pc:sldMk cId="3581656479" sldId="279"/>
            <ac:cxnSpMk id="6" creationId="{00000000-0000-0000-0000-000000000000}"/>
          </ac:cxnSpMkLst>
        </pc:cxnChg>
      </pc:sldChg>
      <pc:sldChg chg="del">
        <pc:chgData name="Lars Björkman" userId="10049411-c5d5-42b6-93f4-7d56d5eee647" providerId="ADAL" clId="{A16D6E20-6CC4-41FB-9276-F2B5AE6607A4}" dt="2024-06-26T14:04:13.450" v="3215" actId="2696"/>
        <pc:sldMkLst>
          <pc:docMk/>
          <pc:sldMk cId="599697197" sldId="280"/>
        </pc:sldMkLst>
      </pc:sldChg>
      <pc:sldChg chg="modSp add mod">
        <pc:chgData name="Lars Björkman" userId="10049411-c5d5-42b6-93f4-7d56d5eee647" providerId="ADAL" clId="{A16D6E20-6CC4-41FB-9276-F2B5AE6607A4}" dt="2024-06-27T13:49:53.117" v="5547" actId="255"/>
        <pc:sldMkLst>
          <pc:docMk/>
          <pc:sldMk cId="2677031635" sldId="280"/>
        </pc:sldMkLst>
        <pc:spChg chg="mod">
          <ac:chgData name="Lars Björkman" userId="10049411-c5d5-42b6-93f4-7d56d5eee647" providerId="ADAL" clId="{A16D6E20-6CC4-41FB-9276-F2B5AE6607A4}" dt="2024-06-27T13:49:17.193" v="5538" actId="207"/>
          <ac:spMkLst>
            <pc:docMk/>
            <pc:sldMk cId="2677031635" sldId="280"/>
            <ac:spMk id="10" creationId="{00000000-0000-0000-0000-000000000000}"/>
          </ac:spMkLst>
        </pc:spChg>
        <pc:spChg chg="mod">
          <ac:chgData name="Lars Björkman" userId="10049411-c5d5-42b6-93f4-7d56d5eee647" providerId="ADAL" clId="{A16D6E20-6CC4-41FB-9276-F2B5AE6607A4}" dt="2024-06-27T13:49:53.117" v="5547" actId="255"/>
          <ac:spMkLst>
            <pc:docMk/>
            <pc:sldMk cId="2677031635" sldId="280"/>
            <ac:spMk id="11" creationId="{0DB54B5D-5771-7F1C-471E-415015D52BB4}"/>
          </ac:spMkLst>
        </pc:spChg>
        <pc:spChg chg="mod">
          <ac:chgData name="Lars Björkman" userId="10049411-c5d5-42b6-93f4-7d56d5eee647" providerId="ADAL" clId="{A16D6E20-6CC4-41FB-9276-F2B5AE6607A4}" dt="2024-06-27T13:49:17.193" v="5538" actId="207"/>
          <ac:spMkLst>
            <pc:docMk/>
            <pc:sldMk cId="2677031635" sldId="280"/>
            <ac:spMk id="41" creationId="{00000000-0000-0000-0000-000000000000}"/>
          </ac:spMkLst>
        </pc:spChg>
        <pc:spChg chg="mod">
          <ac:chgData name="Lars Björkman" userId="10049411-c5d5-42b6-93f4-7d56d5eee647" providerId="ADAL" clId="{A16D6E20-6CC4-41FB-9276-F2B5AE6607A4}" dt="2024-06-27T13:49:17.193" v="5538" actId="207"/>
          <ac:spMkLst>
            <pc:docMk/>
            <pc:sldMk cId="2677031635" sldId="280"/>
            <ac:spMk id="42" creationId="{00000000-0000-0000-0000-000000000000}"/>
          </ac:spMkLst>
        </pc:spChg>
      </pc:sldChg>
      <pc:sldChg chg="del">
        <pc:chgData name="Lars Björkman" userId="10049411-c5d5-42b6-93f4-7d56d5eee647" providerId="ADAL" clId="{A16D6E20-6CC4-41FB-9276-F2B5AE6607A4}" dt="2024-06-26T14:04:13.450" v="3215" actId="2696"/>
        <pc:sldMkLst>
          <pc:docMk/>
          <pc:sldMk cId="1238212627" sldId="285"/>
        </pc:sldMkLst>
      </pc:sldChg>
      <pc:sldChg chg="modSp add mod">
        <pc:chgData name="Lars Björkman" userId="10049411-c5d5-42b6-93f4-7d56d5eee647" providerId="ADAL" clId="{A16D6E20-6CC4-41FB-9276-F2B5AE6607A4}" dt="2024-06-27T13:52:25.215" v="5572" actId="207"/>
        <pc:sldMkLst>
          <pc:docMk/>
          <pc:sldMk cId="1518821111" sldId="285"/>
        </pc:sldMkLst>
        <pc:spChg chg="mod">
          <ac:chgData name="Lars Björkman" userId="10049411-c5d5-42b6-93f4-7d56d5eee647" providerId="ADAL" clId="{A16D6E20-6CC4-41FB-9276-F2B5AE6607A4}" dt="2024-06-27T13:51:49.179" v="5571" actId="1036"/>
          <ac:spMkLst>
            <pc:docMk/>
            <pc:sldMk cId="1518821111" sldId="285"/>
            <ac:spMk id="2" creationId="{00000000-0000-0000-0000-000000000000}"/>
          </ac:spMkLst>
        </pc:spChg>
        <pc:spChg chg="mod">
          <ac:chgData name="Lars Björkman" userId="10049411-c5d5-42b6-93f4-7d56d5eee647" providerId="ADAL" clId="{A16D6E20-6CC4-41FB-9276-F2B5AE6607A4}" dt="2024-06-27T13:52:25.215" v="5572" actId="207"/>
          <ac:spMkLst>
            <pc:docMk/>
            <pc:sldMk cId="1518821111" sldId="285"/>
            <ac:spMk id="10" creationId="{00000000-0000-0000-0000-000000000000}"/>
          </ac:spMkLst>
        </pc:spChg>
        <pc:spChg chg="mod">
          <ac:chgData name="Lars Björkman" userId="10049411-c5d5-42b6-93f4-7d56d5eee647" providerId="ADAL" clId="{A16D6E20-6CC4-41FB-9276-F2B5AE6607A4}" dt="2024-06-27T13:51:35.978" v="5559" actId="14100"/>
          <ac:spMkLst>
            <pc:docMk/>
            <pc:sldMk cId="1518821111" sldId="285"/>
            <ac:spMk id="11" creationId="{00000000-0000-0000-0000-000000000000}"/>
          </ac:spMkLst>
        </pc:spChg>
        <pc:spChg chg="mod">
          <ac:chgData name="Lars Björkman" userId="10049411-c5d5-42b6-93f4-7d56d5eee647" providerId="ADAL" clId="{A16D6E20-6CC4-41FB-9276-F2B5AE6607A4}" dt="2024-06-27T13:51:00.481" v="5556" actId="255"/>
          <ac:spMkLst>
            <pc:docMk/>
            <pc:sldMk cId="1518821111" sldId="285"/>
            <ac:spMk id="15" creationId="{2E49101B-7C1E-8D49-1B98-1B7F57B0C203}"/>
          </ac:spMkLst>
        </pc:spChg>
        <pc:spChg chg="mod">
          <ac:chgData name="Lars Björkman" userId="10049411-c5d5-42b6-93f4-7d56d5eee647" providerId="ADAL" clId="{A16D6E20-6CC4-41FB-9276-F2B5AE6607A4}" dt="2024-06-27T13:52:25.215" v="5572" actId="207"/>
          <ac:spMkLst>
            <pc:docMk/>
            <pc:sldMk cId="1518821111" sldId="285"/>
            <ac:spMk id="41" creationId="{00000000-0000-0000-0000-000000000000}"/>
          </ac:spMkLst>
        </pc:spChg>
        <pc:spChg chg="mod">
          <ac:chgData name="Lars Björkman" userId="10049411-c5d5-42b6-93f4-7d56d5eee647" providerId="ADAL" clId="{A16D6E20-6CC4-41FB-9276-F2B5AE6607A4}" dt="2024-06-27T13:52:25.215" v="5572" actId="207"/>
          <ac:spMkLst>
            <pc:docMk/>
            <pc:sldMk cId="1518821111" sldId="285"/>
            <ac:spMk id="42" creationId="{00000000-0000-0000-0000-000000000000}"/>
          </ac:spMkLst>
        </pc:spChg>
      </pc:sldChg>
      <pc:sldChg chg="modSp mod">
        <pc:chgData name="Lars Björkman" userId="10049411-c5d5-42b6-93f4-7d56d5eee647" providerId="ADAL" clId="{A16D6E20-6CC4-41FB-9276-F2B5AE6607A4}" dt="2024-06-27T17:47:28.078" v="6911" actId="255"/>
        <pc:sldMkLst>
          <pc:docMk/>
          <pc:sldMk cId="3521484618" sldId="298"/>
        </pc:sldMkLst>
        <pc:spChg chg="mod">
          <ac:chgData name="Lars Björkman" userId="10049411-c5d5-42b6-93f4-7d56d5eee647" providerId="ADAL" clId="{A16D6E20-6CC4-41FB-9276-F2B5AE6607A4}" dt="2024-06-27T17:47:07.710" v="6908" actId="2711"/>
          <ac:spMkLst>
            <pc:docMk/>
            <pc:sldMk cId="3521484618" sldId="298"/>
            <ac:spMk id="4" creationId="{D5584BA1-45B8-A292-8499-D6C565808501}"/>
          </ac:spMkLst>
        </pc:spChg>
        <pc:spChg chg="mod">
          <ac:chgData name="Lars Björkman" userId="10049411-c5d5-42b6-93f4-7d56d5eee647" providerId="ADAL" clId="{A16D6E20-6CC4-41FB-9276-F2B5AE6607A4}" dt="2024-06-27T17:47:07.710" v="6908" actId="2711"/>
          <ac:spMkLst>
            <pc:docMk/>
            <pc:sldMk cId="3521484618" sldId="298"/>
            <ac:spMk id="5" creationId="{00000000-0000-0000-0000-000000000000}"/>
          </ac:spMkLst>
        </pc:spChg>
        <pc:spChg chg="mod">
          <ac:chgData name="Lars Björkman" userId="10049411-c5d5-42b6-93f4-7d56d5eee647" providerId="ADAL" clId="{A16D6E20-6CC4-41FB-9276-F2B5AE6607A4}" dt="2024-06-27T17:47:28.078" v="6911" actId="255"/>
          <ac:spMkLst>
            <pc:docMk/>
            <pc:sldMk cId="3521484618" sldId="298"/>
            <ac:spMk id="7" creationId="{BB5366BB-9721-BA00-17AB-3F9D47005F2A}"/>
          </ac:spMkLst>
        </pc:spChg>
        <pc:spChg chg="mod">
          <ac:chgData name="Lars Björkman" userId="10049411-c5d5-42b6-93f4-7d56d5eee647" providerId="ADAL" clId="{A16D6E20-6CC4-41FB-9276-F2B5AE6607A4}" dt="2024-06-27T17:47:07.710" v="6908" actId="2711"/>
          <ac:spMkLst>
            <pc:docMk/>
            <pc:sldMk cId="3521484618" sldId="298"/>
            <ac:spMk id="10" creationId="{00000000-0000-0000-0000-000000000000}"/>
          </ac:spMkLst>
        </pc:spChg>
      </pc:sldChg>
      <pc:sldChg chg="del">
        <pc:chgData name="Lars Björkman" userId="10049411-c5d5-42b6-93f4-7d56d5eee647" providerId="ADAL" clId="{A16D6E20-6CC4-41FB-9276-F2B5AE6607A4}" dt="2024-06-27T16:28:37.379" v="6376" actId="2696"/>
        <pc:sldMkLst>
          <pc:docMk/>
          <pc:sldMk cId="2120000574" sldId="303"/>
        </pc:sldMkLst>
      </pc:sldChg>
      <pc:sldChg chg="modSp add mod">
        <pc:chgData name="Lars Björkman" userId="10049411-c5d5-42b6-93f4-7d56d5eee647" providerId="ADAL" clId="{A16D6E20-6CC4-41FB-9276-F2B5AE6607A4}" dt="2024-06-27T17:11:14.189" v="6450" actId="207"/>
        <pc:sldMkLst>
          <pc:docMk/>
          <pc:sldMk cId="2470898784" sldId="303"/>
        </pc:sldMkLst>
        <pc:spChg chg="mod">
          <ac:chgData name="Lars Björkman" userId="10049411-c5d5-42b6-93f4-7d56d5eee647" providerId="ADAL" clId="{A16D6E20-6CC4-41FB-9276-F2B5AE6607A4}" dt="2024-06-27T17:11:02.083" v="6448" actId="2711"/>
          <ac:spMkLst>
            <pc:docMk/>
            <pc:sldMk cId="2470898784" sldId="303"/>
            <ac:spMk id="17" creationId="{C20C5318-E633-948A-CE41-DD2ECA597BB9}"/>
          </ac:spMkLst>
        </pc:spChg>
        <pc:spChg chg="mod">
          <ac:chgData name="Lars Björkman" userId="10049411-c5d5-42b6-93f4-7d56d5eee647" providerId="ADAL" clId="{A16D6E20-6CC4-41FB-9276-F2B5AE6607A4}" dt="2024-06-27T17:11:02.083" v="6448" actId="2711"/>
          <ac:spMkLst>
            <pc:docMk/>
            <pc:sldMk cId="2470898784" sldId="303"/>
            <ac:spMk id="18" creationId="{B4B5E7E2-38F5-0F9E-B209-49DD1EAEFAB5}"/>
          </ac:spMkLst>
        </pc:spChg>
        <pc:spChg chg="mod">
          <ac:chgData name="Lars Björkman" userId="10049411-c5d5-42b6-93f4-7d56d5eee647" providerId="ADAL" clId="{A16D6E20-6CC4-41FB-9276-F2B5AE6607A4}" dt="2024-06-27T17:11:02.083" v="6448" actId="2711"/>
          <ac:spMkLst>
            <pc:docMk/>
            <pc:sldMk cId="2470898784" sldId="303"/>
            <ac:spMk id="24" creationId="{5C1E84ED-EB4D-F459-AAAC-FE1E90FEB6DA}"/>
          </ac:spMkLst>
        </pc:spChg>
        <pc:spChg chg="mod">
          <ac:chgData name="Lars Björkman" userId="10049411-c5d5-42b6-93f4-7d56d5eee647" providerId="ADAL" clId="{A16D6E20-6CC4-41FB-9276-F2B5AE6607A4}" dt="2024-06-27T17:11:02.083" v="6448" actId="2711"/>
          <ac:spMkLst>
            <pc:docMk/>
            <pc:sldMk cId="2470898784" sldId="303"/>
            <ac:spMk id="25" creationId="{79BC5BCB-9105-26B5-E5AF-BD09D9D0A10E}"/>
          </ac:spMkLst>
        </pc:spChg>
        <pc:spChg chg="mod">
          <ac:chgData name="Lars Björkman" userId="10049411-c5d5-42b6-93f4-7d56d5eee647" providerId="ADAL" clId="{A16D6E20-6CC4-41FB-9276-F2B5AE6607A4}" dt="2024-06-27T17:11:02.083" v="6448" actId="2711"/>
          <ac:spMkLst>
            <pc:docMk/>
            <pc:sldMk cId="2470898784" sldId="303"/>
            <ac:spMk id="26" creationId="{DE67B0F7-9398-C050-87E2-FDDE7F2F9E98}"/>
          </ac:spMkLst>
        </pc:spChg>
        <pc:spChg chg="mod">
          <ac:chgData name="Lars Björkman" userId="10049411-c5d5-42b6-93f4-7d56d5eee647" providerId="ADAL" clId="{A16D6E20-6CC4-41FB-9276-F2B5AE6607A4}" dt="2024-06-27T17:11:02.083" v="6448" actId="2711"/>
          <ac:spMkLst>
            <pc:docMk/>
            <pc:sldMk cId="2470898784" sldId="303"/>
            <ac:spMk id="27" creationId="{A4729388-2573-5BF1-0338-F9A7DEE95D52}"/>
          </ac:spMkLst>
        </pc:spChg>
        <pc:spChg chg="mod">
          <ac:chgData name="Lars Björkman" userId="10049411-c5d5-42b6-93f4-7d56d5eee647" providerId="ADAL" clId="{A16D6E20-6CC4-41FB-9276-F2B5AE6607A4}" dt="2024-06-27T17:11:02.083" v="6448" actId="2711"/>
          <ac:spMkLst>
            <pc:docMk/>
            <pc:sldMk cId="2470898784" sldId="303"/>
            <ac:spMk id="28" creationId="{7923C1C1-932B-227A-61D2-6E84BEEEA709}"/>
          </ac:spMkLst>
        </pc:spChg>
        <pc:spChg chg="mod">
          <ac:chgData name="Lars Björkman" userId="10049411-c5d5-42b6-93f4-7d56d5eee647" providerId="ADAL" clId="{A16D6E20-6CC4-41FB-9276-F2B5AE6607A4}" dt="2024-06-27T17:11:02.083" v="6448" actId="2711"/>
          <ac:spMkLst>
            <pc:docMk/>
            <pc:sldMk cId="2470898784" sldId="303"/>
            <ac:spMk id="29" creationId="{E07910B4-784B-DA7F-D3CE-CB4606FF9B68}"/>
          </ac:spMkLst>
        </pc:spChg>
        <pc:spChg chg="mod">
          <ac:chgData name="Lars Björkman" userId="10049411-c5d5-42b6-93f4-7d56d5eee647" providerId="ADAL" clId="{A16D6E20-6CC4-41FB-9276-F2B5AE6607A4}" dt="2024-06-27T17:11:02.083" v="6448" actId="2711"/>
          <ac:spMkLst>
            <pc:docMk/>
            <pc:sldMk cId="2470898784" sldId="303"/>
            <ac:spMk id="30" creationId="{CC4A67A2-3003-0346-875F-A4CC77315102}"/>
          </ac:spMkLst>
        </pc:spChg>
        <pc:spChg chg="mod">
          <ac:chgData name="Lars Björkman" userId="10049411-c5d5-42b6-93f4-7d56d5eee647" providerId="ADAL" clId="{A16D6E20-6CC4-41FB-9276-F2B5AE6607A4}" dt="2024-06-27T17:11:02.083" v="6448" actId="2711"/>
          <ac:spMkLst>
            <pc:docMk/>
            <pc:sldMk cId="2470898784" sldId="303"/>
            <ac:spMk id="31" creationId="{06EC144F-8CCB-7B99-3FEA-7B3997A42B5F}"/>
          </ac:spMkLst>
        </pc:spChg>
        <pc:spChg chg="mod">
          <ac:chgData name="Lars Björkman" userId="10049411-c5d5-42b6-93f4-7d56d5eee647" providerId="ADAL" clId="{A16D6E20-6CC4-41FB-9276-F2B5AE6607A4}" dt="2024-06-27T17:11:02.083" v="6448" actId="2711"/>
          <ac:spMkLst>
            <pc:docMk/>
            <pc:sldMk cId="2470898784" sldId="303"/>
            <ac:spMk id="32" creationId="{0302EE3B-141E-DD7D-727A-543AD2E09355}"/>
          </ac:spMkLst>
        </pc:spChg>
        <pc:spChg chg="mod">
          <ac:chgData name="Lars Björkman" userId="10049411-c5d5-42b6-93f4-7d56d5eee647" providerId="ADAL" clId="{A16D6E20-6CC4-41FB-9276-F2B5AE6607A4}" dt="2024-06-27T17:11:02.083" v="6448" actId="2711"/>
          <ac:spMkLst>
            <pc:docMk/>
            <pc:sldMk cId="2470898784" sldId="303"/>
            <ac:spMk id="33" creationId="{69574053-092A-E799-8E96-247AEF543EC6}"/>
          </ac:spMkLst>
        </pc:spChg>
        <pc:spChg chg="mod">
          <ac:chgData name="Lars Björkman" userId="10049411-c5d5-42b6-93f4-7d56d5eee647" providerId="ADAL" clId="{A16D6E20-6CC4-41FB-9276-F2B5AE6607A4}" dt="2024-06-27T17:11:02.083" v="6448" actId="2711"/>
          <ac:spMkLst>
            <pc:docMk/>
            <pc:sldMk cId="2470898784" sldId="303"/>
            <ac:spMk id="34" creationId="{3D990220-D9CF-29DF-CF72-4538F2E4B1C5}"/>
          </ac:spMkLst>
        </pc:spChg>
        <pc:spChg chg="mod">
          <ac:chgData name="Lars Björkman" userId="10049411-c5d5-42b6-93f4-7d56d5eee647" providerId="ADAL" clId="{A16D6E20-6CC4-41FB-9276-F2B5AE6607A4}" dt="2024-06-27T17:11:02.083" v="6448" actId="2711"/>
          <ac:spMkLst>
            <pc:docMk/>
            <pc:sldMk cId="2470898784" sldId="303"/>
            <ac:spMk id="35" creationId="{2B07650A-A88D-55FD-8557-A3E1434E2812}"/>
          </ac:spMkLst>
        </pc:spChg>
        <pc:spChg chg="mod">
          <ac:chgData name="Lars Björkman" userId="10049411-c5d5-42b6-93f4-7d56d5eee647" providerId="ADAL" clId="{A16D6E20-6CC4-41FB-9276-F2B5AE6607A4}" dt="2024-06-27T17:11:02.083" v="6448" actId="2711"/>
          <ac:spMkLst>
            <pc:docMk/>
            <pc:sldMk cId="2470898784" sldId="303"/>
            <ac:spMk id="36" creationId="{BD370D05-1355-7E00-FC25-4E730013FEAD}"/>
          </ac:spMkLst>
        </pc:spChg>
        <pc:spChg chg="mod">
          <ac:chgData name="Lars Björkman" userId="10049411-c5d5-42b6-93f4-7d56d5eee647" providerId="ADAL" clId="{A16D6E20-6CC4-41FB-9276-F2B5AE6607A4}" dt="2024-06-27T17:11:02.083" v="6448" actId="2711"/>
          <ac:spMkLst>
            <pc:docMk/>
            <pc:sldMk cId="2470898784" sldId="303"/>
            <ac:spMk id="44" creationId="{7A4F458B-5505-6351-F0EA-A2BD4812A229}"/>
          </ac:spMkLst>
        </pc:spChg>
        <pc:spChg chg="mod">
          <ac:chgData name="Lars Björkman" userId="10049411-c5d5-42b6-93f4-7d56d5eee647" providerId="ADAL" clId="{A16D6E20-6CC4-41FB-9276-F2B5AE6607A4}" dt="2024-06-27T17:11:02.083" v="6448" actId="2711"/>
          <ac:spMkLst>
            <pc:docMk/>
            <pc:sldMk cId="2470898784" sldId="303"/>
            <ac:spMk id="45" creationId="{06E062FA-8A1D-75FE-A991-64962920BBC1}"/>
          </ac:spMkLst>
        </pc:spChg>
        <pc:spChg chg="mod">
          <ac:chgData name="Lars Björkman" userId="10049411-c5d5-42b6-93f4-7d56d5eee647" providerId="ADAL" clId="{A16D6E20-6CC4-41FB-9276-F2B5AE6607A4}" dt="2024-06-27T17:11:14.189" v="6450" actId="207"/>
          <ac:spMkLst>
            <pc:docMk/>
            <pc:sldMk cId="2470898784" sldId="303"/>
            <ac:spMk id="47" creationId="{77E1D652-5076-EBFC-37C1-014DF1320B80}"/>
          </ac:spMkLst>
        </pc:spChg>
        <pc:spChg chg="mod">
          <ac:chgData name="Lars Björkman" userId="10049411-c5d5-42b6-93f4-7d56d5eee647" providerId="ADAL" clId="{A16D6E20-6CC4-41FB-9276-F2B5AE6607A4}" dt="2024-06-27T17:11:02.083" v="6448" actId="2711"/>
          <ac:spMkLst>
            <pc:docMk/>
            <pc:sldMk cId="2470898784" sldId="303"/>
            <ac:spMk id="72" creationId="{090E940D-34E6-4C7C-9315-FA80A8D5AA0B}"/>
          </ac:spMkLst>
        </pc:spChg>
        <pc:spChg chg="mod">
          <ac:chgData name="Lars Björkman" userId="10049411-c5d5-42b6-93f4-7d56d5eee647" providerId="ADAL" clId="{A16D6E20-6CC4-41FB-9276-F2B5AE6607A4}" dt="2024-06-27T17:11:02.083" v="6448" actId="2711"/>
          <ac:spMkLst>
            <pc:docMk/>
            <pc:sldMk cId="2470898784" sldId="303"/>
            <ac:spMk id="73" creationId="{60056853-5012-051A-91EC-6E3478C14AF3}"/>
          </ac:spMkLst>
        </pc:spChg>
        <pc:spChg chg="mod">
          <ac:chgData name="Lars Björkman" userId="10049411-c5d5-42b6-93f4-7d56d5eee647" providerId="ADAL" clId="{A16D6E20-6CC4-41FB-9276-F2B5AE6607A4}" dt="2024-06-27T17:11:02.083" v="6448" actId="2711"/>
          <ac:spMkLst>
            <pc:docMk/>
            <pc:sldMk cId="2470898784" sldId="303"/>
            <ac:spMk id="74" creationId="{06324AD3-FBD4-800F-DF2A-D179EB825CEA}"/>
          </ac:spMkLst>
        </pc:spChg>
        <pc:spChg chg="mod">
          <ac:chgData name="Lars Björkman" userId="10049411-c5d5-42b6-93f4-7d56d5eee647" providerId="ADAL" clId="{A16D6E20-6CC4-41FB-9276-F2B5AE6607A4}" dt="2024-06-27T17:11:02.083" v="6448" actId="2711"/>
          <ac:spMkLst>
            <pc:docMk/>
            <pc:sldMk cId="2470898784" sldId="303"/>
            <ac:spMk id="75" creationId="{C968277B-1BEE-C0E0-7031-D8FD8FA0A5E9}"/>
          </ac:spMkLst>
        </pc:spChg>
        <pc:graphicFrameChg chg="modGraphic">
          <ac:chgData name="Lars Björkman" userId="10049411-c5d5-42b6-93f4-7d56d5eee647" providerId="ADAL" clId="{A16D6E20-6CC4-41FB-9276-F2B5AE6607A4}" dt="2024-06-27T17:10:22.902" v="6441" actId="2711"/>
          <ac:graphicFrameMkLst>
            <pc:docMk/>
            <pc:sldMk cId="2470898784" sldId="303"/>
            <ac:graphicFrameMk id="12" creationId="{00000000-0000-0000-0000-000000000000}"/>
          </ac:graphicFrameMkLst>
        </pc:graphicFrameChg>
        <pc:graphicFrameChg chg="mod modGraphic">
          <ac:chgData name="Lars Björkman" userId="10049411-c5d5-42b6-93f4-7d56d5eee647" providerId="ADAL" clId="{A16D6E20-6CC4-41FB-9276-F2B5AE6607A4}" dt="2024-06-27T17:10:46.241" v="6447" actId="2711"/>
          <ac:graphicFrameMkLst>
            <pc:docMk/>
            <pc:sldMk cId="2470898784" sldId="303"/>
            <ac:graphicFrameMk id="16" creationId="{66556DEF-8D45-457C-95C3-AE0A535ECB3D}"/>
          </ac:graphicFrameMkLst>
        </pc:graphicFrameChg>
      </pc:sldChg>
      <pc:sldChg chg="modSp add mod">
        <pc:chgData name="Lars Björkman" userId="10049411-c5d5-42b6-93f4-7d56d5eee647" providerId="ADAL" clId="{A16D6E20-6CC4-41FB-9276-F2B5AE6607A4}" dt="2024-06-27T17:07:44.808" v="6427" actId="2711"/>
        <pc:sldMkLst>
          <pc:docMk/>
          <pc:sldMk cId="665680301" sldId="308"/>
        </pc:sldMkLst>
        <pc:spChg chg="mod">
          <ac:chgData name="Lars Björkman" userId="10049411-c5d5-42b6-93f4-7d56d5eee647" providerId="ADAL" clId="{A16D6E20-6CC4-41FB-9276-F2B5AE6607A4}" dt="2024-06-27T17:07:44.808" v="6427" actId="2711"/>
          <ac:spMkLst>
            <pc:docMk/>
            <pc:sldMk cId="665680301" sldId="308"/>
            <ac:spMk id="2"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3"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4"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9"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12" creationId="{39378808-5DB5-3D91-68D1-4CE6727A8AAE}"/>
          </ac:spMkLst>
        </pc:spChg>
        <pc:spChg chg="mod">
          <ac:chgData name="Lars Björkman" userId="10049411-c5d5-42b6-93f4-7d56d5eee647" providerId="ADAL" clId="{A16D6E20-6CC4-41FB-9276-F2B5AE6607A4}" dt="2024-06-27T17:07:44.808" v="6427" actId="2711"/>
          <ac:spMkLst>
            <pc:docMk/>
            <pc:sldMk cId="665680301" sldId="308"/>
            <ac:spMk id="34"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35" creationId="{00000000-0000-0000-0000-000000000000}"/>
          </ac:spMkLst>
        </pc:spChg>
        <pc:spChg chg="mod">
          <ac:chgData name="Lars Björkman" userId="10049411-c5d5-42b6-93f4-7d56d5eee647" providerId="ADAL" clId="{A16D6E20-6CC4-41FB-9276-F2B5AE6607A4}" dt="2024-06-27T17:07:44.808" v="6427" actId="2711"/>
          <ac:spMkLst>
            <pc:docMk/>
            <pc:sldMk cId="665680301" sldId="308"/>
            <ac:spMk id="48" creationId="{00000000-0000-0000-0000-000000000000}"/>
          </ac:spMkLst>
        </pc:spChg>
      </pc:sldChg>
      <pc:sldChg chg="del">
        <pc:chgData name="Lars Björkman" userId="10049411-c5d5-42b6-93f4-7d56d5eee647" providerId="ADAL" clId="{A16D6E20-6CC4-41FB-9276-F2B5AE6607A4}" dt="2024-06-27T16:28:37.379" v="6376" actId="2696"/>
        <pc:sldMkLst>
          <pc:docMk/>
          <pc:sldMk cId="2603323524" sldId="308"/>
        </pc:sldMkLst>
      </pc:sldChg>
      <pc:sldChg chg="addSp delSp modSp mod">
        <pc:chgData name="Lars Björkman" userId="10049411-c5d5-42b6-93f4-7d56d5eee647" providerId="ADAL" clId="{A16D6E20-6CC4-41FB-9276-F2B5AE6607A4}" dt="2024-06-28T07:51:57.295" v="8889" actId="20577"/>
        <pc:sldMkLst>
          <pc:docMk/>
          <pc:sldMk cId="938103167" sldId="309"/>
        </pc:sldMkLst>
        <pc:spChg chg="del">
          <ac:chgData name="Lars Björkman" userId="10049411-c5d5-42b6-93f4-7d56d5eee647" providerId="ADAL" clId="{A16D6E20-6CC4-41FB-9276-F2B5AE6607A4}" dt="2024-06-27T17:52:47.608" v="7081" actId="478"/>
          <ac:spMkLst>
            <pc:docMk/>
            <pc:sldMk cId="938103167" sldId="309"/>
            <ac:spMk id="2" creationId="{76F67A4A-7EF8-C1F0-38C1-84EC3CCAB61E}"/>
          </ac:spMkLst>
        </pc:spChg>
        <pc:spChg chg="add mod">
          <ac:chgData name="Lars Björkman" userId="10049411-c5d5-42b6-93f4-7d56d5eee647" providerId="ADAL" clId="{A16D6E20-6CC4-41FB-9276-F2B5AE6607A4}" dt="2024-06-27T17:58:30.717" v="7128" actId="20577"/>
          <ac:spMkLst>
            <pc:docMk/>
            <pc:sldMk cId="938103167" sldId="309"/>
            <ac:spMk id="3" creationId="{63087C23-0981-BEF0-C661-28716079EC3B}"/>
          </ac:spMkLst>
        </pc:spChg>
        <pc:spChg chg="mod">
          <ac:chgData name="Lars Björkman" userId="10049411-c5d5-42b6-93f4-7d56d5eee647" providerId="ADAL" clId="{A16D6E20-6CC4-41FB-9276-F2B5AE6607A4}" dt="2024-06-28T07:51:57.295" v="8889" actId="20577"/>
          <ac:spMkLst>
            <pc:docMk/>
            <pc:sldMk cId="938103167" sldId="309"/>
            <ac:spMk id="4"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5"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6"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7"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8"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1" creationId="{00000000-0000-0000-0000-000000000000}"/>
          </ac:spMkLst>
        </pc:spChg>
        <pc:spChg chg="del">
          <ac:chgData name="Lars Björkman" userId="10049411-c5d5-42b6-93f4-7d56d5eee647" providerId="ADAL" clId="{A16D6E20-6CC4-41FB-9276-F2B5AE6607A4}" dt="2024-06-27T17:52:43.225" v="7080" actId="478"/>
          <ac:spMkLst>
            <pc:docMk/>
            <pc:sldMk cId="938103167" sldId="309"/>
            <ac:spMk id="12"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3"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5"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6"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7"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18" creationId="{00000000-0000-0000-0000-000000000000}"/>
          </ac:spMkLst>
        </pc:spChg>
        <pc:spChg chg="del">
          <ac:chgData name="Lars Björkman" userId="10049411-c5d5-42b6-93f4-7d56d5eee647" providerId="ADAL" clId="{A16D6E20-6CC4-41FB-9276-F2B5AE6607A4}" dt="2024-06-27T17:52:47.608" v="7081" actId="478"/>
          <ac:spMkLst>
            <pc:docMk/>
            <pc:sldMk cId="938103167" sldId="309"/>
            <ac:spMk id="21" creationId="{00000000-0000-0000-0000-000000000000}"/>
          </ac:spMkLst>
        </pc:spChg>
      </pc:sldChg>
      <pc:sldChg chg="modSp add mod">
        <pc:chgData name="Lars Björkman" userId="10049411-c5d5-42b6-93f4-7d56d5eee647" providerId="ADAL" clId="{A16D6E20-6CC4-41FB-9276-F2B5AE6607A4}" dt="2024-06-27T17:32:29.058" v="6724" actId="207"/>
        <pc:sldMkLst>
          <pc:docMk/>
          <pc:sldMk cId="1835481362" sldId="312"/>
        </pc:sldMkLst>
        <pc:spChg chg="mod">
          <ac:chgData name="Lars Björkman" userId="10049411-c5d5-42b6-93f4-7d56d5eee647" providerId="ADAL" clId="{A16D6E20-6CC4-41FB-9276-F2B5AE6607A4}" dt="2024-06-27T17:32:19.568" v="6723" actId="2711"/>
          <ac:spMkLst>
            <pc:docMk/>
            <pc:sldMk cId="1835481362" sldId="312"/>
            <ac:spMk id="3" creationId="{00000000-0000-0000-0000-000000000000}"/>
          </ac:spMkLst>
        </pc:spChg>
        <pc:spChg chg="mod">
          <ac:chgData name="Lars Björkman" userId="10049411-c5d5-42b6-93f4-7d56d5eee647" providerId="ADAL" clId="{A16D6E20-6CC4-41FB-9276-F2B5AE6607A4}" dt="2024-06-27T17:32:19.568" v="6723" actId="2711"/>
          <ac:spMkLst>
            <pc:docMk/>
            <pc:sldMk cId="1835481362" sldId="312"/>
            <ac:spMk id="4" creationId="{00000000-0000-0000-0000-000000000000}"/>
          </ac:spMkLst>
        </pc:spChg>
        <pc:spChg chg="mod">
          <ac:chgData name="Lars Björkman" userId="10049411-c5d5-42b6-93f4-7d56d5eee647" providerId="ADAL" clId="{A16D6E20-6CC4-41FB-9276-F2B5AE6607A4}" dt="2024-06-27T17:32:29.058" v="6724" actId="207"/>
          <ac:spMkLst>
            <pc:docMk/>
            <pc:sldMk cId="1835481362" sldId="312"/>
            <ac:spMk id="9" creationId="{00000000-0000-0000-0000-000000000000}"/>
          </ac:spMkLst>
        </pc:spChg>
      </pc:sldChg>
      <pc:sldChg chg="del">
        <pc:chgData name="Lars Björkman" userId="10049411-c5d5-42b6-93f4-7d56d5eee647" providerId="ADAL" clId="{A16D6E20-6CC4-41FB-9276-F2B5AE6607A4}" dt="2024-06-27T17:27:24.188" v="6633" actId="2696"/>
        <pc:sldMkLst>
          <pc:docMk/>
          <pc:sldMk cId="3774495956" sldId="312"/>
        </pc:sldMkLst>
      </pc:sldChg>
      <pc:sldChg chg="del">
        <pc:chgData name="Lars Björkman" userId="10049411-c5d5-42b6-93f4-7d56d5eee647" providerId="ADAL" clId="{A16D6E20-6CC4-41FB-9276-F2B5AE6607A4}" dt="2024-06-25T18:52:57.876" v="105" actId="47"/>
        <pc:sldMkLst>
          <pc:docMk/>
          <pc:sldMk cId="2502283909" sldId="316"/>
        </pc:sldMkLst>
      </pc:sldChg>
      <pc:sldChg chg="addSp delSp modSp mod">
        <pc:chgData name="Lars Björkman" userId="10049411-c5d5-42b6-93f4-7d56d5eee647" providerId="ADAL" clId="{A16D6E20-6CC4-41FB-9276-F2B5AE6607A4}" dt="2024-06-26T18:07:57.036" v="4301" actId="2711"/>
        <pc:sldMkLst>
          <pc:docMk/>
          <pc:sldMk cId="525706207" sldId="318"/>
        </pc:sldMkLst>
        <pc:spChg chg="del">
          <ac:chgData name="Lars Björkman" userId="10049411-c5d5-42b6-93f4-7d56d5eee647" providerId="ADAL" clId="{A16D6E20-6CC4-41FB-9276-F2B5AE6607A4}" dt="2024-06-26T08:10:22.461" v="1855" actId="478"/>
          <ac:spMkLst>
            <pc:docMk/>
            <pc:sldMk cId="525706207" sldId="318"/>
            <ac:spMk id="2" creationId="{00000000-0000-0000-0000-000000000000}"/>
          </ac:spMkLst>
        </pc:spChg>
        <pc:spChg chg="del mod">
          <ac:chgData name="Lars Björkman" userId="10049411-c5d5-42b6-93f4-7d56d5eee647" providerId="ADAL" clId="{A16D6E20-6CC4-41FB-9276-F2B5AE6607A4}" dt="2024-06-26T08:11:42.653" v="1884" actId="478"/>
          <ac:spMkLst>
            <pc:docMk/>
            <pc:sldMk cId="525706207" sldId="318"/>
            <ac:spMk id="3" creationId="{1BA89E26-523C-F7E0-AB28-C03E130E70F3}"/>
          </ac:spMkLst>
        </pc:spChg>
        <pc:spChg chg="add del mod">
          <ac:chgData name="Lars Björkman" userId="10049411-c5d5-42b6-93f4-7d56d5eee647" providerId="ADAL" clId="{A16D6E20-6CC4-41FB-9276-F2B5AE6607A4}" dt="2024-06-26T08:10:44.054" v="1882" actId="478"/>
          <ac:spMkLst>
            <pc:docMk/>
            <pc:sldMk cId="525706207" sldId="318"/>
            <ac:spMk id="5" creationId="{78468A1E-46F1-C884-5018-18752A8DF181}"/>
          </ac:spMkLst>
        </pc:spChg>
        <pc:spChg chg="add mod">
          <ac:chgData name="Lars Björkman" userId="10049411-c5d5-42b6-93f4-7d56d5eee647" providerId="ADAL" clId="{A16D6E20-6CC4-41FB-9276-F2B5AE6607A4}" dt="2024-06-26T08:13:45.296" v="1959" actId="20577"/>
          <ac:spMkLst>
            <pc:docMk/>
            <pc:sldMk cId="525706207" sldId="318"/>
            <ac:spMk id="6" creationId="{DDA2039D-342C-5DB7-B773-BB65A004F901}"/>
          </ac:spMkLst>
        </pc:spChg>
        <pc:spChg chg="del">
          <ac:chgData name="Lars Björkman" userId="10049411-c5d5-42b6-93f4-7d56d5eee647" providerId="ADAL" clId="{A16D6E20-6CC4-41FB-9276-F2B5AE6607A4}" dt="2024-06-26T08:10:25.234" v="1856" actId="478"/>
          <ac:spMkLst>
            <pc:docMk/>
            <pc:sldMk cId="525706207" sldId="318"/>
            <ac:spMk id="7" creationId="{00000000-0000-0000-0000-000000000000}"/>
          </ac:spMkLst>
        </pc:spChg>
        <pc:spChg chg="mod">
          <ac:chgData name="Lars Björkman" userId="10049411-c5d5-42b6-93f4-7d56d5eee647" providerId="ADAL" clId="{A16D6E20-6CC4-41FB-9276-F2B5AE6607A4}" dt="2024-06-26T18:07:57.036" v="4301" actId="2711"/>
          <ac:spMkLst>
            <pc:docMk/>
            <pc:sldMk cId="525706207" sldId="318"/>
            <ac:spMk id="12" creationId="{00000000-0000-0000-0000-000000000000}"/>
          </ac:spMkLst>
        </pc:spChg>
      </pc:sldChg>
      <pc:sldChg chg="modSp add mod ord">
        <pc:chgData name="Lars Björkman" userId="10049411-c5d5-42b6-93f4-7d56d5eee647" providerId="ADAL" clId="{A16D6E20-6CC4-41FB-9276-F2B5AE6607A4}" dt="2024-06-27T15:57:44.668" v="5995" actId="255"/>
        <pc:sldMkLst>
          <pc:docMk/>
          <pc:sldMk cId="1129659682" sldId="323"/>
        </pc:sldMkLst>
        <pc:spChg chg="mod">
          <ac:chgData name="Lars Björkman" userId="10049411-c5d5-42b6-93f4-7d56d5eee647" providerId="ADAL" clId="{A16D6E20-6CC4-41FB-9276-F2B5AE6607A4}" dt="2024-06-27T14:16:02.853" v="5711" actId="207"/>
          <ac:spMkLst>
            <pc:docMk/>
            <pc:sldMk cId="1129659682" sldId="323"/>
            <ac:spMk id="2"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6"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7"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8" creationId="{00000000-0000-0000-0000-000000000000}"/>
          </ac:spMkLst>
        </pc:spChg>
        <pc:spChg chg="mod">
          <ac:chgData name="Lars Björkman" userId="10049411-c5d5-42b6-93f4-7d56d5eee647" providerId="ADAL" clId="{A16D6E20-6CC4-41FB-9276-F2B5AE6607A4}" dt="2024-06-27T14:16:02.853" v="5711" actId="207"/>
          <ac:spMkLst>
            <pc:docMk/>
            <pc:sldMk cId="1129659682" sldId="323"/>
            <ac:spMk id="9" creationId="{00000000-0000-0000-0000-000000000000}"/>
          </ac:spMkLst>
        </pc:spChg>
        <pc:spChg chg="mod">
          <ac:chgData name="Lars Björkman" userId="10049411-c5d5-42b6-93f4-7d56d5eee647" providerId="ADAL" clId="{A16D6E20-6CC4-41FB-9276-F2B5AE6607A4}" dt="2024-06-27T15:57:44.668" v="5995" actId="255"/>
          <ac:spMkLst>
            <pc:docMk/>
            <pc:sldMk cId="1129659682" sldId="323"/>
            <ac:spMk id="15" creationId="{DE3A8C43-DA18-E64D-5078-4F7D096E5073}"/>
          </ac:spMkLst>
        </pc:spChg>
      </pc:sldChg>
      <pc:sldChg chg="del">
        <pc:chgData name="Lars Björkman" userId="10049411-c5d5-42b6-93f4-7d56d5eee647" providerId="ADAL" clId="{A16D6E20-6CC4-41FB-9276-F2B5AE6607A4}" dt="2024-06-26T14:04:13.450" v="3215" actId="2696"/>
        <pc:sldMkLst>
          <pc:docMk/>
          <pc:sldMk cId="2509831075" sldId="323"/>
        </pc:sldMkLst>
      </pc:sldChg>
      <pc:sldChg chg="modSp add mod">
        <pc:chgData name="Lars Björkman" userId="10049411-c5d5-42b6-93f4-7d56d5eee647" providerId="ADAL" clId="{A16D6E20-6CC4-41FB-9276-F2B5AE6607A4}" dt="2024-06-26T18:05:23.593" v="4281" actId="14100"/>
        <pc:sldMkLst>
          <pc:docMk/>
          <pc:sldMk cId="2431715147" sldId="328"/>
        </pc:sldMkLst>
        <pc:spChg chg="mod">
          <ac:chgData name="Lars Björkman" userId="10049411-c5d5-42b6-93f4-7d56d5eee647" providerId="ADAL" clId="{A16D6E20-6CC4-41FB-9276-F2B5AE6607A4}" dt="2024-06-26T17:27:48.160" v="3664" actId="6549"/>
          <ac:spMkLst>
            <pc:docMk/>
            <pc:sldMk cId="2431715147" sldId="328"/>
            <ac:spMk id="4" creationId="{00000000-0000-0000-0000-000000000000}"/>
          </ac:spMkLst>
        </pc:spChg>
        <pc:spChg chg="mod">
          <ac:chgData name="Lars Björkman" userId="10049411-c5d5-42b6-93f4-7d56d5eee647" providerId="ADAL" clId="{A16D6E20-6CC4-41FB-9276-F2B5AE6607A4}" dt="2024-06-26T14:41:34.391" v="3537" actId="207"/>
          <ac:spMkLst>
            <pc:docMk/>
            <pc:sldMk cId="2431715147" sldId="328"/>
            <ac:spMk id="5" creationId="{00000000-0000-0000-0000-000000000000}"/>
          </ac:spMkLst>
        </pc:spChg>
        <pc:spChg chg="mod">
          <ac:chgData name="Lars Björkman" userId="10049411-c5d5-42b6-93f4-7d56d5eee647" providerId="ADAL" clId="{A16D6E20-6CC4-41FB-9276-F2B5AE6607A4}" dt="2024-06-26T14:42:07.724" v="3540" actId="207"/>
          <ac:spMkLst>
            <pc:docMk/>
            <pc:sldMk cId="2431715147" sldId="328"/>
            <ac:spMk id="6" creationId="{00000000-0000-0000-0000-000000000000}"/>
          </ac:spMkLst>
        </pc:spChg>
        <pc:spChg chg="mod">
          <ac:chgData name="Lars Björkman" userId="10049411-c5d5-42b6-93f4-7d56d5eee647" providerId="ADAL" clId="{A16D6E20-6CC4-41FB-9276-F2B5AE6607A4}" dt="2024-06-26T14:42:15.539" v="3541" actId="207"/>
          <ac:spMkLst>
            <pc:docMk/>
            <pc:sldMk cId="2431715147" sldId="328"/>
            <ac:spMk id="7" creationId="{00000000-0000-0000-0000-000000000000}"/>
          </ac:spMkLst>
        </pc:spChg>
        <pc:spChg chg="mod">
          <ac:chgData name="Lars Björkman" userId="10049411-c5d5-42b6-93f4-7d56d5eee647" providerId="ADAL" clId="{A16D6E20-6CC4-41FB-9276-F2B5AE6607A4}" dt="2024-06-26T18:05:23.593" v="4281" actId="14100"/>
          <ac:spMkLst>
            <pc:docMk/>
            <pc:sldMk cId="2431715147" sldId="328"/>
            <ac:spMk id="13" creationId="{00000000-0000-0000-0000-000000000000}"/>
          </ac:spMkLst>
        </pc:spChg>
        <pc:spChg chg="mod">
          <ac:chgData name="Lars Björkman" userId="10049411-c5d5-42b6-93f4-7d56d5eee647" providerId="ADAL" clId="{A16D6E20-6CC4-41FB-9276-F2B5AE6607A4}" dt="2024-06-26T14:41:19.496" v="3535" actId="207"/>
          <ac:spMkLst>
            <pc:docMk/>
            <pc:sldMk cId="2431715147" sldId="328"/>
            <ac:spMk id="14" creationId="{00000000-0000-0000-0000-000000000000}"/>
          </ac:spMkLst>
        </pc:spChg>
        <pc:spChg chg="mod">
          <ac:chgData name="Lars Björkman" userId="10049411-c5d5-42b6-93f4-7d56d5eee647" providerId="ADAL" clId="{A16D6E20-6CC4-41FB-9276-F2B5AE6607A4}" dt="2024-06-26T14:42:48.204" v="3544" actId="207"/>
          <ac:spMkLst>
            <pc:docMk/>
            <pc:sldMk cId="2431715147" sldId="328"/>
            <ac:spMk id="15" creationId="{00000000-0000-0000-0000-000000000000}"/>
          </ac:spMkLst>
        </pc:spChg>
        <pc:spChg chg="mod">
          <ac:chgData name="Lars Björkman" userId="10049411-c5d5-42b6-93f4-7d56d5eee647" providerId="ADAL" clId="{A16D6E20-6CC4-41FB-9276-F2B5AE6607A4}" dt="2024-06-26T14:41:27.158" v="3536" actId="207"/>
          <ac:spMkLst>
            <pc:docMk/>
            <pc:sldMk cId="2431715147" sldId="328"/>
            <ac:spMk id="26" creationId="{00000000-0000-0000-0000-000000000000}"/>
          </ac:spMkLst>
        </pc:spChg>
        <pc:spChg chg="mod">
          <ac:chgData name="Lars Björkman" userId="10049411-c5d5-42b6-93f4-7d56d5eee647" providerId="ADAL" clId="{A16D6E20-6CC4-41FB-9276-F2B5AE6607A4}" dt="2024-06-26T14:41:48.445" v="3538" actId="207"/>
          <ac:spMkLst>
            <pc:docMk/>
            <pc:sldMk cId="2431715147" sldId="328"/>
            <ac:spMk id="27" creationId="{00000000-0000-0000-0000-000000000000}"/>
          </ac:spMkLst>
        </pc:spChg>
        <pc:spChg chg="mod">
          <ac:chgData name="Lars Björkman" userId="10049411-c5d5-42b6-93f4-7d56d5eee647" providerId="ADAL" clId="{A16D6E20-6CC4-41FB-9276-F2B5AE6607A4}" dt="2024-06-26T14:41:54.443" v="3539" actId="207"/>
          <ac:spMkLst>
            <pc:docMk/>
            <pc:sldMk cId="2431715147" sldId="328"/>
            <ac:spMk id="29" creationId="{00000000-0000-0000-0000-000000000000}"/>
          </ac:spMkLst>
        </pc:spChg>
        <pc:cxnChg chg="mod">
          <ac:chgData name="Lars Björkman" userId="10049411-c5d5-42b6-93f4-7d56d5eee647" providerId="ADAL" clId="{A16D6E20-6CC4-41FB-9276-F2B5AE6607A4}" dt="2024-06-26T14:42:39.771" v="3543" actId="208"/>
          <ac:cxnSpMkLst>
            <pc:docMk/>
            <pc:sldMk cId="2431715147" sldId="328"/>
            <ac:cxnSpMk id="10" creationId="{00000000-0000-0000-0000-000000000000}"/>
          </ac:cxnSpMkLst>
        </pc:cxnChg>
        <pc:cxnChg chg="mod">
          <ac:chgData name="Lars Björkman" userId="10049411-c5d5-42b6-93f4-7d56d5eee647" providerId="ADAL" clId="{A16D6E20-6CC4-41FB-9276-F2B5AE6607A4}" dt="2024-06-26T14:42:53.309" v="3545" actId="208"/>
          <ac:cxnSpMkLst>
            <pc:docMk/>
            <pc:sldMk cId="2431715147" sldId="328"/>
            <ac:cxnSpMk id="19" creationId="{00000000-0000-0000-0000-000000000000}"/>
          </ac:cxnSpMkLst>
        </pc:cxnChg>
        <pc:cxnChg chg="mod">
          <ac:chgData name="Lars Björkman" userId="10049411-c5d5-42b6-93f4-7d56d5eee647" providerId="ADAL" clId="{A16D6E20-6CC4-41FB-9276-F2B5AE6607A4}" dt="2024-06-26T14:42:32.863" v="3542" actId="208"/>
          <ac:cxnSpMkLst>
            <pc:docMk/>
            <pc:sldMk cId="2431715147" sldId="328"/>
            <ac:cxnSpMk id="39" creationId="{00000000-0000-0000-0000-000000000000}"/>
          </ac:cxnSpMkLst>
        </pc:cxnChg>
      </pc:sldChg>
      <pc:sldChg chg="del">
        <pc:chgData name="Lars Björkman" userId="10049411-c5d5-42b6-93f4-7d56d5eee647" providerId="ADAL" clId="{A16D6E20-6CC4-41FB-9276-F2B5AE6607A4}" dt="2024-06-26T13:29:29.524" v="1960" actId="2696"/>
        <pc:sldMkLst>
          <pc:docMk/>
          <pc:sldMk cId="2760813984" sldId="328"/>
        </pc:sldMkLst>
      </pc:sldChg>
      <pc:sldChg chg="modSp mod">
        <pc:chgData name="Lars Björkman" userId="10049411-c5d5-42b6-93f4-7d56d5eee647" providerId="ADAL" clId="{A16D6E20-6CC4-41FB-9276-F2B5AE6607A4}" dt="2024-06-27T18:00:00.041" v="7134" actId="207"/>
        <pc:sldMkLst>
          <pc:docMk/>
          <pc:sldMk cId="3834277708" sldId="339"/>
        </pc:sldMkLst>
        <pc:spChg chg="mod">
          <ac:chgData name="Lars Björkman" userId="10049411-c5d5-42b6-93f4-7d56d5eee647" providerId="ADAL" clId="{A16D6E20-6CC4-41FB-9276-F2B5AE6607A4}" dt="2024-06-27T18:00:00.041" v="7134" actId="207"/>
          <ac:spMkLst>
            <pc:docMk/>
            <pc:sldMk cId="3834277708" sldId="339"/>
            <ac:spMk id="221" creationId="{00000000-0000-0000-0000-000000000000}"/>
          </ac:spMkLst>
        </pc:spChg>
      </pc:sldChg>
      <pc:sldChg chg="modSp">
        <pc:chgData name="Lars Björkman" userId="10049411-c5d5-42b6-93f4-7d56d5eee647" providerId="ADAL" clId="{A16D6E20-6CC4-41FB-9276-F2B5AE6607A4}" dt="2024-06-27T18:00:12.598" v="7136" actId="207"/>
        <pc:sldMkLst>
          <pc:docMk/>
          <pc:sldMk cId="2145781027" sldId="340"/>
        </pc:sldMkLst>
        <pc:spChg chg="mod">
          <ac:chgData name="Lars Björkman" userId="10049411-c5d5-42b6-93f4-7d56d5eee647" providerId="ADAL" clId="{A16D6E20-6CC4-41FB-9276-F2B5AE6607A4}" dt="2024-06-27T18:00:12.598" v="7136" actId="207"/>
          <ac:spMkLst>
            <pc:docMk/>
            <pc:sldMk cId="2145781027" sldId="340"/>
            <ac:spMk id="221" creationId="{00000000-0000-0000-0000-000000000000}"/>
          </ac:spMkLst>
        </pc:spChg>
      </pc:sldChg>
      <pc:sldChg chg="del">
        <pc:chgData name="Lars Björkman" userId="10049411-c5d5-42b6-93f4-7d56d5eee647" providerId="ADAL" clId="{A16D6E20-6CC4-41FB-9276-F2B5AE6607A4}" dt="2024-06-25T18:55:55.034" v="111" actId="47"/>
        <pc:sldMkLst>
          <pc:docMk/>
          <pc:sldMk cId="1971822687" sldId="341"/>
        </pc:sldMkLst>
      </pc:sldChg>
      <pc:sldChg chg="modSp mod">
        <pc:chgData name="Lars Björkman" userId="10049411-c5d5-42b6-93f4-7d56d5eee647" providerId="ADAL" clId="{A16D6E20-6CC4-41FB-9276-F2B5AE6607A4}" dt="2024-06-26T18:27:44.310" v="5299" actId="1035"/>
        <pc:sldMkLst>
          <pc:docMk/>
          <pc:sldMk cId="431399816" sldId="342"/>
        </pc:sldMkLst>
        <pc:spChg chg="mod">
          <ac:chgData name="Lars Björkman" userId="10049411-c5d5-42b6-93f4-7d56d5eee647" providerId="ADAL" clId="{A16D6E20-6CC4-41FB-9276-F2B5AE6607A4}" dt="2024-06-26T18:27:38.043" v="5288" actId="113"/>
          <ac:spMkLst>
            <pc:docMk/>
            <pc:sldMk cId="431399816" sldId="342"/>
            <ac:spMk id="5" creationId="{00000000-0000-0000-0000-000000000000}"/>
          </ac:spMkLst>
        </pc:spChg>
        <pc:picChg chg="mod">
          <ac:chgData name="Lars Björkman" userId="10049411-c5d5-42b6-93f4-7d56d5eee647" providerId="ADAL" clId="{A16D6E20-6CC4-41FB-9276-F2B5AE6607A4}" dt="2024-06-26T18:27:44.310" v="5299" actId="1035"/>
          <ac:picMkLst>
            <pc:docMk/>
            <pc:sldMk cId="431399816" sldId="342"/>
            <ac:picMk id="2" creationId="{00000000-0000-0000-0000-000000000000}"/>
          </ac:picMkLst>
        </pc:picChg>
      </pc:sldChg>
      <pc:sldChg chg="modSp add mod">
        <pc:chgData name="Lars Björkman" userId="10049411-c5d5-42b6-93f4-7d56d5eee647" providerId="ADAL" clId="{A16D6E20-6CC4-41FB-9276-F2B5AE6607A4}" dt="2024-06-27T17:14:18.666" v="6481" actId="1036"/>
        <pc:sldMkLst>
          <pc:docMk/>
          <pc:sldMk cId="3586293860" sldId="350"/>
        </pc:sldMkLst>
        <pc:spChg chg="mod">
          <ac:chgData name="Lars Björkman" userId="10049411-c5d5-42b6-93f4-7d56d5eee647" providerId="ADAL" clId="{A16D6E20-6CC4-41FB-9276-F2B5AE6607A4}" dt="2024-06-27T17:13:48.720" v="6470" actId="2711"/>
          <ac:spMkLst>
            <pc:docMk/>
            <pc:sldMk cId="3586293860" sldId="350"/>
            <ac:spMk id="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2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3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4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5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6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7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8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8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9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07" creationId="{00000000-0000-0000-0000-000000000000}"/>
          </ac:spMkLst>
        </pc:spChg>
        <pc:spChg chg="mod">
          <ac:chgData name="Lars Björkman" userId="10049411-c5d5-42b6-93f4-7d56d5eee647" providerId="ADAL" clId="{A16D6E20-6CC4-41FB-9276-F2B5AE6607A4}" dt="2024-06-27T17:14:18.666" v="6481" actId="1036"/>
          <ac:spMkLst>
            <pc:docMk/>
            <pc:sldMk cId="3586293860" sldId="350"/>
            <ac:spMk id="10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18" creationId="{00000000-0000-0000-0000-000000000000}"/>
          </ac:spMkLst>
        </pc:spChg>
        <pc:spChg chg="mod">
          <ac:chgData name="Lars Björkman" userId="10049411-c5d5-42b6-93f4-7d56d5eee647" providerId="ADAL" clId="{A16D6E20-6CC4-41FB-9276-F2B5AE6607A4}" dt="2024-06-27T17:14:09.341" v="6473" actId="14100"/>
          <ac:spMkLst>
            <pc:docMk/>
            <pc:sldMk cId="3586293860" sldId="350"/>
            <ac:spMk id="119" creationId="{31FE09A7-6BFE-4700-AC8D-511C41E48173}"/>
          </ac:spMkLst>
        </pc:spChg>
        <pc:spChg chg="mod">
          <ac:chgData name="Lars Björkman" userId="10049411-c5d5-42b6-93f4-7d56d5eee647" providerId="ADAL" clId="{A16D6E20-6CC4-41FB-9276-F2B5AE6607A4}" dt="2024-06-27T17:13:48.720" v="6470" actId="2711"/>
          <ac:spMkLst>
            <pc:docMk/>
            <pc:sldMk cId="3586293860" sldId="350"/>
            <ac:spMk id="12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4"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5"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8"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2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2"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3"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4" creationId="{00000000-0000-0000-0000-000000000000}"/>
          </ac:spMkLst>
        </pc:spChg>
        <pc:spChg chg="mod">
          <ac:chgData name="Lars Björkman" userId="10049411-c5d5-42b6-93f4-7d56d5eee647" providerId="ADAL" clId="{A16D6E20-6CC4-41FB-9276-F2B5AE6607A4}" dt="2024-06-27T17:13:59.297" v="6471" actId="207"/>
          <ac:spMkLst>
            <pc:docMk/>
            <pc:sldMk cId="3586293860" sldId="350"/>
            <ac:spMk id="136"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7"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38" creationId="{00000000-0000-0000-0000-000000000000}"/>
          </ac:spMkLst>
        </pc:spChg>
        <pc:spChg chg="mod">
          <ac:chgData name="Lars Björkman" userId="10049411-c5d5-42b6-93f4-7d56d5eee647" providerId="ADAL" clId="{A16D6E20-6CC4-41FB-9276-F2B5AE6607A4}" dt="2024-06-27T17:13:59.297" v="6471" actId="207"/>
          <ac:spMkLst>
            <pc:docMk/>
            <pc:sldMk cId="3586293860" sldId="350"/>
            <ac:spMk id="139"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0"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1" creationId="{00000000-0000-0000-0000-000000000000}"/>
          </ac:spMkLst>
        </pc:spChg>
        <pc:spChg chg="mod">
          <ac:chgData name="Lars Björkman" userId="10049411-c5d5-42b6-93f4-7d56d5eee647" providerId="ADAL" clId="{A16D6E20-6CC4-41FB-9276-F2B5AE6607A4}" dt="2024-06-27T17:13:48.720" v="6470" actId="2711"/>
          <ac:spMkLst>
            <pc:docMk/>
            <pc:sldMk cId="3586293860" sldId="350"/>
            <ac:spMk id="142" creationId="{00000000-0000-0000-0000-000000000000}"/>
          </ac:spMkLst>
        </pc:spChg>
      </pc:sldChg>
      <pc:sldChg chg="del">
        <pc:chgData name="Lars Björkman" userId="10049411-c5d5-42b6-93f4-7d56d5eee647" providerId="ADAL" clId="{A16D6E20-6CC4-41FB-9276-F2B5AE6607A4}" dt="2024-06-27T16:28:37.379" v="6376" actId="2696"/>
        <pc:sldMkLst>
          <pc:docMk/>
          <pc:sldMk cId="3625148185" sldId="350"/>
        </pc:sldMkLst>
      </pc:sldChg>
      <pc:sldChg chg="modSp add mod">
        <pc:chgData name="Lars Björkman" userId="10049411-c5d5-42b6-93f4-7d56d5eee647" providerId="ADAL" clId="{A16D6E20-6CC4-41FB-9276-F2B5AE6607A4}" dt="2024-06-27T17:15:46.239" v="6533" actId="1037"/>
        <pc:sldMkLst>
          <pc:docMk/>
          <pc:sldMk cId="2198691318" sldId="351"/>
        </pc:sldMkLst>
        <pc:spChg chg="mod">
          <ac:chgData name="Lars Björkman" userId="10049411-c5d5-42b6-93f4-7d56d5eee647" providerId="ADAL" clId="{A16D6E20-6CC4-41FB-9276-F2B5AE6607A4}" dt="2024-06-27T17:15:22.936" v="6512" actId="2711"/>
          <ac:spMkLst>
            <pc:docMk/>
            <pc:sldMk cId="2198691318" sldId="351"/>
            <ac:spMk id="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1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2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3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4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5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6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1"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2"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3"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4"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5" creationId="{00000000-0000-0000-0000-000000000000}"/>
          </ac:spMkLst>
        </pc:spChg>
        <pc:spChg chg="mod">
          <ac:chgData name="Lars Björkman" userId="10049411-c5d5-42b6-93f4-7d56d5eee647" providerId="ADAL" clId="{A16D6E20-6CC4-41FB-9276-F2B5AE6607A4}" dt="2024-06-27T17:15:46.239" v="6533" actId="1037"/>
          <ac:spMkLst>
            <pc:docMk/>
            <pc:sldMk cId="2198691318" sldId="351"/>
            <ac:spMk id="7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8"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79"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0"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5"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6"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7" creationId="{00000000-0000-0000-0000-000000000000}"/>
          </ac:spMkLst>
        </pc:spChg>
        <pc:spChg chg="mod">
          <ac:chgData name="Lars Björkman" userId="10049411-c5d5-42b6-93f4-7d56d5eee647" providerId="ADAL" clId="{A16D6E20-6CC4-41FB-9276-F2B5AE6607A4}" dt="2024-06-27T17:15:22.936" v="6512" actId="2711"/>
          <ac:spMkLst>
            <pc:docMk/>
            <pc:sldMk cId="2198691318" sldId="351"/>
            <ac:spMk id="88" creationId="{00000000-0000-0000-0000-000000000000}"/>
          </ac:spMkLst>
        </pc:spChg>
      </pc:sldChg>
      <pc:sldChg chg="del">
        <pc:chgData name="Lars Björkman" userId="10049411-c5d5-42b6-93f4-7d56d5eee647" providerId="ADAL" clId="{A16D6E20-6CC4-41FB-9276-F2B5AE6607A4}" dt="2024-06-27T16:28:37.379" v="6376" actId="2696"/>
        <pc:sldMkLst>
          <pc:docMk/>
          <pc:sldMk cId="3011319409" sldId="351"/>
        </pc:sldMkLst>
      </pc:sldChg>
      <pc:sldChg chg="del">
        <pc:chgData name="Lars Björkman" userId="10049411-c5d5-42b6-93f4-7d56d5eee647" providerId="ADAL" clId="{A16D6E20-6CC4-41FB-9276-F2B5AE6607A4}" dt="2024-06-27T16:28:37.379" v="6376" actId="2696"/>
        <pc:sldMkLst>
          <pc:docMk/>
          <pc:sldMk cId="310952270" sldId="352"/>
        </pc:sldMkLst>
      </pc:sldChg>
      <pc:sldChg chg="modSp add mod">
        <pc:chgData name="Lars Björkman" userId="10049411-c5d5-42b6-93f4-7d56d5eee647" providerId="ADAL" clId="{A16D6E20-6CC4-41FB-9276-F2B5AE6607A4}" dt="2024-06-27T17:15:05.412" v="6511" actId="1035"/>
        <pc:sldMkLst>
          <pc:docMk/>
          <pc:sldMk cId="2777302306" sldId="352"/>
        </pc:sldMkLst>
        <pc:spChg chg="mod">
          <ac:chgData name="Lars Björkman" userId="10049411-c5d5-42b6-93f4-7d56d5eee647" providerId="ADAL" clId="{A16D6E20-6CC4-41FB-9276-F2B5AE6607A4}" dt="2024-06-27T17:14:37.922" v="6482" actId="2711"/>
          <ac:spMkLst>
            <pc:docMk/>
            <pc:sldMk cId="2777302306" sldId="352"/>
            <ac:spMk id="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2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3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4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5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6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7"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7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5"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8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5" creationId="{00000000-0000-0000-0000-000000000000}"/>
          </ac:spMkLst>
        </pc:spChg>
        <pc:spChg chg="mod">
          <ac:chgData name="Lars Björkman" userId="10049411-c5d5-42b6-93f4-7d56d5eee647" providerId="ADAL" clId="{A16D6E20-6CC4-41FB-9276-F2B5AE6607A4}" dt="2024-06-27T17:15:05.412" v="6511" actId="1035"/>
          <ac:spMkLst>
            <pc:docMk/>
            <pc:sldMk cId="2777302306" sldId="352"/>
            <ac:spMk id="9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9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0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8"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19"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0"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1"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2"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3"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4"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5"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6" creationId="{00000000-0000-0000-0000-000000000000}"/>
          </ac:spMkLst>
        </pc:spChg>
        <pc:spChg chg="mod">
          <ac:chgData name="Lars Björkman" userId="10049411-c5d5-42b6-93f4-7d56d5eee647" providerId="ADAL" clId="{A16D6E20-6CC4-41FB-9276-F2B5AE6607A4}" dt="2024-06-27T17:14:37.922" v="6482" actId="2711"/>
          <ac:spMkLst>
            <pc:docMk/>
            <pc:sldMk cId="2777302306" sldId="352"/>
            <ac:spMk id="127" creationId="{00000000-0000-0000-0000-000000000000}"/>
          </ac:spMkLst>
        </pc:spChg>
      </pc:sldChg>
      <pc:sldChg chg="modSp add mod">
        <pc:chgData name="Lars Björkman" userId="10049411-c5d5-42b6-93f4-7d56d5eee647" providerId="ADAL" clId="{A16D6E20-6CC4-41FB-9276-F2B5AE6607A4}" dt="2024-06-27T17:16:18.907" v="6536" actId="255"/>
        <pc:sldMkLst>
          <pc:docMk/>
          <pc:sldMk cId="2922272755" sldId="353"/>
        </pc:sldMkLst>
        <pc:spChg chg="mod">
          <ac:chgData name="Lars Björkman" userId="10049411-c5d5-42b6-93f4-7d56d5eee647" providerId="ADAL" clId="{A16D6E20-6CC4-41FB-9276-F2B5AE6607A4}" dt="2024-06-27T17:16:18.907" v="6536" actId="255"/>
          <ac:spMkLst>
            <pc:docMk/>
            <pc:sldMk cId="2922272755" sldId="353"/>
            <ac:spMk id="11"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5"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6"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77" creationId="{00000000-0000-0000-0000-000000000000}"/>
          </ac:spMkLst>
        </pc:spChg>
        <pc:spChg chg="mod">
          <ac:chgData name="Lars Björkman" userId="10049411-c5d5-42b6-93f4-7d56d5eee647" providerId="ADAL" clId="{A16D6E20-6CC4-41FB-9276-F2B5AE6607A4}" dt="2024-06-27T17:16:01.427" v="6534" actId="2711"/>
          <ac:spMkLst>
            <pc:docMk/>
            <pc:sldMk cId="2922272755" sldId="353"/>
            <ac:spMk id="81" creationId="{00000000-0000-0000-0000-000000000000}"/>
          </ac:spMkLst>
        </pc:spChg>
      </pc:sldChg>
      <pc:sldChg chg="del">
        <pc:chgData name="Lars Björkman" userId="10049411-c5d5-42b6-93f4-7d56d5eee647" providerId="ADAL" clId="{A16D6E20-6CC4-41FB-9276-F2B5AE6607A4}" dt="2024-06-27T16:28:37.379" v="6376" actId="2696"/>
        <pc:sldMkLst>
          <pc:docMk/>
          <pc:sldMk cId="3533133654" sldId="353"/>
        </pc:sldMkLst>
      </pc:sldChg>
      <pc:sldChg chg="modSp add mod">
        <pc:chgData name="Lars Björkman" userId="10049411-c5d5-42b6-93f4-7d56d5eee647" providerId="ADAL" clId="{A16D6E20-6CC4-41FB-9276-F2B5AE6607A4}" dt="2024-06-27T17:17:04.992" v="6548" actId="207"/>
        <pc:sldMkLst>
          <pc:docMk/>
          <pc:sldMk cId="2907067317" sldId="354"/>
        </pc:sldMkLst>
        <pc:spChg chg="mod">
          <ac:chgData name="Lars Björkman" userId="10049411-c5d5-42b6-93f4-7d56d5eee647" providerId="ADAL" clId="{A16D6E20-6CC4-41FB-9276-F2B5AE6607A4}" dt="2024-06-27T17:16:35.332" v="6537" actId="2711"/>
          <ac:spMkLst>
            <pc:docMk/>
            <pc:sldMk cId="2907067317" sldId="354"/>
            <ac:spMk id="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2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3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4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5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6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7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8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8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9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0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1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1" creationId="{00000000-0000-0000-0000-000000000000}"/>
          </ac:spMkLst>
        </pc:spChg>
        <pc:spChg chg="mod">
          <ac:chgData name="Lars Björkman" userId="10049411-c5d5-42b6-93f4-7d56d5eee647" providerId="ADAL" clId="{A16D6E20-6CC4-41FB-9276-F2B5AE6607A4}" dt="2024-06-27T17:16:56.800" v="6540" actId="255"/>
          <ac:spMkLst>
            <pc:docMk/>
            <pc:sldMk cId="2907067317" sldId="354"/>
            <ac:spMk id="12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2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2"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3"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4"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5"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6"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7"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8"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39"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0"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1" creationId="{00000000-0000-0000-0000-000000000000}"/>
          </ac:spMkLst>
        </pc:spChg>
        <pc:spChg chg="mod">
          <ac:chgData name="Lars Björkman" userId="10049411-c5d5-42b6-93f4-7d56d5eee647" providerId="ADAL" clId="{A16D6E20-6CC4-41FB-9276-F2B5AE6607A4}" dt="2024-06-27T17:16:35.332" v="6537" actId="2711"/>
          <ac:spMkLst>
            <pc:docMk/>
            <pc:sldMk cId="2907067317" sldId="354"/>
            <ac:spMk id="142" creationId="{00000000-0000-0000-0000-000000000000}"/>
          </ac:spMkLst>
        </pc:spChg>
        <pc:spChg chg="mod">
          <ac:chgData name="Lars Björkman" userId="10049411-c5d5-42b6-93f4-7d56d5eee647" providerId="ADAL" clId="{A16D6E20-6CC4-41FB-9276-F2B5AE6607A4}" dt="2024-06-27T17:17:04.992" v="6548" actId="207"/>
          <ac:spMkLst>
            <pc:docMk/>
            <pc:sldMk cId="2907067317" sldId="354"/>
            <ac:spMk id="144" creationId="{00000000-0000-0000-0000-000000000000}"/>
          </ac:spMkLst>
        </pc:spChg>
      </pc:sldChg>
      <pc:sldChg chg="del">
        <pc:chgData name="Lars Björkman" userId="10049411-c5d5-42b6-93f4-7d56d5eee647" providerId="ADAL" clId="{A16D6E20-6CC4-41FB-9276-F2B5AE6607A4}" dt="2024-06-27T16:28:37.379" v="6376" actId="2696"/>
        <pc:sldMkLst>
          <pc:docMk/>
          <pc:sldMk cId="3095195133" sldId="354"/>
        </pc:sldMkLst>
      </pc:sldChg>
      <pc:sldChg chg="modSp add mod">
        <pc:chgData name="Lars Björkman" userId="10049411-c5d5-42b6-93f4-7d56d5eee647" providerId="ADAL" clId="{A16D6E20-6CC4-41FB-9276-F2B5AE6607A4}" dt="2024-06-27T17:17:42" v="6558" actId="1036"/>
        <pc:sldMkLst>
          <pc:docMk/>
          <pc:sldMk cId="3560019045" sldId="355"/>
        </pc:sldMkLst>
        <pc:spChg chg="mod">
          <ac:chgData name="Lars Björkman" userId="10049411-c5d5-42b6-93f4-7d56d5eee647" providerId="ADAL" clId="{A16D6E20-6CC4-41FB-9276-F2B5AE6607A4}" dt="2024-06-27T17:17:19.354" v="6549" actId="2711"/>
          <ac:spMkLst>
            <pc:docMk/>
            <pc:sldMk cId="3560019045" sldId="355"/>
            <ac:spMk id="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2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3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4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5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6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7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8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8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9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0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1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2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3"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6"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7"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8"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39"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0"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1"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2"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3" creationId="{00000000-0000-0000-0000-000000000000}"/>
          </ac:spMkLst>
        </pc:spChg>
        <pc:spChg chg="mod">
          <ac:chgData name="Lars Björkman" userId="10049411-c5d5-42b6-93f4-7d56d5eee647" providerId="ADAL" clId="{A16D6E20-6CC4-41FB-9276-F2B5AE6607A4}" dt="2024-06-27T17:17:42" v="6558" actId="1036"/>
          <ac:spMkLst>
            <pc:docMk/>
            <pc:sldMk cId="3560019045" sldId="355"/>
            <ac:spMk id="144"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5" creationId="{00000000-0000-0000-0000-000000000000}"/>
          </ac:spMkLst>
        </pc:spChg>
        <pc:spChg chg="mod">
          <ac:chgData name="Lars Björkman" userId="10049411-c5d5-42b6-93f4-7d56d5eee647" providerId="ADAL" clId="{A16D6E20-6CC4-41FB-9276-F2B5AE6607A4}" dt="2024-06-27T17:17:19.354" v="6549" actId="2711"/>
          <ac:spMkLst>
            <pc:docMk/>
            <pc:sldMk cId="3560019045" sldId="355"/>
            <ac:spMk id="147" creationId="{00000000-0000-0000-0000-000000000000}"/>
          </ac:spMkLst>
        </pc:spChg>
        <pc:spChg chg="mod">
          <ac:chgData name="Lars Björkman" userId="10049411-c5d5-42b6-93f4-7d56d5eee647" providerId="ADAL" clId="{A16D6E20-6CC4-41FB-9276-F2B5AE6607A4}" dt="2024-06-27T17:17:30.934" v="6551" actId="207"/>
          <ac:spMkLst>
            <pc:docMk/>
            <pc:sldMk cId="3560019045" sldId="355"/>
            <ac:spMk id="148" creationId="{247C1AA1-7181-453E-8899-22D4117DBF93}"/>
          </ac:spMkLst>
        </pc:spChg>
      </pc:sldChg>
      <pc:sldChg chg="del">
        <pc:chgData name="Lars Björkman" userId="10049411-c5d5-42b6-93f4-7d56d5eee647" providerId="ADAL" clId="{A16D6E20-6CC4-41FB-9276-F2B5AE6607A4}" dt="2024-06-27T16:28:37.379" v="6376" actId="2696"/>
        <pc:sldMkLst>
          <pc:docMk/>
          <pc:sldMk cId="3594464946" sldId="355"/>
        </pc:sldMkLst>
      </pc:sldChg>
      <pc:sldChg chg="modSp add mod">
        <pc:chgData name="Lars Björkman" userId="10049411-c5d5-42b6-93f4-7d56d5eee647" providerId="ADAL" clId="{A16D6E20-6CC4-41FB-9276-F2B5AE6607A4}" dt="2024-06-27T17:18:16.690" v="6567" actId="1036"/>
        <pc:sldMkLst>
          <pc:docMk/>
          <pc:sldMk cId="2178571382" sldId="356"/>
        </pc:sldMkLst>
        <pc:spChg chg="mod">
          <ac:chgData name="Lars Björkman" userId="10049411-c5d5-42b6-93f4-7d56d5eee647" providerId="ADAL" clId="{A16D6E20-6CC4-41FB-9276-F2B5AE6607A4}" dt="2024-06-27T17:17:55.661" v="6559" actId="2711"/>
          <ac:spMkLst>
            <pc:docMk/>
            <pc:sldMk cId="2178571382" sldId="356"/>
            <ac:spMk id="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2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3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4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5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6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7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8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8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9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0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1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2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5"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39"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0"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1"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2"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3"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4"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5" creationId="{00000000-0000-0000-0000-000000000000}"/>
          </ac:spMkLst>
        </pc:spChg>
        <pc:spChg chg="mod">
          <ac:chgData name="Lars Björkman" userId="10049411-c5d5-42b6-93f4-7d56d5eee647" providerId="ADAL" clId="{A16D6E20-6CC4-41FB-9276-F2B5AE6607A4}" dt="2024-06-27T17:18:16.690" v="6567" actId="1036"/>
          <ac:spMkLst>
            <pc:docMk/>
            <pc:sldMk cId="2178571382" sldId="356"/>
            <ac:spMk id="146"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7"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8" creationId="{00000000-0000-0000-0000-000000000000}"/>
          </ac:spMkLst>
        </pc:spChg>
        <pc:spChg chg="mod">
          <ac:chgData name="Lars Björkman" userId="10049411-c5d5-42b6-93f4-7d56d5eee647" providerId="ADAL" clId="{A16D6E20-6CC4-41FB-9276-F2B5AE6607A4}" dt="2024-06-27T17:17:55.661" v="6559" actId="2711"/>
          <ac:spMkLst>
            <pc:docMk/>
            <pc:sldMk cId="2178571382" sldId="356"/>
            <ac:spMk id="149" creationId="{00000000-0000-0000-0000-000000000000}"/>
          </ac:spMkLst>
        </pc:spChg>
        <pc:spChg chg="mod">
          <ac:chgData name="Lars Björkman" userId="10049411-c5d5-42b6-93f4-7d56d5eee647" providerId="ADAL" clId="{A16D6E20-6CC4-41FB-9276-F2B5AE6607A4}" dt="2024-06-27T17:18:07.473" v="6561" actId="255"/>
          <ac:spMkLst>
            <pc:docMk/>
            <pc:sldMk cId="2178571382" sldId="356"/>
            <ac:spMk id="151" creationId="{3AEF124C-34BC-4DEF-9055-4380FB97EEB3}"/>
          </ac:spMkLst>
        </pc:spChg>
      </pc:sldChg>
      <pc:sldChg chg="del">
        <pc:chgData name="Lars Björkman" userId="10049411-c5d5-42b6-93f4-7d56d5eee647" providerId="ADAL" clId="{A16D6E20-6CC4-41FB-9276-F2B5AE6607A4}" dt="2024-06-27T16:28:37.379" v="6376" actId="2696"/>
        <pc:sldMkLst>
          <pc:docMk/>
          <pc:sldMk cId="2766718036" sldId="356"/>
        </pc:sldMkLst>
      </pc:sldChg>
      <pc:sldChg chg="modSp add mod">
        <pc:chgData name="Lars Björkman" userId="10049411-c5d5-42b6-93f4-7d56d5eee647" providerId="ADAL" clId="{A16D6E20-6CC4-41FB-9276-F2B5AE6607A4}" dt="2024-06-27T17:19:31.901" v="6581" actId="207"/>
        <pc:sldMkLst>
          <pc:docMk/>
          <pc:sldMk cId="3897185718" sldId="357"/>
        </pc:sldMkLst>
        <pc:spChg chg="mod">
          <ac:chgData name="Lars Björkman" userId="10049411-c5d5-42b6-93f4-7d56d5eee647" providerId="ADAL" clId="{A16D6E20-6CC4-41FB-9276-F2B5AE6607A4}" dt="2024-06-27T17:19:21.270" v="6579" actId="2711"/>
          <ac:spMkLst>
            <pc:docMk/>
            <pc:sldMk cId="3897185718" sldId="357"/>
            <ac:spMk id="5" creationId="{D1BA75BC-9D66-4180-9D7C-225B86DDF845}"/>
          </ac:spMkLst>
        </pc:spChg>
        <pc:spChg chg="mod">
          <ac:chgData name="Lars Björkman" userId="10049411-c5d5-42b6-93f4-7d56d5eee647" providerId="ADAL" clId="{A16D6E20-6CC4-41FB-9276-F2B5AE6607A4}" dt="2024-06-27T17:19:21.270" v="6579" actId="2711"/>
          <ac:spMkLst>
            <pc:docMk/>
            <pc:sldMk cId="3897185718" sldId="357"/>
            <ac:spMk id="6" creationId="{4B46123B-AA25-4A7C-9B26-6F377DCBD043}"/>
          </ac:spMkLst>
        </pc:spChg>
        <pc:spChg chg="mod">
          <ac:chgData name="Lars Björkman" userId="10049411-c5d5-42b6-93f4-7d56d5eee647" providerId="ADAL" clId="{A16D6E20-6CC4-41FB-9276-F2B5AE6607A4}" dt="2024-06-27T17:19:31.901" v="6581" actId="207"/>
          <ac:spMkLst>
            <pc:docMk/>
            <pc:sldMk cId="3897185718" sldId="357"/>
            <ac:spMk id="7" creationId="{00000000-0000-0000-0000-000000000000}"/>
          </ac:spMkLst>
        </pc:spChg>
      </pc:sldChg>
      <pc:sldChg chg="del">
        <pc:chgData name="Lars Björkman" userId="10049411-c5d5-42b6-93f4-7d56d5eee647" providerId="ADAL" clId="{A16D6E20-6CC4-41FB-9276-F2B5AE6607A4}" dt="2024-06-27T16:28:37.379" v="6376" actId="2696"/>
        <pc:sldMkLst>
          <pc:docMk/>
          <pc:sldMk cId="4228357101" sldId="357"/>
        </pc:sldMkLst>
      </pc:sldChg>
      <pc:sldChg chg="del">
        <pc:chgData name="Lars Björkman" userId="10049411-c5d5-42b6-93f4-7d56d5eee647" providerId="ADAL" clId="{A16D6E20-6CC4-41FB-9276-F2B5AE6607A4}" dt="2024-06-27T16:28:37.379" v="6376" actId="2696"/>
        <pc:sldMkLst>
          <pc:docMk/>
          <pc:sldMk cId="338017068" sldId="359"/>
        </pc:sldMkLst>
      </pc:sldChg>
      <pc:sldChg chg="modSp add mod">
        <pc:chgData name="Lars Björkman" userId="10049411-c5d5-42b6-93f4-7d56d5eee647" providerId="ADAL" clId="{A16D6E20-6CC4-41FB-9276-F2B5AE6607A4}" dt="2024-06-27T17:12:44.496" v="6459" actId="207"/>
        <pc:sldMkLst>
          <pc:docMk/>
          <pc:sldMk cId="1024136940" sldId="359"/>
        </pc:sldMkLst>
        <pc:spChg chg="mod">
          <ac:chgData name="Lars Björkman" userId="10049411-c5d5-42b6-93f4-7d56d5eee647" providerId="ADAL" clId="{A16D6E20-6CC4-41FB-9276-F2B5AE6607A4}" dt="2024-06-27T17:12:13.760" v="6455" actId="2711"/>
          <ac:spMkLst>
            <pc:docMk/>
            <pc:sldMk cId="1024136940" sldId="359"/>
            <ac:spMk id="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2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3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4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5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6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7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8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8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9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0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5"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16"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1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1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4"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5"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8"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2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2"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3"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4"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36"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7"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38" creationId="{00000000-0000-0000-0000-000000000000}"/>
          </ac:spMkLst>
        </pc:spChg>
        <pc:spChg chg="mod">
          <ac:chgData name="Lars Björkman" userId="10049411-c5d5-42b6-93f4-7d56d5eee647" providerId="ADAL" clId="{A16D6E20-6CC4-41FB-9276-F2B5AE6607A4}" dt="2024-06-27T17:12:44.496" v="6459" actId="207"/>
          <ac:spMkLst>
            <pc:docMk/>
            <pc:sldMk cId="1024136940" sldId="359"/>
            <ac:spMk id="139"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0"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1" creationId="{00000000-0000-0000-0000-000000000000}"/>
          </ac:spMkLst>
        </pc:spChg>
        <pc:spChg chg="mod">
          <ac:chgData name="Lars Björkman" userId="10049411-c5d5-42b6-93f4-7d56d5eee647" providerId="ADAL" clId="{A16D6E20-6CC4-41FB-9276-F2B5AE6607A4}" dt="2024-06-27T17:12:13.760" v="6455" actId="2711"/>
          <ac:spMkLst>
            <pc:docMk/>
            <pc:sldMk cId="1024136940" sldId="359"/>
            <ac:spMk id="142" creationId="{00000000-0000-0000-0000-000000000000}"/>
          </ac:spMkLst>
        </pc:spChg>
      </pc:sldChg>
      <pc:sldChg chg="modSp add mod">
        <pc:chgData name="Lars Björkman" userId="10049411-c5d5-42b6-93f4-7d56d5eee647" providerId="ADAL" clId="{A16D6E20-6CC4-41FB-9276-F2B5AE6607A4}" dt="2024-06-27T17:05:47.302" v="6417" actId="2711"/>
        <pc:sldMkLst>
          <pc:docMk/>
          <pc:sldMk cId="810629999" sldId="361"/>
        </pc:sldMkLst>
        <pc:spChg chg="mod">
          <ac:chgData name="Lars Björkman" userId="10049411-c5d5-42b6-93f4-7d56d5eee647" providerId="ADAL" clId="{A16D6E20-6CC4-41FB-9276-F2B5AE6607A4}" dt="2024-06-27T17:05:47.302" v="6417" actId="2711"/>
          <ac:spMkLst>
            <pc:docMk/>
            <pc:sldMk cId="810629999" sldId="361"/>
            <ac:spMk id="3" creationId="{00000000-0000-0000-0000-000000000000}"/>
          </ac:spMkLst>
        </pc:spChg>
        <pc:spChg chg="mod">
          <ac:chgData name="Lars Björkman" userId="10049411-c5d5-42b6-93f4-7d56d5eee647" providerId="ADAL" clId="{A16D6E20-6CC4-41FB-9276-F2B5AE6607A4}" dt="2024-06-27T17:05:38.709" v="6416" actId="2711"/>
          <ac:spMkLst>
            <pc:docMk/>
            <pc:sldMk cId="810629999" sldId="361"/>
            <ac:spMk id="4" creationId="{00000000-0000-0000-0000-000000000000}"/>
          </ac:spMkLst>
        </pc:spChg>
        <pc:spChg chg="mod">
          <ac:chgData name="Lars Björkman" userId="10049411-c5d5-42b6-93f4-7d56d5eee647" providerId="ADAL" clId="{A16D6E20-6CC4-41FB-9276-F2B5AE6607A4}" dt="2024-06-27T17:05:23.222" v="6415" actId="207"/>
          <ac:spMkLst>
            <pc:docMk/>
            <pc:sldMk cId="810629999" sldId="361"/>
            <ac:spMk id="7" creationId="{EB16CB41-0F7D-8BCD-15F0-85A6230E1D32}"/>
          </ac:spMkLst>
        </pc:spChg>
      </pc:sldChg>
      <pc:sldChg chg="del">
        <pc:chgData name="Lars Björkman" userId="10049411-c5d5-42b6-93f4-7d56d5eee647" providerId="ADAL" clId="{A16D6E20-6CC4-41FB-9276-F2B5AE6607A4}" dt="2024-06-27T16:28:37.379" v="6376" actId="2696"/>
        <pc:sldMkLst>
          <pc:docMk/>
          <pc:sldMk cId="1921074912" sldId="361"/>
        </pc:sldMkLst>
      </pc:sldChg>
      <pc:sldChg chg="modSp add mod">
        <pc:chgData name="Lars Björkman" userId="10049411-c5d5-42b6-93f4-7d56d5eee647" providerId="ADAL" clId="{A16D6E20-6CC4-41FB-9276-F2B5AE6607A4}" dt="2024-06-27T17:11:50.711" v="6454" actId="207"/>
        <pc:sldMkLst>
          <pc:docMk/>
          <pc:sldMk cId="3545114234" sldId="362"/>
        </pc:sldMkLst>
        <pc:spChg chg="mod">
          <ac:chgData name="Lars Björkman" userId="10049411-c5d5-42b6-93f4-7d56d5eee647" providerId="ADAL" clId="{A16D6E20-6CC4-41FB-9276-F2B5AE6607A4}" dt="2024-06-27T17:11:50.711" v="6454" actId="207"/>
          <ac:spMkLst>
            <pc:docMk/>
            <pc:sldMk cId="3545114234" sldId="362"/>
            <ac:spMk id="13" creationId="{00000000-0000-0000-0000-000000000000}"/>
          </ac:spMkLst>
        </pc:spChg>
        <pc:spChg chg="mod">
          <ac:chgData name="Lars Björkman" userId="10049411-c5d5-42b6-93f4-7d56d5eee647" providerId="ADAL" clId="{A16D6E20-6CC4-41FB-9276-F2B5AE6607A4}" dt="2024-06-27T17:11:45.861" v="6453" actId="2711"/>
          <ac:spMkLst>
            <pc:docMk/>
            <pc:sldMk cId="3545114234" sldId="362"/>
            <ac:spMk id="44" creationId="{F3B19BF6-E3D1-84A1-202C-786306077E4D}"/>
          </ac:spMkLst>
        </pc:spChg>
        <pc:spChg chg="mod">
          <ac:chgData name="Lars Björkman" userId="10049411-c5d5-42b6-93f4-7d56d5eee647" providerId="ADAL" clId="{A16D6E20-6CC4-41FB-9276-F2B5AE6607A4}" dt="2024-06-27T17:11:45.861" v="6453" actId="2711"/>
          <ac:spMkLst>
            <pc:docMk/>
            <pc:sldMk cId="3545114234" sldId="362"/>
            <ac:spMk id="45" creationId="{5716E39B-1341-451D-CAC1-51D5BC698292}"/>
          </ac:spMkLst>
        </pc:spChg>
        <pc:spChg chg="mod">
          <ac:chgData name="Lars Björkman" userId="10049411-c5d5-42b6-93f4-7d56d5eee647" providerId="ADAL" clId="{A16D6E20-6CC4-41FB-9276-F2B5AE6607A4}" dt="2024-06-27T17:11:45.861" v="6453" actId="2711"/>
          <ac:spMkLst>
            <pc:docMk/>
            <pc:sldMk cId="3545114234" sldId="362"/>
            <ac:spMk id="47" creationId="{7B071AE1-998B-9627-C92E-E1D7A5FA02FE}"/>
          </ac:spMkLst>
        </pc:spChg>
        <pc:spChg chg="mod">
          <ac:chgData name="Lars Björkman" userId="10049411-c5d5-42b6-93f4-7d56d5eee647" providerId="ADAL" clId="{A16D6E20-6CC4-41FB-9276-F2B5AE6607A4}" dt="2024-06-27T17:11:45.861" v="6453" actId="2711"/>
          <ac:spMkLst>
            <pc:docMk/>
            <pc:sldMk cId="3545114234" sldId="362"/>
            <ac:spMk id="50" creationId="{AA389198-212E-B242-3E4D-3CF01F6CCD43}"/>
          </ac:spMkLst>
        </pc:spChg>
        <pc:spChg chg="mod">
          <ac:chgData name="Lars Björkman" userId="10049411-c5d5-42b6-93f4-7d56d5eee647" providerId="ADAL" clId="{A16D6E20-6CC4-41FB-9276-F2B5AE6607A4}" dt="2024-06-27T17:11:45.861" v="6453" actId="2711"/>
          <ac:spMkLst>
            <pc:docMk/>
            <pc:sldMk cId="3545114234" sldId="362"/>
            <ac:spMk id="51" creationId="{6259C1BA-DB13-1F54-4207-6CA665F65E57}"/>
          </ac:spMkLst>
        </pc:spChg>
        <pc:spChg chg="mod">
          <ac:chgData name="Lars Björkman" userId="10049411-c5d5-42b6-93f4-7d56d5eee647" providerId="ADAL" clId="{A16D6E20-6CC4-41FB-9276-F2B5AE6607A4}" dt="2024-06-27T17:11:45.861" v="6453" actId="2711"/>
          <ac:spMkLst>
            <pc:docMk/>
            <pc:sldMk cId="3545114234" sldId="362"/>
            <ac:spMk id="52" creationId="{9457656C-0DBB-8ECD-736D-9D9A79444F67}"/>
          </ac:spMkLst>
        </pc:spChg>
        <pc:spChg chg="mod">
          <ac:chgData name="Lars Björkman" userId="10049411-c5d5-42b6-93f4-7d56d5eee647" providerId="ADAL" clId="{A16D6E20-6CC4-41FB-9276-F2B5AE6607A4}" dt="2024-06-27T17:11:45.861" v="6453" actId="2711"/>
          <ac:spMkLst>
            <pc:docMk/>
            <pc:sldMk cId="3545114234" sldId="362"/>
            <ac:spMk id="53" creationId="{7B9AFC72-D6F2-0EDE-F2CB-BA332C230D7C}"/>
          </ac:spMkLst>
        </pc:spChg>
        <pc:spChg chg="mod">
          <ac:chgData name="Lars Björkman" userId="10049411-c5d5-42b6-93f4-7d56d5eee647" providerId="ADAL" clId="{A16D6E20-6CC4-41FB-9276-F2B5AE6607A4}" dt="2024-06-27T17:11:45.861" v="6453" actId="2711"/>
          <ac:spMkLst>
            <pc:docMk/>
            <pc:sldMk cId="3545114234" sldId="362"/>
            <ac:spMk id="54" creationId="{8474707A-CA18-C5F8-6E9C-08FC740D2934}"/>
          </ac:spMkLst>
        </pc:spChg>
        <pc:spChg chg="mod">
          <ac:chgData name="Lars Björkman" userId="10049411-c5d5-42b6-93f4-7d56d5eee647" providerId="ADAL" clId="{A16D6E20-6CC4-41FB-9276-F2B5AE6607A4}" dt="2024-06-27T17:11:45.861" v="6453" actId="2711"/>
          <ac:spMkLst>
            <pc:docMk/>
            <pc:sldMk cId="3545114234" sldId="362"/>
            <ac:spMk id="55" creationId="{13AA0F1A-724A-DC92-B399-CF9A0987F9E7}"/>
          </ac:spMkLst>
        </pc:spChg>
        <pc:spChg chg="mod">
          <ac:chgData name="Lars Björkman" userId="10049411-c5d5-42b6-93f4-7d56d5eee647" providerId="ADAL" clId="{A16D6E20-6CC4-41FB-9276-F2B5AE6607A4}" dt="2024-06-27T17:11:45.861" v="6453" actId="2711"/>
          <ac:spMkLst>
            <pc:docMk/>
            <pc:sldMk cId="3545114234" sldId="362"/>
            <ac:spMk id="56" creationId="{BE4329F3-DE90-E46A-D750-BE2892BA164E}"/>
          </ac:spMkLst>
        </pc:spChg>
        <pc:spChg chg="mod">
          <ac:chgData name="Lars Björkman" userId="10049411-c5d5-42b6-93f4-7d56d5eee647" providerId="ADAL" clId="{A16D6E20-6CC4-41FB-9276-F2B5AE6607A4}" dt="2024-06-27T17:11:45.861" v="6453" actId="2711"/>
          <ac:spMkLst>
            <pc:docMk/>
            <pc:sldMk cId="3545114234" sldId="362"/>
            <ac:spMk id="57" creationId="{51E1A23D-03EF-0BBC-6B1A-5825BBE307E9}"/>
          </ac:spMkLst>
        </pc:spChg>
        <pc:spChg chg="mod">
          <ac:chgData name="Lars Björkman" userId="10049411-c5d5-42b6-93f4-7d56d5eee647" providerId="ADAL" clId="{A16D6E20-6CC4-41FB-9276-F2B5AE6607A4}" dt="2024-06-27T17:11:45.861" v="6453" actId="2711"/>
          <ac:spMkLst>
            <pc:docMk/>
            <pc:sldMk cId="3545114234" sldId="362"/>
            <ac:spMk id="58" creationId="{FC20FFD1-D129-92DC-CD89-D091E6AD3241}"/>
          </ac:spMkLst>
        </pc:spChg>
        <pc:spChg chg="mod">
          <ac:chgData name="Lars Björkman" userId="10049411-c5d5-42b6-93f4-7d56d5eee647" providerId="ADAL" clId="{A16D6E20-6CC4-41FB-9276-F2B5AE6607A4}" dt="2024-06-27T17:11:45.861" v="6453" actId="2711"/>
          <ac:spMkLst>
            <pc:docMk/>
            <pc:sldMk cId="3545114234" sldId="362"/>
            <ac:spMk id="59" creationId="{498AB409-51B2-AAB3-3EE2-C8C2D971259E}"/>
          </ac:spMkLst>
        </pc:spChg>
        <pc:spChg chg="mod">
          <ac:chgData name="Lars Björkman" userId="10049411-c5d5-42b6-93f4-7d56d5eee647" providerId="ADAL" clId="{A16D6E20-6CC4-41FB-9276-F2B5AE6607A4}" dt="2024-06-27T17:11:45.861" v="6453" actId="2711"/>
          <ac:spMkLst>
            <pc:docMk/>
            <pc:sldMk cId="3545114234" sldId="362"/>
            <ac:spMk id="60" creationId="{DC81C864-AFD1-ADA4-B44A-C14355948FA0}"/>
          </ac:spMkLst>
        </pc:spChg>
        <pc:spChg chg="mod">
          <ac:chgData name="Lars Björkman" userId="10049411-c5d5-42b6-93f4-7d56d5eee647" providerId="ADAL" clId="{A16D6E20-6CC4-41FB-9276-F2B5AE6607A4}" dt="2024-06-27T17:11:45.861" v="6453" actId="2711"/>
          <ac:spMkLst>
            <pc:docMk/>
            <pc:sldMk cId="3545114234" sldId="362"/>
            <ac:spMk id="61" creationId="{61A60B6C-4C3D-EA92-BAE1-93325706F169}"/>
          </ac:spMkLst>
        </pc:spChg>
        <pc:spChg chg="mod">
          <ac:chgData name="Lars Björkman" userId="10049411-c5d5-42b6-93f4-7d56d5eee647" providerId="ADAL" clId="{A16D6E20-6CC4-41FB-9276-F2B5AE6607A4}" dt="2024-06-27T17:11:45.861" v="6453" actId="2711"/>
          <ac:spMkLst>
            <pc:docMk/>
            <pc:sldMk cId="3545114234" sldId="362"/>
            <ac:spMk id="62" creationId="{467FD74A-F6E8-4B5D-938A-7D41C69C7D39}"/>
          </ac:spMkLst>
        </pc:spChg>
        <pc:spChg chg="mod">
          <ac:chgData name="Lars Björkman" userId="10049411-c5d5-42b6-93f4-7d56d5eee647" providerId="ADAL" clId="{A16D6E20-6CC4-41FB-9276-F2B5AE6607A4}" dt="2024-06-27T17:11:45.861" v="6453" actId="2711"/>
          <ac:spMkLst>
            <pc:docMk/>
            <pc:sldMk cId="3545114234" sldId="362"/>
            <ac:spMk id="63" creationId="{6D375C31-D21A-B444-DD32-CDA83B46D24C}"/>
          </ac:spMkLst>
        </pc:spChg>
        <pc:spChg chg="mod">
          <ac:chgData name="Lars Björkman" userId="10049411-c5d5-42b6-93f4-7d56d5eee647" providerId="ADAL" clId="{A16D6E20-6CC4-41FB-9276-F2B5AE6607A4}" dt="2024-06-27T17:11:45.861" v="6453" actId="2711"/>
          <ac:spMkLst>
            <pc:docMk/>
            <pc:sldMk cId="3545114234" sldId="362"/>
            <ac:spMk id="72" creationId="{98B12C5A-1BFB-21ED-2DA1-8EF6AF8CF4B4}"/>
          </ac:spMkLst>
        </pc:spChg>
        <pc:spChg chg="mod">
          <ac:chgData name="Lars Björkman" userId="10049411-c5d5-42b6-93f4-7d56d5eee647" providerId="ADAL" clId="{A16D6E20-6CC4-41FB-9276-F2B5AE6607A4}" dt="2024-06-27T17:11:45.861" v="6453" actId="2711"/>
          <ac:spMkLst>
            <pc:docMk/>
            <pc:sldMk cId="3545114234" sldId="362"/>
            <ac:spMk id="73" creationId="{43091243-9E90-5BAD-D8C0-C187838D41D7}"/>
          </ac:spMkLst>
        </pc:spChg>
        <pc:spChg chg="mod">
          <ac:chgData name="Lars Björkman" userId="10049411-c5d5-42b6-93f4-7d56d5eee647" providerId="ADAL" clId="{A16D6E20-6CC4-41FB-9276-F2B5AE6607A4}" dt="2024-06-27T17:11:45.861" v="6453" actId="2711"/>
          <ac:spMkLst>
            <pc:docMk/>
            <pc:sldMk cId="3545114234" sldId="362"/>
            <ac:spMk id="74" creationId="{328D24F5-A707-62F6-746E-38A060DC60EF}"/>
          </ac:spMkLst>
        </pc:spChg>
        <pc:spChg chg="mod">
          <ac:chgData name="Lars Björkman" userId="10049411-c5d5-42b6-93f4-7d56d5eee647" providerId="ADAL" clId="{A16D6E20-6CC4-41FB-9276-F2B5AE6607A4}" dt="2024-06-27T17:11:45.861" v="6453" actId="2711"/>
          <ac:spMkLst>
            <pc:docMk/>
            <pc:sldMk cId="3545114234" sldId="362"/>
            <ac:spMk id="75" creationId="{27BFEFF8-FFA1-9AD5-7A12-8B610C754CE6}"/>
          </ac:spMkLst>
        </pc:spChg>
        <pc:graphicFrameChg chg="modGraphic">
          <ac:chgData name="Lars Björkman" userId="10049411-c5d5-42b6-93f4-7d56d5eee647" providerId="ADAL" clId="{A16D6E20-6CC4-41FB-9276-F2B5AE6607A4}" dt="2024-06-27T17:11:37.776" v="6452" actId="2711"/>
          <ac:graphicFrameMkLst>
            <pc:docMk/>
            <pc:sldMk cId="3545114234" sldId="362"/>
            <ac:graphicFrameMk id="12" creationId="{0ECD8AC9-8E68-45E3-9B38-3EA6D3E647F1}"/>
          </ac:graphicFrameMkLst>
        </pc:graphicFrameChg>
        <pc:graphicFrameChg chg="modGraphic">
          <ac:chgData name="Lars Björkman" userId="10049411-c5d5-42b6-93f4-7d56d5eee647" providerId="ADAL" clId="{A16D6E20-6CC4-41FB-9276-F2B5AE6607A4}" dt="2024-06-27T17:11:27.761" v="6451" actId="2711"/>
          <ac:graphicFrameMkLst>
            <pc:docMk/>
            <pc:sldMk cId="3545114234" sldId="362"/>
            <ac:graphicFrameMk id="16" creationId="{00000000-0000-0000-0000-000000000000}"/>
          </ac:graphicFrameMkLst>
        </pc:graphicFrameChg>
      </pc:sldChg>
      <pc:sldChg chg="del">
        <pc:chgData name="Lars Björkman" userId="10049411-c5d5-42b6-93f4-7d56d5eee647" providerId="ADAL" clId="{A16D6E20-6CC4-41FB-9276-F2B5AE6607A4}" dt="2024-06-27T16:28:37.379" v="6376" actId="2696"/>
        <pc:sldMkLst>
          <pc:docMk/>
          <pc:sldMk cId="3823595859" sldId="362"/>
        </pc:sldMkLst>
      </pc:sldChg>
      <pc:sldChg chg="del">
        <pc:chgData name="Lars Björkman" userId="10049411-c5d5-42b6-93f4-7d56d5eee647" providerId="ADAL" clId="{A16D6E20-6CC4-41FB-9276-F2B5AE6607A4}" dt="2024-06-27T16:28:37.379" v="6376" actId="2696"/>
        <pc:sldMkLst>
          <pc:docMk/>
          <pc:sldMk cId="1113561891" sldId="364"/>
        </pc:sldMkLst>
      </pc:sldChg>
      <pc:sldChg chg="modSp add mod">
        <pc:chgData name="Lars Björkman" userId="10049411-c5d5-42b6-93f4-7d56d5eee647" providerId="ADAL" clId="{A16D6E20-6CC4-41FB-9276-F2B5AE6607A4}" dt="2024-06-27T17:10:07.503" v="6440" actId="2711"/>
        <pc:sldMkLst>
          <pc:docMk/>
          <pc:sldMk cId="1277821378" sldId="364"/>
        </pc:sldMkLst>
        <pc:spChg chg="mod">
          <ac:chgData name="Lars Björkman" userId="10049411-c5d5-42b6-93f4-7d56d5eee647" providerId="ADAL" clId="{A16D6E20-6CC4-41FB-9276-F2B5AE6607A4}" dt="2024-06-27T17:08:58.944" v="6434" actId="2711"/>
          <ac:spMkLst>
            <pc:docMk/>
            <pc:sldMk cId="1277821378" sldId="364"/>
            <ac:spMk id="2" creationId="{88E785A7-B459-4535-A1BE-998DCB31593F}"/>
          </ac:spMkLst>
        </pc:spChg>
        <pc:spChg chg="mod">
          <ac:chgData name="Lars Björkman" userId="10049411-c5d5-42b6-93f4-7d56d5eee647" providerId="ADAL" clId="{A16D6E20-6CC4-41FB-9276-F2B5AE6607A4}" dt="2024-06-27T17:08:58.944" v="6434" actId="2711"/>
          <ac:spMkLst>
            <pc:docMk/>
            <pc:sldMk cId="1277821378" sldId="364"/>
            <ac:spMk id="4" creationId="{C3E0154B-ED95-4CCC-BA2F-EBBCB3EBD2B0}"/>
          </ac:spMkLst>
        </pc:spChg>
        <pc:spChg chg="mod">
          <ac:chgData name="Lars Björkman" userId="10049411-c5d5-42b6-93f4-7d56d5eee647" providerId="ADAL" clId="{A16D6E20-6CC4-41FB-9276-F2B5AE6607A4}" dt="2024-06-27T17:08:58.944" v="6434" actId="2711"/>
          <ac:spMkLst>
            <pc:docMk/>
            <pc:sldMk cId="1277821378" sldId="364"/>
            <ac:spMk id="7" creationId="{00000000-0000-0000-0000-000000000000}"/>
          </ac:spMkLst>
        </pc:spChg>
        <pc:spChg chg="mod">
          <ac:chgData name="Lars Björkman" userId="10049411-c5d5-42b6-93f4-7d56d5eee647" providerId="ADAL" clId="{A16D6E20-6CC4-41FB-9276-F2B5AE6607A4}" dt="2024-06-27T17:08:58.944" v="6434" actId="2711"/>
          <ac:spMkLst>
            <pc:docMk/>
            <pc:sldMk cId="1277821378" sldId="364"/>
            <ac:spMk id="8" creationId="{00000000-0000-0000-0000-000000000000}"/>
          </ac:spMkLst>
        </pc:spChg>
        <pc:spChg chg="mod">
          <ac:chgData name="Lars Björkman" userId="10049411-c5d5-42b6-93f4-7d56d5eee647" providerId="ADAL" clId="{A16D6E20-6CC4-41FB-9276-F2B5AE6607A4}" dt="2024-06-27T17:08:58.944" v="6434" actId="2711"/>
          <ac:spMkLst>
            <pc:docMk/>
            <pc:sldMk cId="1277821378" sldId="364"/>
            <ac:spMk id="9" creationId="{00000000-0000-0000-0000-000000000000}"/>
          </ac:spMkLst>
        </pc:spChg>
        <pc:spChg chg="mod">
          <ac:chgData name="Lars Björkman" userId="10049411-c5d5-42b6-93f4-7d56d5eee647" providerId="ADAL" clId="{A16D6E20-6CC4-41FB-9276-F2B5AE6607A4}" dt="2024-06-27T17:08:48.263" v="6433" actId="255"/>
          <ac:spMkLst>
            <pc:docMk/>
            <pc:sldMk cId="1277821378" sldId="364"/>
            <ac:spMk id="11" creationId="{FA43DEA3-AB5F-C32E-B0F7-3B0671135AA2}"/>
          </ac:spMkLst>
        </pc:spChg>
        <pc:graphicFrameChg chg="modGraphic">
          <ac:chgData name="Lars Björkman" userId="10049411-c5d5-42b6-93f4-7d56d5eee647" providerId="ADAL" clId="{A16D6E20-6CC4-41FB-9276-F2B5AE6607A4}" dt="2024-06-27T17:10:07.503" v="6440" actId="2711"/>
          <ac:graphicFrameMkLst>
            <pc:docMk/>
            <pc:sldMk cId="1277821378" sldId="364"/>
            <ac:graphicFrameMk id="3" creationId="{00000000-0000-0000-0000-000000000000}"/>
          </ac:graphicFrameMkLst>
        </pc:graphicFrameChg>
      </pc:sldChg>
      <pc:sldChg chg="del">
        <pc:chgData name="Lars Björkman" userId="10049411-c5d5-42b6-93f4-7d56d5eee647" providerId="ADAL" clId="{A16D6E20-6CC4-41FB-9276-F2B5AE6607A4}" dt="2024-06-26T14:04:13.450" v="3215" actId="2696"/>
        <pc:sldMkLst>
          <pc:docMk/>
          <pc:sldMk cId="2553501468" sldId="375"/>
        </pc:sldMkLst>
      </pc:sldChg>
      <pc:sldChg chg="modSp add mod">
        <pc:chgData name="Lars Björkman" userId="10049411-c5d5-42b6-93f4-7d56d5eee647" providerId="ADAL" clId="{A16D6E20-6CC4-41FB-9276-F2B5AE6607A4}" dt="2024-06-27T13:50:15.131" v="5548" actId="14100"/>
        <pc:sldMkLst>
          <pc:docMk/>
          <pc:sldMk cId="3931887374" sldId="375"/>
        </pc:sldMkLst>
        <pc:spChg chg="mod">
          <ac:chgData name="Lars Björkman" userId="10049411-c5d5-42b6-93f4-7d56d5eee647" providerId="ADAL" clId="{A16D6E20-6CC4-41FB-9276-F2B5AE6607A4}" dt="2024-06-27T13:48:52.790" v="5536" actId="207"/>
          <ac:spMkLst>
            <pc:docMk/>
            <pc:sldMk cId="3931887374" sldId="375"/>
            <ac:spMk id="4" creationId="{00000000-0000-0000-0000-000000000000}"/>
          </ac:spMkLst>
        </pc:spChg>
        <pc:spChg chg="mod">
          <ac:chgData name="Lars Björkman" userId="10049411-c5d5-42b6-93f4-7d56d5eee647" providerId="ADAL" clId="{A16D6E20-6CC4-41FB-9276-F2B5AE6607A4}" dt="2024-06-27T13:50:15.131" v="5548" actId="14100"/>
          <ac:spMkLst>
            <pc:docMk/>
            <pc:sldMk cId="3931887374" sldId="375"/>
            <ac:spMk id="5" creationId="{00000000-0000-0000-0000-000000000000}"/>
          </ac:spMkLst>
        </pc:spChg>
        <pc:spChg chg="mod">
          <ac:chgData name="Lars Björkman" userId="10049411-c5d5-42b6-93f4-7d56d5eee647" providerId="ADAL" clId="{A16D6E20-6CC4-41FB-9276-F2B5AE6607A4}" dt="2024-06-27T13:49:05.220" v="5537" actId="207"/>
          <ac:spMkLst>
            <pc:docMk/>
            <pc:sldMk cId="3931887374" sldId="375"/>
            <ac:spMk id="7" creationId="{00000000-0000-0000-0000-000000000000}"/>
          </ac:spMkLst>
        </pc:spChg>
        <pc:spChg chg="mod">
          <ac:chgData name="Lars Björkman" userId="10049411-c5d5-42b6-93f4-7d56d5eee647" providerId="ADAL" clId="{A16D6E20-6CC4-41FB-9276-F2B5AE6607A4}" dt="2024-06-27T13:48:40.149" v="5535" actId="113"/>
          <ac:spMkLst>
            <pc:docMk/>
            <pc:sldMk cId="3931887374" sldId="375"/>
            <ac:spMk id="16" creationId="{9065F37F-F9CC-49FA-CFC4-BA23FF5FB835}"/>
          </ac:spMkLst>
        </pc:spChg>
      </pc:sldChg>
      <pc:sldChg chg="modSp add mod">
        <pc:chgData name="Lars Björkman" userId="10049411-c5d5-42b6-93f4-7d56d5eee647" providerId="ADAL" clId="{A16D6E20-6CC4-41FB-9276-F2B5AE6607A4}" dt="2024-06-27T14:14:09.015" v="5707" actId="207"/>
        <pc:sldMkLst>
          <pc:docMk/>
          <pc:sldMk cId="2452965841" sldId="378"/>
        </pc:sldMkLst>
        <pc:spChg chg="mod">
          <ac:chgData name="Lars Björkman" userId="10049411-c5d5-42b6-93f4-7d56d5eee647" providerId="ADAL" clId="{A16D6E20-6CC4-41FB-9276-F2B5AE6607A4}" dt="2024-06-27T14:12:52.261" v="5700" actId="207"/>
          <ac:spMkLst>
            <pc:docMk/>
            <pc:sldMk cId="2452965841" sldId="378"/>
            <ac:spMk id="6" creationId="{00000000-0000-0000-0000-000000000000}"/>
          </ac:spMkLst>
        </pc:spChg>
        <pc:spChg chg="mod">
          <ac:chgData name="Lars Björkman" userId="10049411-c5d5-42b6-93f4-7d56d5eee647" providerId="ADAL" clId="{A16D6E20-6CC4-41FB-9276-F2B5AE6607A4}" dt="2024-06-27T14:12:29.256" v="5698" actId="207"/>
          <ac:spMkLst>
            <pc:docMk/>
            <pc:sldMk cId="2452965841" sldId="378"/>
            <ac:spMk id="13" creationId="{00000000-0000-0000-0000-000000000000}"/>
          </ac:spMkLst>
        </pc:spChg>
        <pc:spChg chg="mod">
          <ac:chgData name="Lars Björkman" userId="10049411-c5d5-42b6-93f4-7d56d5eee647" providerId="ADAL" clId="{A16D6E20-6CC4-41FB-9276-F2B5AE6607A4}" dt="2024-06-27T14:12:21.507" v="5697" actId="207"/>
          <ac:spMkLst>
            <pc:docMk/>
            <pc:sldMk cId="2452965841" sldId="378"/>
            <ac:spMk id="14" creationId="{00000000-0000-0000-0000-000000000000}"/>
          </ac:spMkLst>
        </pc:spChg>
        <pc:spChg chg="mod">
          <ac:chgData name="Lars Björkman" userId="10049411-c5d5-42b6-93f4-7d56d5eee647" providerId="ADAL" clId="{A16D6E20-6CC4-41FB-9276-F2B5AE6607A4}" dt="2024-06-27T14:09:52.727" v="5695" actId="113"/>
          <ac:spMkLst>
            <pc:docMk/>
            <pc:sldMk cId="2452965841" sldId="378"/>
            <ac:spMk id="15" creationId="{993B7A45-3FB6-9E30-0927-C6D0AA26D584}"/>
          </ac:spMkLst>
        </pc:spChg>
        <pc:spChg chg="mod">
          <ac:chgData name="Lars Björkman" userId="10049411-c5d5-42b6-93f4-7d56d5eee647" providerId="ADAL" clId="{A16D6E20-6CC4-41FB-9276-F2B5AE6607A4}" dt="2024-06-27T14:13:43.704" v="5706" actId="207"/>
          <ac:spMkLst>
            <pc:docMk/>
            <pc:sldMk cId="2452965841" sldId="378"/>
            <ac:spMk id="16" creationId="{00000000-0000-0000-0000-000000000000}"/>
          </ac:spMkLst>
        </pc:spChg>
        <pc:spChg chg="mod">
          <ac:chgData name="Lars Björkman" userId="10049411-c5d5-42b6-93f4-7d56d5eee647" providerId="ADAL" clId="{A16D6E20-6CC4-41FB-9276-F2B5AE6607A4}" dt="2024-06-27T14:12:35.885" v="5699" actId="207"/>
          <ac:spMkLst>
            <pc:docMk/>
            <pc:sldMk cId="2452965841" sldId="378"/>
            <ac:spMk id="18" creationId="{00000000-0000-0000-0000-000000000000}"/>
          </ac:spMkLst>
        </pc:spChg>
        <pc:spChg chg="mod">
          <ac:chgData name="Lars Björkman" userId="10049411-c5d5-42b6-93f4-7d56d5eee647" providerId="ADAL" clId="{A16D6E20-6CC4-41FB-9276-F2B5AE6607A4}" dt="2024-06-27T14:12:35.885" v="5699" actId="207"/>
          <ac:spMkLst>
            <pc:docMk/>
            <pc:sldMk cId="2452965841" sldId="378"/>
            <ac:spMk id="19" creationId="{00000000-0000-0000-0000-000000000000}"/>
          </ac:spMkLst>
        </pc:spChg>
        <pc:spChg chg="mod">
          <ac:chgData name="Lars Björkman" userId="10049411-c5d5-42b6-93f4-7d56d5eee647" providerId="ADAL" clId="{A16D6E20-6CC4-41FB-9276-F2B5AE6607A4}" dt="2024-06-27T14:13:36.190" v="5705" actId="207"/>
          <ac:spMkLst>
            <pc:docMk/>
            <pc:sldMk cId="2452965841" sldId="378"/>
            <ac:spMk id="21" creationId="{D55252DB-2E5B-40F8-C9FA-26EEEB9D071B}"/>
          </ac:spMkLst>
        </pc:spChg>
        <pc:spChg chg="mod">
          <ac:chgData name="Lars Björkman" userId="10049411-c5d5-42b6-93f4-7d56d5eee647" providerId="ADAL" clId="{A16D6E20-6CC4-41FB-9276-F2B5AE6607A4}" dt="2024-06-27T14:13:27.280" v="5704" actId="207"/>
          <ac:spMkLst>
            <pc:docMk/>
            <pc:sldMk cId="2452965841" sldId="378"/>
            <ac:spMk id="22" creationId="{A49F1D76-8775-F612-004F-64B62A721761}"/>
          </ac:spMkLst>
        </pc:spChg>
        <pc:spChg chg="mod">
          <ac:chgData name="Lars Björkman" userId="10049411-c5d5-42b6-93f4-7d56d5eee647" providerId="ADAL" clId="{A16D6E20-6CC4-41FB-9276-F2B5AE6607A4}" dt="2024-06-27T14:14:09.015" v="5707" actId="207"/>
          <ac:spMkLst>
            <pc:docMk/>
            <pc:sldMk cId="2452965841" sldId="378"/>
            <ac:spMk id="31" creationId="{00000000-0000-0000-0000-000000000000}"/>
          </ac:spMkLst>
        </pc:spChg>
        <pc:grpChg chg="mod">
          <ac:chgData name="Lars Björkman" userId="10049411-c5d5-42b6-93f4-7d56d5eee647" providerId="ADAL" clId="{A16D6E20-6CC4-41FB-9276-F2B5AE6607A4}" dt="2024-06-27T14:12:29.256" v="5698" actId="207"/>
          <ac:grpSpMkLst>
            <pc:docMk/>
            <pc:sldMk cId="2452965841" sldId="378"/>
            <ac:grpSpMk id="2" creationId="{00000000-0000-0000-0000-000000000000}"/>
          </ac:grpSpMkLst>
        </pc:grpChg>
        <pc:grpChg chg="mod">
          <ac:chgData name="Lars Björkman" userId="10049411-c5d5-42b6-93f4-7d56d5eee647" providerId="ADAL" clId="{A16D6E20-6CC4-41FB-9276-F2B5AE6607A4}" dt="2024-06-27T14:12:35.885" v="5699" actId="207"/>
          <ac:grpSpMkLst>
            <pc:docMk/>
            <pc:sldMk cId="2452965841" sldId="378"/>
            <ac:grpSpMk id="3" creationId="{00000000-0000-0000-0000-000000000000}"/>
          </ac:grpSpMkLst>
        </pc:grpChg>
        <pc:grpChg chg="mod">
          <ac:chgData name="Lars Björkman" userId="10049411-c5d5-42b6-93f4-7d56d5eee647" providerId="ADAL" clId="{A16D6E20-6CC4-41FB-9276-F2B5AE6607A4}" dt="2024-06-27T14:13:27.280" v="5704" actId="207"/>
          <ac:grpSpMkLst>
            <pc:docMk/>
            <pc:sldMk cId="2452965841" sldId="378"/>
            <ac:grpSpMk id="20" creationId="{DAB053F4-7E04-6982-8FEF-47D0E2046BC6}"/>
          </ac:grpSpMkLst>
        </pc:grpChg>
      </pc:sldChg>
      <pc:sldChg chg="del">
        <pc:chgData name="Lars Björkman" userId="10049411-c5d5-42b6-93f4-7d56d5eee647" providerId="ADAL" clId="{A16D6E20-6CC4-41FB-9276-F2B5AE6607A4}" dt="2024-06-27T14:08:59.267" v="5691" actId="2696"/>
        <pc:sldMkLst>
          <pc:docMk/>
          <pc:sldMk cId="3243726016" sldId="378"/>
        </pc:sldMkLst>
      </pc:sldChg>
      <pc:sldChg chg="addSp delSp modSp mod ord">
        <pc:chgData name="Lars Björkman" userId="10049411-c5d5-42b6-93f4-7d56d5eee647" providerId="ADAL" clId="{A16D6E20-6CC4-41FB-9276-F2B5AE6607A4}" dt="2024-06-26T18:07:44.996" v="4300" actId="2711"/>
        <pc:sldMkLst>
          <pc:docMk/>
          <pc:sldMk cId="3342512872" sldId="379"/>
        </pc:sldMkLst>
        <pc:spChg chg="mod">
          <ac:chgData name="Lars Björkman" userId="10049411-c5d5-42b6-93f4-7d56d5eee647" providerId="ADAL" clId="{A16D6E20-6CC4-41FB-9276-F2B5AE6607A4}" dt="2024-06-26T18:07:44.996" v="4300" actId="2711"/>
          <ac:spMkLst>
            <pc:docMk/>
            <pc:sldMk cId="3342512872" sldId="379"/>
            <ac:spMk id="2" creationId="{00000000-0000-0000-0000-000000000000}"/>
          </ac:spMkLst>
        </pc:spChg>
        <pc:spChg chg="add del mod">
          <ac:chgData name="Lars Björkman" userId="10049411-c5d5-42b6-93f4-7d56d5eee647" providerId="ADAL" clId="{A16D6E20-6CC4-41FB-9276-F2B5AE6607A4}" dt="2024-06-26T08:01:17.241" v="1604"/>
          <ac:spMkLst>
            <pc:docMk/>
            <pc:sldMk cId="3342512872" sldId="379"/>
            <ac:spMk id="4" creationId="{39D9813A-5540-411C-F505-1190CDA9D045}"/>
          </ac:spMkLst>
        </pc:spChg>
        <pc:spChg chg="add mod">
          <ac:chgData name="Lars Björkman" userId="10049411-c5d5-42b6-93f4-7d56d5eee647" providerId="ADAL" clId="{A16D6E20-6CC4-41FB-9276-F2B5AE6607A4}" dt="2024-06-26T08:05:54.629" v="1712" actId="14100"/>
          <ac:spMkLst>
            <pc:docMk/>
            <pc:sldMk cId="3342512872" sldId="379"/>
            <ac:spMk id="5" creationId="{345F900C-4A9B-B8CB-2EEC-7D85425157B6}"/>
          </ac:spMkLst>
        </pc:spChg>
        <pc:spChg chg="del">
          <ac:chgData name="Lars Björkman" userId="10049411-c5d5-42b6-93f4-7d56d5eee647" providerId="ADAL" clId="{A16D6E20-6CC4-41FB-9276-F2B5AE6607A4}" dt="2024-06-26T08:00:53.080" v="1600" actId="478"/>
          <ac:spMkLst>
            <pc:docMk/>
            <pc:sldMk cId="3342512872" sldId="379"/>
            <ac:spMk id="8" creationId="{00000000-0000-0000-0000-000000000000}"/>
          </ac:spMkLst>
        </pc:spChg>
      </pc:sldChg>
      <pc:sldChg chg="modSp mod">
        <pc:chgData name="Lars Björkman" userId="10049411-c5d5-42b6-93f4-7d56d5eee647" providerId="ADAL" clId="{A16D6E20-6CC4-41FB-9276-F2B5AE6607A4}" dt="2024-06-27T17:48:08.316" v="6915" actId="255"/>
        <pc:sldMkLst>
          <pc:docMk/>
          <pc:sldMk cId="2127513446" sldId="383"/>
        </pc:sldMkLst>
        <pc:spChg chg="mod">
          <ac:chgData name="Lars Björkman" userId="10049411-c5d5-42b6-93f4-7d56d5eee647" providerId="ADAL" clId="{A16D6E20-6CC4-41FB-9276-F2B5AE6607A4}" dt="2024-06-27T17:48:08.316" v="6915" actId="255"/>
          <ac:spMkLst>
            <pc:docMk/>
            <pc:sldMk cId="2127513446" sldId="383"/>
            <ac:spMk id="153" creationId="{0F5F0B75-AED9-24FB-8A58-DE8FE90F4B6F}"/>
          </ac:spMkLst>
        </pc:spChg>
      </pc:sldChg>
      <pc:sldChg chg="del">
        <pc:chgData name="Lars Björkman" userId="10049411-c5d5-42b6-93f4-7d56d5eee647" providerId="ADAL" clId="{A16D6E20-6CC4-41FB-9276-F2B5AE6607A4}" dt="2024-06-25T18:53:35.047" v="107" actId="2696"/>
        <pc:sldMkLst>
          <pc:docMk/>
          <pc:sldMk cId="3288565526" sldId="385"/>
        </pc:sldMkLst>
      </pc:sldChg>
      <pc:sldChg chg="del">
        <pc:chgData name="Lars Björkman" userId="10049411-c5d5-42b6-93f4-7d56d5eee647" providerId="ADAL" clId="{A16D6E20-6CC4-41FB-9276-F2B5AE6607A4}" dt="2024-06-25T18:54:03.330" v="108" actId="2696"/>
        <pc:sldMkLst>
          <pc:docMk/>
          <pc:sldMk cId="654611645" sldId="387"/>
        </pc:sldMkLst>
      </pc:sldChg>
      <pc:sldChg chg="del">
        <pc:chgData name="Lars Björkman" userId="10049411-c5d5-42b6-93f4-7d56d5eee647" providerId="ADAL" clId="{A16D6E20-6CC4-41FB-9276-F2B5AE6607A4}" dt="2024-06-25T18:54:03.330" v="108" actId="2696"/>
        <pc:sldMkLst>
          <pc:docMk/>
          <pc:sldMk cId="509253184" sldId="388"/>
        </pc:sldMkLst>
      </pc:sldChg>
      <pc:sldChg chg="modSp mod">
        <pc:chgData name="Lars Björkman" userId="10049411-c5d5-42b6-93f4-7d56d5eee647" providerId="ADAL" clId="{A16D6E20-6CC4-41FB-9276-F2B5AE6607A4}" dt="2024-06-26T17:26:17.826" v="3546" actId="207"/>
        <pc:sldMkLst>
          <pc:docMk/>
          <pc:sldMk cId="3491625147" sldId="845"/>
        </pc:sldMkLst>
        <pc:spChg chg="mod">
          <ac:chgData name="Lars Björkman" userId="10049411-c5d5-42b6-93f4-7d56d5eee647" providerId="ADAL" clId="{A16D6E20-6CC4-41FB-9276-F2B5AE6607A4}" dt="2024-06-26T17:26:17.826" v="3546" actId="207"/>
          <ac:spMkLst>
            <pc:docMk/>
            <pc:sldMk cId="3491625147" sldId="845"/>
            <ac:spMk id="17" creationId="{5C61B584-9AD0-4AE9-9C43-E50799733D64}"/>
          </ac:spMkLst>
        </pc:spChg>
      </pc:sldChg>
      <pc:sldChg chg="del">
        <pc:chgData name="Lars Björkman" userId="10049411-c5d5-42b6-93f4-7d56d5eee647" providerId="ADAL" clId="{A16D6E20-6CC4-41FB-9276-F2B5AE6607A4}" dt="2024-06-27T16:28:37.379" v="6376" actId="2696"/>
        <pc:sldMkLst>
          <pc:docMk/>
          <pc:sldMk cId="429921180" sldId="1187"/>
        </pc:sldMkLst>
      </pc:sldChg>
      <pc:sldChg chg="modSp add mod">
        <pc:chgData name="Lars Björkman" userId="10049411-c5d5-42b6-93f4-7d56d5eee647" providerId="ADAL" clId="{A16D6E20-6CC4-41FB-9276-F2B5AE6607A4}" dt="2024-06-27T17:13:34.262" v="6469" actId="1036"/>
        <pc:sldMkLst>
          <pc:docMk/>
          <pc:sldMk cId="3080728387" sldId="1187"/>
        </pc:sldMkLst>
        <pc:spChg chg="mod">
          <ac:chgData name="Lars Björkman" userId="10049411-c5d5-42b6-93f4-7d56d5eee647" providerId="ADAL" clId="{A16D6E20-6CC4-41FB-9276-F2B5AE6607A4}" dt="2024-06-27T17:12:58.923" v="6460" actId="2711"/>
          <ac:spMkLst>
            <pc:docMk/>
            <pc:sldMk cId="3080728387" sldId="1187"/>
            <ac:spMk id="2" creationId="{6C2267D5-DCAF-04FF-5659-4C25D86C36E4}"/>
          </ac:spMkLst>
        </pc:spChg>
        <pc:spChg chg="mod">
          <ac:chgData name="Lars Björkman" userId="10049411-c5d5-42b6-93f4-7d56d5eee647" providerId="ADAL" clId="{A16D6E20-6CC4-41FB-9276-F2B5AE6607A4}" dt="2024-06-27T17:12:58.923" v="6460" actId="2711"/>
          <ac:spMkLst>
            <pc:docMk/>
            <pc:sldMk cId="3080728387" sldId="1187"/>
            <ac:spMk id="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2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3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4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5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6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7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8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8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95"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1"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2"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6"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0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5" creationId="{00000000-0000-0000-0000-000000000000}"/>
          </ac:spMkLst>
        </pc:spChg>
        <pc:spChg chg="mod">
          <ac:chgData name="Lars Björkman" userId="10049411-c5d5-42b6-93f4-7d56d5eee647" providerId="ADAL" clId="{A16D6E20-6CC4-41FB-9276-F2B5AE6607A4}" dt="2024-06-27T17:13:21.223" v="6463" actId="14100"/>
          <ac:spMkLst>
            <pc:docMk/>
            <pc:sldMk cId="3080728387" sldId="1187"/>
            <ac:spMk id="11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7" creationId="{198D91D9-16F0-4E27-9D96-81FCC2469582}"/>
          </ac:spMkLst>
        </pc:spChg>
        <pc:spChg chg="mod">
          <ac:chgData name="Lars Björkman" userId="10049411-c5d5-42b6-93f4-7d56d5eee647" providerId="ADAL" clId="{A16D6E20-6CC4-41FB-9276-F2B5AE6607A4}" dt="2024-06-27T17:13:34.262" v="6469" actId="1036"/>
          <ac:spMkLst>
            <pc:docMk/>
            <pc:sldMk cId="3080728387" sldId="1187"/>
            <ac:spMk id="11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1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4"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5"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8"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2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2"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3"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4"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36"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7"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38" creationId="{00000000-0000-0000-0000-000000000000}"/>
          </ac:spMkLst>
        </pc:spChg>
        <pc:spChg chg="mod">
          <ac:chgData name="Lars Björkman" userId="10049411-c5d5-42b6-93f4-7d56d5eee647" providerId="ADAL" clId="{A16D6E20-6CC4-41FB-9276-F2B5AE6607A4}" dt="2024-06-27T17:13:10.189" v="6461" actId="207"/>
          <ac:spMkLst>
            <pc:docMk/>
            <pc:sldMk cId="3080728387" sldId="1187"/>
            <ac:spMk id="139"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0"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1" creationId="{00000000-0000-0000-0000-000000000000}"/>
          </ac:spMkLst>
        </pc:spChg>
        <pc:spChg chg="mod">
          <ac:chgData name="Lars Björkman" userId="10049411-c5d5-42b6-93f4-7d56d5eee647" providerId="ADAL" clId="{A16D6E20-6CC4-41FB-9276-F2B5AE6607A4}" dt="2024-06-27T17:12:58.923" v="6460" actId="2711"/>
          <ac:spMkLst>
            <pc:docMk/>
            <pc:sldMk cId="3080728387" sldId="1187"/>
            <ac:spMk id="142" creationId="{00000000-0000-0000-0000-000000000000}"/>
          </ac:spMkLst>
        </pc:spChg>
      </pc:sldChg>
      <pc:sldChg chg="addSp delSp modSp mod ord">
        <pc:chgData name="Lars Björkman" userId="10049411-c5d5-42b6-93f4-7d56d5eee647" providerId="ADAL" clId="{A16D6E20-6CC4-41FB-9276-F2B5AE6607A4}" dt="2024-06-26T18:07:34.623" v="4299" actId="2711"/>
        <pc:sldMkLst>
          <pc:docMk/>
          <pc:sldMk cId="1727915554" sldId="1190"/>
        </pc:sldMkLst>
        <pc:spChg chg="mod">
          <ac:chgData name="Lars Björkman" userId="10049411-c5d5-42b6-93f4-7d56d5eee647" providerId="ADAL" clId="{A16D6E20-6CC4-41FB-9276-F2B5AE6607A4}" dt="2024-06-26T18:07:23.391" v="4298" actId="2711"/>
          <ac:spMkLst>
            <pc:docMk/>
            <pc:sldMk cId="1727915554" sldId="1190"/>
            <ac:spMk id="2" creationId="{3C33D981-8FAB-47EF-9496-E35DFAEBF674}"/>
          </ac:spMkLst>
        </pc:spChg>
        <pc:spChg chg="mod">
          <ac:chgData name="Lars Björkman" userId="10049411-c5d5-42b6-93f4-7d56d5eee647" providerId="ADAL" clId="{A16D6E20-6CC4-41FB-9276-F2B5AE6607A4}" dt="2024-06-26T18:07:34.623" v="4299" actId="2711"/>
          <ac:spMkLst>
            <pc:docMk/>
            <pc:sldMk cId="1727915554" sldId="1190"/>
            <ac:spMk id="3" creationId="{AD92C036-7208-472F-8D34-2B79B6213E07}"/>
          </ac:spMkLst>
        </pc:spChg>
        <pc:spChg chg="mod topLvl">
          <ac:chgData name="Lars Björkman" userId="10049411-c5d5-42b6-93f4-7d56d5eee647" providerId="ADAL" clId="{A16D6E20-6CC4-41FB-9276-F2B5AE6607A4}" dt="2024-06-26T13:45:20.923" v="2236" actId="164"/>
          <ac:spMkLst>
            <pc:docMk/>
            <pc:sldMk cId="1727915554" sldId="1190"/>
            <ac:spMk id="6" creationId="{51B034B8-6719-4964-A69D-CFA558F47180}"/>
          </ac:spMkLst>
        </pc:spChg>
        <pc:spChg chg="mod topLvl">
          <ac:chgData name="Lars Björkman" userId="10049411-c5d5-42b6-93f4-7d56d5eee647" providerId="ADAL" clId="{A16D6E20-6CC4-41FB-9276-F2B5AE6607A4}" dt="2024-06-26T13:45:20.923" v="2236" actId="164"/>
          <ac:spMkLst>
            <pc:docMk/>
            <pc:sldMk cId="1727915554" sldId="1190"/>
            <ac:spMk id="8" creationId="{8CB732F5-6666-401D-8989-9E14921F42F5}"/>
          </ac:spMkLst>
        </pc:spChg>
        <pc:spChg chg="mod topLvl">
          <ac:chgData name="Lars Björkman" userId="10049411-c5d5-42b6-93f4-7d56d5eee647" providerId="ADAL" clId="{A16D6E20-6CC4-41FB-9276-F2B5AE6607A4}" dt="2024-06-26T13:45:20.923" v="2236" actId="164"/>
          <ac:spMkLst>
            <pc:docMk/>
            <pc:sldMk cId="1727915554" sldId="1190"/>
            <ac:spMk id="10" creationId="{45632F86-0111-4CC1-A0B1-96AA669D3C24}"/>
          </ac:spMkLst>
        </pc:spChg>
        <pc:spChg chg="mod topLvl">
          <ac:chgData name="Lars Björkman" userId="10049411-c5d5-42b6-93f4-7d56d5eee647" providerId="ADAL" clId="{A16D6E20-6CC4-41FB-9276-F2B5AE6607A4}" dt="2024-06-26T13:45:20.923" v="2236" actId="164"/>
          <ac:spMkLst>
            <pc:docMk/>
            <pc:sldMk cId="1727915554" sldId="1190"/>
            <ac:spMk id="12" creationId="{9DDF2CBD-0D6F-4E18-803C-E34BC9ED4D35}"/>
          </ac:spMkLst>
        </pc:spChg>
        <pc:grpChg chg="del">
          <ac:chgData name="Lars Björkman" userId="10049411-c5d5-42b6-93f4-7d56d5eee647" providerId="ADAL" clId="{A16D6E20-6CC4-41FB-9276-F2B5AE6607A4}" dt="2024-06-26T13:44:44.576" v="2235" actId="165"/>
          <ac:grpSpMkLst>
            <pc:docMk/>
            <pc:sldMk cId="1727915554" sldId="1190"/>
            <ac:grpSpMk id="4" creationId="{C5024D07-0BEB-47F0-98E4-DE1070282D98}"/>
          </ac:grpSpMkLst>
        </pc:grpChg>
        <pc:grpChg chg="add mod">
          <ac:chgData name="Lars Björkman" userId="10049411-c5d5-42b6-93f4-7d56d5eee647" providerId="ADAL" clId="{A16D6E20-6CC4-41FB-9276-F2B5AE6607A4}" dt="2024-06-26T13:45:20.923" v="2236" actId="164"/>
          <ac:grpSpMkLst>
            <pc:docMk/>
            <pc:sldMk cId="1727915554" sldId="1190"/>
            <ac:grpSpMk id="13" creationId="{C819C64F-4244-A570-1DD6-4CA31304A6F7}"/>
          </ac:grpSpMkLst>
        </pc:grpChg>
        <pc:picChg chg="mod topLvl">
          <ac:chgData name="Lars Björkman" userId="10049411-c5d5-42b6-93f4-7d56d5eee647" providerId="ADAL" clId="{A16D6E20-6CC4-41FB-9276-F2B5AE6607A4}" dt="2024-06-26T13:45:20.923" v="2236" actId="164"/>
          <ac:picMkLst>
            <pc:docMk/>
            <pc:sldMk cId="1727915554" sldId="1190"/>
            <ac:picMk id="5" creationId="{9B6AC298-7CBD-4429-9189-FD957A33AB95}"/>
          </ac:picMkLst>
        </pc:picChg>
        <pc:picChg chg="mod topLvl">
          <ac:chgData name="Lars Björkman" userId="10049411-c5d5-42b6-93f4-7d56d5eee647" providerId="ADAL" clId="{A16D6E20-6CC4-41FB-9276-F2B5AE6607A4}" dt="2024-06-26T13:45:20.923" v="2236" actId="164"/>
          <ac:picMkLst>
            <pc:docMk/>
            <pc:sldMk cId="1727915554" sldId="1190"/>
            <ac:picMk id="7" creationId="{B3275A6C-363B-4D85-9868-A277927CF003}"/>
          </ac:picMkLst>
        </pc:picChg>
        <pc:picChg chg="mod topLvl">
          <ac:chgData name="Lars Björkman" userId="10049411-c5d5-42b6-93f4-7d56d5eee647" providerId="ADAL" clId="{A16D6E20-6CC4-41FB-9276-F2B5AE6607A4}" dt="2024-06-26T13:45:20.923" v="2236" actId="164"/>
          <ac:picMkLst>
            <pc:docMk/>
            <pc:sldMk cId="1727915554" sldId="1190"/>
            <ac:picMk id="9" creationId="{781A3B2A-8241-4F45-AE28-27A115B3FEAD}"/>
          </ac:picMkLst>
        </pc:picChg>
        <pc:picChg chg="mod topLvl">
          <ac:chgData name="Lars Björkman" userId="10049411-c5d5-42b6-93f4-7d56d5eee647" providerId="ADAL" clId="{A16D6E20-6CC4-41FB-9276-F2B5AE6607A4}" dt="2024-06-26T13:45:20.923" v="2236" actId="164"/>
          <ac:picMkLst>
            <pc:docMk/>
            <pc:sldMk cId="1727915554" sldId="1190"/>
            <ac:picMk id="11" creationId="{94E286B9-0C58-493A-8552-8F11BE60D8E7}"/>
          </ac:picMkLst>
        </pc:picChg>
      </pc:sldChg>
      <pc:sldChg chg="modSp mod">
        <pc:chgData name="Lars Björkman" userId="10049411-c5d5-42b6-93f4-7d56d5eee647" providerId="ADAL" clId="{A16D6E20-6CC4-41FB-9276-F2B5AE6607A4}" dt="2024-06-26T18:03:05.640" v="4266" actId="255"/>
        <pc:sldMkLst>
          <pc:docMk/>
          <pc:sldMk cId="3570158317" sldId="1209"/>
        </pc:sldMkLst>
        <pc:spChg chg="mod">
          <ac:chgData name="Lars Björkman" userId="10049411-c5d5-42b6-93f4-7d56d5eee647" providerId="ADAL" clId="{A16D6E20-6CC4-41FB-9276-F2B5AE6607A4}" dt="2024-06-26T18:02:57.281" v="4265" actId="255"/>
          <ac:spMkLst>
            <pc:docMk/>
            <pc:sldMk cId="3570158317" sldId="1209"/>
            <ac:spMk id="2" creationId="{22A11BA7-C7DE-49BC-95D6-45A491F40C9A}"/>
          </ac:spMkLst>
        </pc:spChg>
        <pc:spChg chg="mod">
          <ac:chgData name="Lars Björkman" userId="10049411-c5d5-42b6-93f4-7d56d5eee647" providerId="ADAL" clId="{A16D6E20-6CC4-41FB-9276-F2B5AE6607A4}" dt="2024-06-26T18:03:05.640" v="4266" actId="255"/>
          <ac:spMkLst>
            <pc:docMk/>
            <pc:sldMk cId="3570158317" sldId="1209"/>
            <ac:spMk id="3" creationId="{CDDD188D-35C8-489C-8F54-344404B587A9}"/>
          </ac:spMkLst>
        </pc:spChg>
      </pc:sldChg>
      <pc:sldChg chg="del">
        <pc:chgData name="Lars Björkman" userId="10049411-c5d5-42b6-93f4-7d56d5eee647" providerId="ADAL" clId="{A16D6E20-6CC4-41FB-9276-F2B5AE6607A4}" dt="2024-06-25T18:53:31.313" v="106" actId="2696"/>
        <pc:sldMkLst>
          <pc:docMk/>
          <pc:sldMk cId="2137517428" sldId="1210"/>
        </pc:sldMkLst>
      </pc:sldChg>
      <pc:sldChg chg="del">
        <pc:chgData name="Lars Björkman" userId="10049411-c5d5-42b6-93f4-7d56d5eee647" providerId="ADAL" clId="{A16D6E20-6CC4-41FB-9276-F2B5AE6607A4}" dt="2024-06-27T16:28:37.379" v="6376" actId="2696"/>
        <pc:sldMkLst>
          <pc:docMk/>
          <pc:sldMk cId="3765250669" sldId="1212"/>
        </pc:sldMkLst>
      </pc:sldChg>
      <pc:sldChg chg="modSp add mod ord">
        <pc:chgData name="Lars Björkman" userId="10049411-c5d5-42b6-93f4-7d56d5eee647" providerId="ADAL" clId="{A16D6E20-6CC4-41FB-9276-F2B5AE6607A4}" dt="2024-06-28T07:34:00.200" v="8726" actId="13926"/>
        <pc:sldMkLst>
          <pc:docMk/>
          <pc:sldMk cId="3960982567" sldId="1212"/>
        </pc:sldMkLst>
        <pc:spChg chg="mod">
          <ac:chgData name="Lars Björkman" userId="10049411-c5d5-42b6-93f4-7d56d5eee647" providerId="ADAL" clId="{A16D6E20-6CC4-41FB-9276-F2B5AE6607A4}" dt="2024-06-28T07:34:00.200" v="8726" actId="13926"/>
          <ac:spMkLst>
            <pc:docMk/>
            <pc:sldMk cId="3960982567" sldId="1212"/>
            <ac:spMk id="2" creationId="{FB2267A8-A97B-8719-D166-3AD7047AD3CF}"/>
          </ac:spMkLst>
        </pc:spChg>
        <pc:spChg chg="mod">
          <ac:chgData name="Lars Björkman" userId="10049411-c5d5-42b6-93f4-7d56d5eee647" providerId="ADAL" clId="{A16D6E20-6CC4-41FB-9276-F2B5AE6607A4}" dt="2024-06-27T17:01:37.807" v="6386" actId="207"/>
          <ac:spMkLst>
            <pc:docMk/>
            <pc:sldMk cId="3960982567" sldId="1212"/>
            <ac:spMk id="13" creationId="{C6847812-D62F-5024-E257-0D39062075B0}"/>
          </ac:spMkLst>
        </pc:spChg>
      </pc:sldChg>
      <pc:sldChg chg="modSp add mod">
        <pc:chgData name="Lars Björkman" userId="10049411-c5d5-42b6-93f4-7d56d5eee647" providerId="ADAL" clId="{A16D6E20-6CC4-41FB-9276-F2B5AE6607A4}" dt="2024-06-27T17:31:55.125" v="6722" actId="255"/>
        <pc:sldMkLst>
          <pc:docMk/>
          <pc:sldMk cId="1347251024" sldId="1213"/>
        </pc:sldMkLst>
        <pc:spChg chg="mod">
          <ac:chgData name="Lars Björkman" userId="10049411-c5d5-42b6-93f4-7d56d5eee647" providerId="ADAL" clId="{A16D6E20-6CC4-41FB-9276-F2B5AE6607A4}" dt="2024-06-27T17:31:55.125" v="6722" actId="255"/>
          <ac:spMkLst>
            <pc:docMk/>
            <pc:sldMk cId="1347251024" sldId="1213"/>
            <ac:spMk id="2" creationId="{3C33D981-8FAB-47EF-9496-E35DFAEBF674}"/>
          </ac:spMkLst>
        </pc:spChg>
        <pc:spChg chg="mod">
          <ac:chgData name="Lars Björkman" userId="10049411-c5d5-42b6-93f4-7d56d5eee647" providerId="ADAL" clId="{A16D6E20-6CC4-41FB-9276-F2B5AE6607A4}" dt="2024-06-27T17:31:45.667" v="6721" actId="2711"/>
          <ac:spMkLst>
            <pc:docMk/>
            <pc:sldMk cId="1347251024" sldId="1213"/>
            <ac:spMk id="3" creationId="{E086966E-CF05-DE2F-7EFE-BCA0A1545165}"/>
          </ac:spMkLst>
        </pc:spChg>
        <pc:spChg chg="mod">
          <ac:chgData name="Lars Björkman" userId="10049411-c5d5-42b6-93f4-7d56d5eee647" providerId="ADAL" clId="{A16D6E20-6CC4-41FB-9276-F2B5AE6607A4}" dt="2024-06-27T17:31:45.667" v="6721" actId="2711"/>
          <ac:spMkLst>
            <pc:docMk/>
            <pc:sldMk cId="1347251024" sldId="1213"/>
            <ac:spMk id="6" creationId="{51B034B8-6719-4964-A69D-CFA558F47180}"/>
          </ac:spMkLst>
        </pc:spChg>
        <pc:spChg chg="mod">
          <ac:chgData name="Lars Björkman" userId="10049411-c5d5-42b6-93f4-7d56d5eee647" providerId="ADAL" clId="{A16D6E20-6CC4-41FB-9276-F2B5AE6607A4}" dt="2024-06-27T17:31:45.667" v="6721" actId="2711"/>
          <ac:spMkLst>
            <pc:docMk/>
            <pc:sldMk cId="1347251024" sldId="1213"/>
            <ac:spMk id="8" creationId="{8CB732F5-6666-401D-8989-9E14921F42F5}"/>
          </ac:spMkLst>
        </pc:spChg>
        <pc:spChg chg="mod">
          <ac:chgData name="Lars Björkman" userId="10049411-c5d5-42b6-93f4-7d56d5eee647" providerId="ADAL" clId="{A16D6E20-6CC4-41FB-9276-F2B5AE6607A4}" dt="2024-06-27T17:31:45.667" v="6721" actId="2711"/>
          <ac:spMkLst>
            <pc:docMk/>
            <pc:sldMk cId="1347251024" sldId="1213"/>
            <ac:spMk id="10" creationId="{45632F86-0111-4CC1-A0B1-96AA669D3C24}"/>
          </ac:spMkLst>
        </pc:spChg>
        <pc:spChg chg="mod">
          <ac:chgData name="Lars Björkman" userId="10049411-c5d5-42b6-93f4-7d56d5eee647" providerId="ADAL" clId="{A16D6E20-6CC4-41FB-9276-F2B5AE6607A4}" dt="2024-06-27T17:31:45.667" v="6721" actId="2711"/>
          <ac:spMkLst>
            <pc:docMk/>
            <pc:sldMk cId="1347251024" sldId="1213"/>
            <ac:spMk id="12" creationId="{9DDF2CBD-0D6F-4E18-803C-E34BC9ED4D35}"/>
          </ac:spMkLst>
        </pc:spChg>
        <pc:spChg chg="mod">
          <ac:chgData name="Lars Björkman" userId="10049411-c5d5-42b6-93f4-7d56d5eee647" providerId="ADAL" clId="{A16D6E20-6CC4-41FB-9276-F2B5AE6607A4}" dt="2024-06-27T17:31:45.667" v="6721" actId="2711"/>
          <ac:spMkLst>
            <pc:docMk/>
            <pc:sldMk cId="1347251024" sldId="1213"/>
            <ac:spMk id="13" creationId="{16B8AF1C-337B-FFE2-D97F-4CAF1097FFE5}"/>
          </ac:spMkLst>
        </pc:spChg>
      </pc:sldChg>
      <pc:sldChg chg="del">
        <pc:chgData name="Lars Björkman" userId="10049411-c5d5-42b6-93f4-7d56d5eee647" providerId="ADAL" clId="{A16D6E20-6CC4-41FB-9276-F2B5AE6607A4}" dt="2024-06-27T17:27:24.188" v="6633" actId="2696"/>
        <pc:sldMkLst>
          <pc:docMk/>
          <pc:sldMk cId="1466860376" sldId="1213"/>
        </pc:sldMkLst>
      </pc:sldChg>
      <pc:sldChg chg="delSp modSp mod">
        <pc:chgData name="Lars Björkman" userId="10049411-c5d5-42b6-93f4-7d56d5eee647" providerId="ADAL" clId="{A16D6E20-6CC4-41FB-9276-F2B5AE6607A4}" dt="2024-06-27T18:09:03.076" v="7233" actId="478"/>
        <pc:sldMkLst>
          <pc:docMk/>
          <pc:sldMk cId="3372363050" sldId="1214"/>
        </pc:sldMkLst>
        <pc:spChg chg="del">
          <ac:chgData name="Lars Björkman" userId="10049411-c5d5-42b6-93f4-7d56d5eee647" providerId="ADAL" clId="{A16D6E20-6CC4-41FB-9276-F2B5AE6607A4}" dt="2024-06-27T18:09:03.076" v="7233" actId="478"/>
          <ac:spMkLst>
            <pc:docMk/>
            <pc:sldMk cId="3372363050" sldId="1214"/>
            <ac:spMk id="2" creationId="{0AAE7829-729B-CFE2-4E25-37EE09E2F83A}"/>
          </ac:spMkLst>
        </pc:spChg>
        <pc:spChg chg="mod">
          <ac:chgData name="Lars Björkman" userId="10049411-c5d5-42b6-93f4-7d56d5eee647" providerId="ADAL" clId="{A16D6E20-6CC4-41FB-9276-F2B5AE6607A4}" dt="2024-06-27T18:08:58.673" v="7232" actId="207"/>
          <ac:spMkLst>
            <pc:docMk/>
            <pc:sldMk cId="3372363050" sldId="1214"/>
            <ac:spMk id="3" creationId="{F90ACE1A-3100-5943-EBA1-6365D87AA6BA}"/>
          </ac:spMkLst>
        </pc:spChg>
        <pc:spChg chg="del">
          <ac:chgData name="Lars Björkman" userId="10049411-c5d5-42b6-93f4-7d56d5eee647" providerId="ADAL" clId="{A16D6E20-6CC4-41FB-9276-F2B5AE6607A4}" dt="2024-06-27T18:09:03.076" v="7233" actId="478"/>
          <ac:spMkLst>
            <pc:docMk/>
            <pc:sldMk cId="3372363050" sldId="1214"/>
            <ac:spMk id="13" creationId="{6DBC3C8B-9A30-7441-4A99-DB1FCB6DC5F8}"/>
          </ac:spMkLst>
        </pc:spChg>
      </pc:sldChg>
      <pc:sldChg chg="del">
        <pc:chgData name="Lars Björkman" userId="10049411-c5d5-42b6-93f4-7d56d5eee647" providerId="ADAL" clId="{A16D6E20-6CC4-41FB-9276-F2B5AE6607A4}" dt="2024-06-27T17:27:24.188" v="6633" actId="2696"/>
        <pc:sldMkLst>
          <pc:docMk/>
          <pc:sldMk cId="1082474522" sldId="1215"/>
        </pc:sldMkLst>
      </pc:sldChg>
      <pc:sldChg chg="addSp delSp modSp add mod">
        <pc:chgData name="Lars Björkman" userId="10049411-c5d5-42b6-93f4-7d56d5eee647" providerId="ADAL" clId="{A16D6E20-6CC4-41FB-9276-F2B5AE6607A4}" dt="2024-06-28T07:46:33.295" v="8850"/>
        <pc:sldMkLst>
          <pc:docMk/>
          <pc:sldMk cId="3777239323" sldId="1215"/>
        </pc:sldMkLst>
        <pc:spChg chg="add del mod">
          <ac:chgData name="Lars Björkman" userId="10049411-c5d5-42b6-93f4-7d56d5eee647" providerId="ADAL" clId="{A16D6E20-6CC4-41FB-9276-F2B5AE6607A4}" dt="2024-06-28T07:46:31.484" v="8849" actId="478"/>
          <ac:spMkLst>
            <pc:docMk/>
            <pc:sldMk cId="3777239323" sldId="1215"/>
            <ac:spMk id="2" creationId="{578824EC-692B-FE9D-5A1B-1627CA51CDFD}"/>
          </ac:spMkLst>
        </pc:spChg>
        <pc:spChg chg="add mod">
          <ac:chgData name="Lars Björkman" userId="10049411-c5d5-42b6-93f4-7d56d5eee647" providerId="ADAL" clId="{A16D6E20-6CC4-41FB-9276-F2B5AE6607A4}" dt="2024-06-28T07:46:33.295" v="8850"/>
          <ac:spMkLst>
            <pc:docMk/>
            <pc:sldMk cId="3777239323" sldId="1215"/>
            <ac:spMk id="3" creationId="{6D7F63D2-89CF-FF31-3F0E-31010B01293E}"/>
          </ac:spMkLst>
        </pc:spChg>
        <pc:spChg chg="mod">
          <ac:chgData name="Lars Björkman" userId="10049411-c5d5-42b6-93f4-7d56d5eee647" providerId="ADAL" clId="{A16D6E20-6CC4-41FB-9276-F2B5AE6607A4}" dt="2024-06-27T17:33:24.206" v="6729" actId="2711"/>
          <ac:spMkLst>
            <pc:docMk/>
            <pc:sldMk cId="3777239323" sldId="1215"/>
            <ac:spMk id="8" creationId="{B119E8E2-53C6-4308-9BA4-F09FBE9276E2}"/>
          </ac:spMkLst>
        </pc:spChg>
        <pc:spChg chg="mod">
          <ac:chgData name="Lars Björkman" userId="10049411-c5d5-42b6-93f4-7d56d5eee647" providerId="ADAL" clId="{A16D6E20-6CC4-41FB-9276-F2B5AE6607A4}" dt="2024-06-27T17:33:24.206" v="6729" actId="2711"/>
          <ac:spMkLst>
            <pc:docMk/>
            <pc:sldMk cId="3777239323" sldId="1215"/>
            <ac:spMk id="11" creationId="{E77A915C-C433-815F-4285-6DD209C66B0E}"/>
          </ac:spMkLst>
        </pc:spChg>
        <pc:spChg chg="del mod">
          <ac:chgData name="Lars Björkman" userId="10049411-c5d5-42b6-93f4-7d56d5eee647" providerId="ADAL" clId="{A16D6E20-6CC4-41FB-9276-F2B5AE6607A4}" dt="2024-06-28T07:44:20.989" v="8842" actId="478"/>
          <ac:spMkLst>
            <pc:docMk/>
            <pc:sldMk cId="3777239323" sldId="1215"/>
            <ac:spMk id="14" creationId="{75FE66DA-7B95-CCBF-0FE0-C8D9E1A55F50}"/>
          </ac:spMkLst>
        </pc:spChg>
      </pc:sldChg>
      <pc:sldChg chg="del">
        <pc:chgData name="Lars Björkman" userId="10049411-c5d5-42b6-93f4-7d56d5eee647" providerId="ADAL" clId="{A16D6E20-6CC4-41FB-9276-F2B5AE6607A4}" dt="2024-06-27T16:28:37.379" v="6376" actId="2696"/>
        <pc:sldMkLst>
          <pc:docMk/>
          <pc:sldMk cId="154334716" sldId="1220"/>
        </pc:sldMkLst>
      </pc:sldChg>
      <pc:sldChg chg="modSp add mod">
        <pc:chgData name="Lars Björkman" userId="10049411-c5d5-42b6-93f4-7d56d5eee647" providerId="ADAL" clId="{A16D6E20-6CC4-41FB-9276-F2B5AE6607A4}" dt="2024-06-27T17:19:01.135" v="6578" actId="1036"/>
        <pc:sldMkLst>
          <pc:docMk/>
          <pc:sldMk cId="3683248719" sldId="1220"/>
        </pc:sldMkLst>
        <pc:spChg chg="mod">
          <ac:chgData name="Lars Björkman" userId="10049411-c5d5-42b6-93f4-7d56d5eee647" providerId="ADAL" clId="{A16D6E20-6CC4-41FB-9276-F2B5AE6607A4}" dt="2024-06-27T17:18:30.191" v="6568" actId="2711"/>
          <ac:spMkLst>
            <pc:docMk/>
            <pc:sldMk cId="3683248719" sldId="1220"/>
            <ac:spMk id="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5" creationId="{D5922463-4A6C-41C6-A8FB-110201729F3F}"/>
          </ac:spMkLst>
        </pc:spChg>
        <pc:spChg chg="mod">
          <ac:chgData name="Lars Björkman" userId="10049411-c5d5-42b6-93f4-7d56d5eee647" providerId="ADAL" clId="{A16D6E20-6CC4-41FB-9276-F2B5AE6607A4}" dt="2024-06-27T17:18:30.191" v="6568" actId="2711"/>
          <ac:spMkLst>
            <pc:docMk/>
            <pc:sldMk cId="3683248719" sldId="1220"/>
            <ac:spMk id="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 creationId="{76D5A77E-6BE2-4A2C-AE8D-6033ED7EA42C}"/>
          </ac:spMkLst>
        </pc:spChg>
        <pc:spChg chg="mod">
          <ac:chgData name="Lars Björkman" userId="10049411-c5d5-42b6-93f4-7d56d5eee647" providerId="ADAL" clId="{A16D6E20-6CC4-41FB-9276-F2B5AE6607A4}" dt="2024-06-27T17:18:30.191" v="6568" actId="2711"/>
          <ac:spMkLst>
            <pc:docMk/>
            <pc:sldMk cId="3683248719" sldId="1220"/>
            <ac:spMk id="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2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3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4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5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6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6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7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8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8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9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9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0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1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2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2"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3"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4"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5"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7"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39"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0"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1"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3" creationId="{00000000-0000-0000-0000-000000000000}"/>
          </ac:spMkLst>
        </pc:spChg>
        <pc:spChg chg="mod">
          <ac:chgData name="Lars Björkman" userId="10049411-c5d5-42b6-93f4-7d56d5eee647" providerId="ADAL" clId="{A16D6E20-6CC4-41FB-9276-F2B5AE6607A4}" dt="2024-06-27T17:19:01.135" v="6578" actId="1036"/>
          <ac:spMkLst>
            <pc:docMk/>
            <pc:sldMk cId="3683248719" sldId="1220"/>
            <ac:spMk id="146"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48" creationId="{00000000-0000-0000-0000-000000000000}"/>
          </ac:spMkLst>
        </pc:spChg>
        <pc:spChg chg="mod">
          <ac:chgData name="Lars Björkman" userId="10049411-c5d5-42b6-93f4-7d56d5eee647" providerId="ADAL" clId="{A16D6E20-6CC4-41FB-9276-F2B5AE6607A4}" dt="2024-06-27T17:18:30.191" v="6568" actId="2711"/>
          <ac:spMkLst>
            <pc:docMk/>
            <pc:sldMk cId="3683248719" sldId="1220"/>
            <ac:spMk id="150" creationId="{65400238-31F7-496A-AA8F-454EEA170C65}"/>
          </ac:spMkLst>
        </pc:spChg>
        <pc:spChg chg="mod">
          <ac:chgData name="Lars Björkman" userId="10049411-c5d5-42b6-93f4-7d56d5eee647" providerId="ADAL" clId="{A16D6E20-6CC4-41FB-9276-F2B5AE6607A4}" dt="2024-06-27T17:18:41.565" v="6570" actId="255"/>
          <ac:spMkLst>
            <pc:docMk/>
            <pc:sldMk cId="3683248719" sldId="1220"/>
            <ac:spMk id="151" creationId="{3AEF124C-34BC-4DEF-9055-4380FB97EEB3}"/>
          </ac:spMkLst>
        </pc:spChg>
        <pc:spChg chg="mod">
          <ac:chgData name="Lars Björkman" userId="10049411-c5d5-42b6-93f4-7d56d5eee647" providerId="ADAL" clId="{A16D6E20-6CC4-41FB-9276-F2B5AE6607A4}" dt="2024-06-27T17:18:30.191" v="6568" actId="2711"/>
          <ac:spMkLst>
            <pc:docMk/>
            <pc:sldMk cId="3683248719" sldId="1220"/>
            <ac:spMk id="152" creationId="{DBF1139C-386B-4AEB-95A4-BCA7CC7BB9F6}"/>
          </ac:spMkLst>
        </pc:spChg>
        <pc:spChg chg="mod">
          <ac:chgData name="Lars Björkman" userId="10049411-c5d5-42b6-93f4-7d56d5eee647" providerId="ADAL" clId="{A16D6E20-6CC4-41FB-9276-F2B5AE6607A4}" dt="2024-06-27T17:18:30.191" v="6568" actId="2711"/>
          <ac:spMkLst>
            <pc:docMk/>
            <pc:sldMk cId="3683248719" sldId="1220"/>
            <ac:spMk id="154" creationId="{358FF30B-B9DA-4E88-A834-49BC4B166299}"/>
          </ac:spMkLst>
        </pc:spChg>
      </pc:sldChg>
      <pc:sldChg chg="modSp add mod">
        <pc:chgData name="Lars Björkman" userId="10049411-c5d5-42b6-93f4-7d56d5eee647" providerId="ADAL" clId="{A16D6E20-6CC4-41FB-9276-F2B5AE6607A4}" dt="2024-06-27T17:20:05.253" v="6585" actId="207"/>
        <pc:sldMkLst>
          <pc:docMk/>
          <pc:sldMk cId="2729924607" sldId="1221"/>
        </pc:sldMkLst>
        <pc:spChg chg="mod">
          <ac:chgData name="Lars Björkman" userId="10049411-c5d5-42b6-93f4-7d56d5eee647" providerId="ADAL" clId="{A16D6E20-6CC4-41FB-9276-F2B5AE6607A4}" dt="2024-06-27T17:19:47.640" v="6582" actId="2711"/>
          <ac:spMkLst>
            <pc:docMk/>
            <pc:sldMk cId="2729924607" sldId="1221"/>
            <ac:spMk id="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5" creationId="{D5922463-4A6C-41C6-A8FB-110201729F3F}"/>
          </ac:spMkLst>
        </pc:spChg>
        <pc:spChg chg="mod">
          <ac:chgData name="Lars Björkman" userId="10049411-c5d5-42b6-93f4-7d56d5eee647" providerId="ADAL" clId="{A16D6E20-6CC4-41FB-9276-F2B5AE6607A4}" dt="2024-06-27T17:19:47.640" v="6582" actId="2711"/>
          <ac:spMkLst>
            <pc:docMk/>
            <pc:sldMk cId="2729924607" sldId="1221"/>
            <ac:spMk id="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2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3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4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5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6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6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7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8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8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9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0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1" creationId="{22119A92-C9BC-4B1E-A206-A7D2CCA2D47B}"/>
          </ac:spMkLst>
        </pc:spChg>
        <pc:spChg chg="mod">
          <ac:chgData name="Lars Björkman" userId="10049411-c5d5-42b6-93f4-7d56d5eee647" providerId="ADAL" clId="{A16D6E20-6CC4-41FB-9276-F2B5AE6607A4}" dt="2024-06-27T17:19:47.640" v="6582" actId="2711"/>
          <ac:spMkLst>
            <pc:docMk/>
            <pc:sldMk cId="2729924607" sldId="1221"/>
            <ac:spMk id="11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1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2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2"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3"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4"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5"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7"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8"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39"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0"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1"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3" creationId="{00000000-0000-0000-0000-000000000000}"/>
          </ac:spMkLst>
        </pc:spChg>
        <pc:spChg chg="mod">
          <ac:chgData name="Lars Björkman" userId="10049411-c5d5-42b6-93f4-7d56d5eee647" providerId="ADAL" clId="{A16D6E20-6CC4-41FB-9276-F2B5AE6607A4}" dt="2024-06-27T17:20:00.766" v="6584" actId="207"/>
          <ac:spMkLst>
            <pc:docMk/>
            <pc:sldMk cId="2729924607" sldId="1221"/>
            <ac:spMk id="146" creationId="{00000000-0000-0000-0000-000000000000}"/>
          </ac:spMkLst>
        </pc:spChg>
        <pc:spChg chg="mod">
          <ac:chgData name="Lars Björkman" userId="10049411-c5d5-42b6-93f4-7d56d5eee647" providerId="ADAL" clId="{A16D6E20-6CC4-41FB-9276-F2B5AE6607A4}" dt="2024-06-27T17:19:47.640" v="6582" actId="2711"/>
          <ac:spMkLst>
            <pc:docMk/>
            <pc:sldMk cId="2729924607" sldId="1221"/>
            <ac:spMk id="148" creationId="{00000000-0000-0000-0000-000000000000}"/>
          </ac:spMkLst>
        </pc:spChg>
        <pc:spChg chg="mod">
          <ac:chgData name="Lars Björkman" userId="10049411-c5d5-42b6-93f4-7d56d5eee647" providerId="ADAL" clId="{A16D6E20-6CC4-41FB-9276-F2B5AE6607A4}" dt="2024-06-27T17:20:05.253" v="6585" actId="207"/>
          <ac:spMkLst>
            <pc:docMk/>
            <pc:sldMk cId="2729924607" sldId="1221"/>
            <ac:spMk id="151" creationId="{3AEF124C-34BC-4DEF-9055-4380FB97EEB3}"/>
          </ac:spMkLst>
        </pc:spChg>
      </pc:sldChg>
      <pc:sldChg chg="del">
        <pc:chgData name="Lars Björkman" userId="10049411-c5d5-42b6-93f4-7d56d5eee647" providerId="ADAL" clId="{A16D6E20-6CC4-41FB-9276-F2B5AE6607A4}" dt="2024-06-27T16:28:37.379" v="6376" actId="2696"/>
        <pc:sldMkLst>
          <pc:docMk/>
          <pc:sldMk cId="3899324942" sldId="1221"/>
        </pc:sldMkLst>
      </pc:sldChg>
      <pc:sldChg chg="modSp mod">
        <pc:chgData name="Lars Björkman" userId="10049411-c5d5-42b6-93f4-7d56d5eee647" providerId="ADAL" clId="{A16D6E20-6CC4-41FB-9276-F2B5AE6607A4}" dt="2024-06-27T19:20:42.104" v="7911" actId="1036"/>
        <pc:sldMkLst>
          <pc:docMk/>
          <pc:sldMk cId="3634940597" sldId="1222"/>
        </pc:sldMkLst>
        <pc:spChg chg="mod">
          <ac:chgData name="Lars Björkman" userId="10049411-c5d5-42b6-93f4-7d56d5eee647" providerId="ADAL" clId="{A16D6E20-6CC4-41FB-9276-F2B5AE6607A4}" dt="2024-06-27T19:20:14.905" v="7896" actId="2711"/>
          <ac:spMkLst>
            <pc:docMk/>
            <pc:sldMk cId="3634940597" sldId="1222"/>
            <ac:spMk id="2" creationId="{34C955FC-9A55-4371-BEBB-F84B7442F620}"/>
          </ac:spMkLst>
        </pc:spChg>
        <pc:spChg chg="mod">
          <ac:chgData name="Lars Björkman" userId="10049411-c5d5-42b6-93f4-7d56d5eee647" providerId="ADAL" clId="{A16D6E20-6CC4-41FB-9276-F2B5AE6607A4}" dt="2024-06-27T19:20:37.503" v="7900" actId="113"/>
          <ac:spMkLst>
            <pc:docMk/>
            <pc:sldMk cId="3634940597" sldId="1222"/>
            <ac:spMk id="7" creationId="{23145A43-34B8-4445-8892-ED6877ABD97D}"/>
          </ac:spMkLst>
        </pc:spChg>
        <pc:spChg chg="mod">
          <ac:chgData name="Lars Björkman" userId="10049411-c5d5-42b6-93f4-7d56d5eee647" providerId="ADAL" clId="{A16D6E20-6CC4-41FB-9276-F2B5AE6607A4}" dt="2024-06-27T19:20:14.905" v="7896" actId="2711"/>
          <ac:spMkLst>
            <pc:docMk/>
            <pc:sldMk cId="3634940597" sldId="1222"/>
            <ac:spMk id="8" creationId="{D29A7428-255A-4DDA-AD79-66153410FC28}"/>
          </ac:spMkLst>
        </pc:spChg>
        <pc:graphicFrameChg chg="mod">
          <ac:chgData name="Lars Björkman" userId="10049411-c5d5-42b6-93f4-7d56d5eee647" providerId="ADAL" clId="{A16D6E20-6CC4-41FB-9276-F2B5AE6607A4}" dt="2024-06-27T19:20:42.104" v="7911" actId="1036"/>
          <ac:graphicFrameMkLst>
            <pc:docMk/>
            <pc:sldMk cId="3634940597" sldId="1222"/>
            <ac:graphicFrameMk id="6" creationId="{9EA67859-6503-4D8F-99FC-03CB94876A33}"/>
          </ac:graphicFrameMkLst>
        </pc:graphicFrameChg>
      </pc:sldChg>
      <pc:sldChg chg="del">
        <pc:chgData name="Lars Björkman" userId="10049411-c5d5-42b6-93f4-7d56d5eee647" providerId="ADAL" clId="{A16D6E20-6CC4-41FB-9276-F2B5AE6607A4}" dt="2024-06-25T18:54:03.330" v="108" actId="2696"/>
        <pc:sldMkLst>
          <pc:docMk/>
          <pc:sldMk cId="1052101032" sldId="1223"/>
        </pc:sldMkLst>
      </pc:sldChg>
      <pc:sldChg chg="del">
        <pc:chgData name="Lars Björkman" userId="10049411-c5d5-42b6-93f4-7d56d5eee647" providerId="ADAL" clId="{A16D6E20-6CC4-41FB-9276-F2B5AE6607A4}" dt="2024-06-25T18:54:03.330" v="108" actId="2696"/>
        <pc:sldMkLst>
          <pc:docMk/>
          <pc:sldMk cId="2927776855" sldId="1225"/>
        </pc:sldMkLst>
      </pc:sldChg>
      <pc:sldChg chg="modSp mod">
        <pc:chgData name="Lars Björkman" userId="10049411-c5d5-42b6-93f4-7d56d5eee647" providerId="ADAL" clId="{A16D6E20-6CC4-41FB-9276-F2B5AE6607A4}" dt="2024-06-27T19:20:00.771" v="7895" actId="113"/>
        <pc:sldMkLst>
          <pc:docMk/>
          <pc:sldMk cId="2254819027" sldId="1226"/>
        </pc:sldMkLst>
        <pc:spChg chg="mod">
          <ac:chgData name="Lars Björkman" userId="10049411-c5d5-42b6-93f4-7d56d5eee647" providerId="ADAL" clId="{A16D6E20-6CC4-41FB-9276-F2B5AE6607A4}" dt="2024-06-27T19:19:36.855" v="7891" actId="2711"/>
          <ac:spMkLst>
            <pc:docMk/>
            <pc:sldMk cId="2254819027" sldId="1226"/>
            <ac:spMk id="2" creationId="{FFB2913D-F54B-B025-B54A-3221725C71F3}"/>
          </ac:spMkLst>
        </pc:spChg>
        <pc:spChg chg="mod">
          <ac:chgData name="Lars Björkman" userId="10049411-c5d5-42b6-93f4-7d56d5eee647" providerId="ADAL" clId="{A16D6E20-6CC4-41FB-9276-F2B5AE6607A4}" dt="2024-06-27T19:20:00.771" v="7895" actId="113"/>
          <ac:spMkLst>
            <pc:docMk/>
            <pc:sldMk cId="2254819027" sldId="1226"/>
            <ac:spMk id="7" creationId="{23145A43-34B8-4445-8892-ED6877ABD97D}"/>
          </ac:spMkLst>
        </pc:spChg>
      </pc:sldChg>
      <pc:sldChg chg="modSp mod">
        <pc:chgData name="Lars Björkman" userId="10049411-c5d5-42b6-93f4-7d56d5eee647" providerId="ADAL" clId="{A16D6E20-6CC4-41FB-9276-F2B5AE6607A4}" dt="2024-06-27T19:21:17.013" v="7916" actId="113"/>
        <pc:sldMkLst>
          <pc:docMk/>
          <pc:sldMk cId="962688303" sldId="1227"/>
        </pc:sldMkLst>
        <pc:spChg chg="mod">
          <ac:chgData name="Lars Björkman" userId="10049411-c5d5-42b6-93f4-7d56d5eee647" providerId="ADAL" clId="{A16D6E20-6CC4-41FB-9276-F2B5AE6607A4}" dt="2024-06-27T19:21:17.013" v="7916" actId="113"/>
          <ac:spMkLst>
            <pc:docMk/>
            <pc:sldMk cId="962688303" sldId="1227"/>
            <ac:spMk id="7" creationId="{23145A43-34B8-4445-8892-ED6877ABD97D}"/>
          </ac:spMkLst>
        </pc:spChg>
      </pc:sldChg>
      <pc:sldChg chg="modSp mod">
        <pc:chgData name="Lars Björkman" userId="10049411-c5d5-42b6-93f4-7d56d5eee647" providerId="ADAL" clId="{A16D6E20-6CC4-41FB-9276-F2B5AE6607A4}" dt="2024-06-27T19:22:02.002" v="7922" actId="113"/>
        <pc:sldMkLst>
          <pc:docMk/>
          <pc:sldMk cId="128158980" sldId="1228"/>
        </pc:sldMkLst>
        <pc:spChg chg="mod">
          <ac:chgData name="Lars Björkman" userId="10049411-c5d5-42b6-93f4-7d56d5eee647" providerId="ADAL" clId="{A16D6E20-6CC4-41FB-9276-F2B5AE6607A4}" dt="2024-06-27T19:21:37.974" v="7917" actId="2711"/>
          <ac:spMkLst>
            <pc:docMk/>
            <pc:sldMk cId="128158980" sldId="1228"/>
            <ac:spMk id="2" creationId="{6168E8A4-1062-4C73-9821-64342AD1A6D3}"/>
          </ac:spMkLst>
        </pc:spChg>
        <pc:spChg chg="mod">
          <ac:chgData name="Lars Björkman" userId="10049411-c5d5-42b6-93f4-7d56d5eee647" providerId="ADAL" clId="{A16D6E20-6CC4-41FB-9276-F2B5AE6607A4}" dt="2024-06-27T19:21:37.974" v="7917" actId="2711"/>
          <ac:spMkLst>
            <pc:docMk/>
            <pc:sldMk cId="128158980" sldId="1228"/>
            <ac:spMk id="6" creationId="{C0A8A2C7-0A4F-4120-924D-9AA0B8B53773}"/>
          </ac:spMkLst>
        </pc:spChg>
        <pc:spChg chg="mod">
          <ac:chgData name="Lars Björkman" userId="10049411-c5d5-42b6-93f4-7d56d5eee647" providerId="ADAL" clId="{A16D6E20-6CC4-41FB-9276-F2B5AE6607A4}" dt="2024-06-27T19:22:02.002" v="7922" actId="113"/>
          <ac:spMkLst>
            <pc:docMk/>
            <pc:sldMk cId="128158980" sldId="1228"/>
            <ac:spMk id="7" creationId="{23145A43-34B8-4445-8892-ED6877ABD97D}"/>
          </ac:spMkLst>
        </pc:spChg>
      </pc:sldChg>
      <pc:sldChg chg="modSp mod">
        <pc:chgData name="Lars Björkman" userId="10049411-c5d5-42b6-93f4-7d56d5eee647" providerId="ADAL" clId="{A16D6E20-6CC4-41FB-9276-F2B5AE6607A4}" dt="2024-06-27T19:22:47.942" v="7960" actId="1035"/>
        <pc:sldMkLst>
          <pc:docMk/>
          <pc:sldMk cId="3948146951" sldId="1229"/>
        </pc:sldMkLst>
        <pc:spChg chg="mod">
          <ac:chgData name="Lars Björkman" userId="10049411-c5d5-42b6-93f4-7d56d5eee647" providerId="ADAL" clId="{A16D6E20-6CC4-41FB-9276-F2B5AE6607A4}" dt="2024-06-27T19:22:14.700" v="7923" actId="2711"/>
          <ac:spMkLst>
            <pc:docMk/>
            <pc:sldMk cId="3948146951" sldId="1229"/>
            <ac:spMk id="6" creationId="{19B54078-5C5D-49AD-9C76-F6228619276C}"/>
          </ac:spMkLst>
        </pc:spChg>
        <pc:spChg chg="mod">
          <ac:chgData name="Lars Björkman" userId="10049411-c5d5-42b6-93f4-7d56d5eee647" providerId="ADAL" clId="{A16D6E20-6CC4-41FB-9276-F2B5AE6607A4}" dt="2024-06-27T19:22:35.561" v="7927" actId="113"/>
          <ac:spMkLst>
            <pc:docMk/>
            <pc:sldMk cId="3948146951" sldId="1229"/>
            <ac:spMk id="7" creationId="{23145A43-34B8-4445-8892-ED6877ABD97D}"/>
          </ac:spMkLst>
        </pc:spChg>
        <pc:spChg chg="mod">
          <ac:chgData name="Lars Björkman" userId="10049411-c5d5-42b6-93f4-7d56d5eee647" providerId="ADAL" clId="{A16D6E20-6CC4-41FB-9276-F2B5AE6607A4}" dt="2024-06-27T19:22:14.700" v="7923" actId="2711"/>
          <ac:spMkLst>
            <pc:docMk/>
            <pc:sldMk cId="3948146951" sldId="1229"/>
            <ac:spMk id="8" creationId="{334D5640-9651-48B9-B5B0-9020207A5CA7}"/>
          </ac:spMkLst>
        </pc:spChg>
        <pc:graphicFrameChg chg="mod">
          <ac:chgData name="Lars Björkman" userId="10049411-c5d5-42b6-93f4-7d56d5eee647" providerId="ADAL" clId="{A16D6E20-6CC4-41FB-9276-F2B5AE6607A4}" dt="2024-06-27T19:22:47.942" v="7960" actId="1035"/>
          <ac:graphicFrameMkLst>
            <pc:docMk/>
            <pc:sldMk cId="3948146951" sldId="1229"/>
            <ac:graphicFrameMk id="3" creationId="{C0C052C7-F6A7-4C58-A961-D89A0C453FCB}"/>
          </ac:graphicFrameMkLst>
        </pc:graphicFrameChg>
      </pc:sldChg>
      <pc:sldChg chg="modSp mod">
        <pc:chgData name="Lars Björkman" userId="10049411-c5d5-42b6-93f4-7d56d5eee647" providerId="ADAL" clId="{A16D6E20-6CC4-41FB-9276-F2B5AE6607A4}" dt="2024-06-27T19:23:27.425" v="7965" actId="255"/>
        <pc:sldMkLst>
          <pc:docMk/>
          <pc:sldMk cId="1691570010" sldId="1230"/>
        </pc:sldMkLst>
        <pc:spChg chg="mod">
          <ac:chgData name="Lars Björkman" userId="10049411-c5d5-42b6-93f4-7d56d5eee647" providerId="ADAL" clId="{A16D6E20-6CC4-41FB-9276-F2B5AE6607A4}" dt="2024-06-27T19:23:03.746" v="7961" actId="2711"/>
          <ac:spMkLst>
            <pc:docMk/>
            <pc:sldMk cId="1691570010" sldId="1230"/>
            <ac:spMk id="6" creationId="{353C76FA-BA4C-4BAC-8109-BE66B8C45773}"/>
          </ac:spMkLst>
        </pc:spChg>
        <pc:spChg chg="mod">
          <ac:chgData name="Lars Björkman" userId="10049411-c5d5-42b6-93f4-7d56d5eee647" providerId="ADAL" clId="{A16D6E20-6CC4-41FB-9276-F2B5AE6607A4}" dt="2024-06-27T19:23:27.425" v="7965" actId="255"/>
          <ac:spMkLst>
            <pc:docMk/>
            <pc:sldMk cId="1691570010" sldId="1230"/>
            <ac:spMk id="7" creationId="{23145A43-34B8-4445-8892-ED6877ABD97D}"/>
          </ac:spMkLst>
        </pc:spChg>
        <pc:spChg chg="mod">
          <ac:chgData name="Lars Björkman" userId="10049411-c5d5-42b6-93f4-7d56d5eee647" providerId="ADAL" clId="{A16D6E20-6CC4-41FB-9276-F2B5AE6607A4}" dt="2024-06-27T19:23:03.746" v="7961" actId="2711"/>
          <ac:spMkLst>
            <pc:docMk/>
            <pc:sldMk cId="1691570010" sldId="1230"/>
            <ac:spMk id="8" creationId="{EA332D43-E285-44BC-8DDB-41290A8F3EAB}"/>
          </ac:spMkLst>
        </pc:spChg>
        <pc:graphicFrameChg chg="mod">
          <ac:chgData name="Lars Björkman" userId="10049411-c5d5-42b6-93f4-7d56d5eee647" providerId="ADAL" clId="{A16D6E20-6CC4-41FB-9276-F2B5AE6607A4}" dt="2024-06-27T19:23:03.746" v="7961" actId="2711"/>
          <ac:graphicFrameMkLst>
            <pc:docMk/>
            <pc:sldMk cId="1691570010" sldId="1230"/>
            <ac:graphicFrameMk id="3" creationId="{F96C737E-8259-4884-954D-3AA9C5E6F25B}"/>
          </ac:graphicFrameMkLst>
        </pc:graphicFrameChg>
        <pc:picChg chg="mod">
          <ac:chgData name="Lars Björkman" userId="10049411-c5d5-42b6-93f4-7d56d5eee647" providerId="ADAL" clId="{A16D6E20-6CC4-41FB-9276-F2B5AE6607A4}" dt="2024-06-27T19:23:03.746" v="7961" actId="2711"/>
          <ac:picMkLst>
            <pc:docMk/>
            <pc:sldMk cId="1691570010" sldId="1230"/>
            <ac:picMk id="5" creationId="{5A73B34B-0309-4F1D-8D87-1E8769E73065}"/>
          </ac:picMkLst>
        </pc:picChg>
        <pc:picChg chg="mod">
          <ac:chgData name="Lars Björkman" userId="10049411-c5d5-42b6-93f4-7d56d5eee647" providerId="ADAL" clId="{A16D6E20-6CC4-41FB-9276-F2B5AE6607A4}" dt="2024-06-27T19:23:03.746" v="7961" actId="2711"/>
          <ac:picMkLst>
            <pc:docMk/>
            <pc:sldMk cId="1691570010" sldId="1230"/>
            <ac:picMk id="8193" creationId="{B1A14C04-6054-4470-9A9D-79EDDAB874A6}"/>
          </ac:picMkLst>
        </pc:picChg>
      </pc:sldChg>
      <pc:sldChg chg="modSp mod">
        <pc:chgData name="Lars Björkman" userId="10049411-c5d5-42b6-93f4-7d56d5eee647" providerId="ADAL" clId="{A16D6E20-6CC4-41FB-9276-F2B5AE6607A4}" dt="2024-06-27T19:24:02.792" v="7970" actId="113"/>
        <pc:sldMkLst>
          <pc:docMk/>
          <pc:sldMk cId="941380495" sldId="1231"/>
        </pc:sldMkLst>
        <pc:spChg chg="mod">
          <ac:chgData name="Lars Björkman" userId="10049411-c5d5-42b6-93f4-7d56d5eee647" providerId="ADAL" clId="{A16D6E20-6CC4-41FB-9276-F2B5AE6607A4}" dt="2024-06-27T19:23:43.218" v="7966" actId="2711"/>
          <ac:spMkLst>
            <pc:docMk/>
            <pc:sldMk cId="941380495" sldId="1231"/>
            <ac:spMk id="6" creationId="{192CC878-9F84-4D7A-A5F1-15F8E424EBBF}"/>
          </ac:spMkLst>
        </pc:spChg>
        <pc:spChg chg="mod">
          <ac:chgData name="Lars Björkman" userId="10049411-c5d5-42b6-93f4-7d56d5eee647" providerId="ADAL" clId="{A16D6E20-6CC4-41FB-9276-F2B5AE6607A4}" dt="2024-06-27T19:24:02.792" v="7970" actId="113"/>
          <ac:spMkLst>
            <pc:docMk/>
            <pc:sldMk cId="941380495" sldId="1231"/>
            <ac:spMk id="7" creationId="{23145A43-34B8-4445-8892-ED6877ABD97D}"/>
          </ac:spMkLst>
        </pc:spChg>
      </pc:sldChg>
      <pc:sldChg chg="modSp mod">
        <pc:chgData name="Lars Björkman" userId="10049411-c5d5-42b6-93f4-7d56d5eee647" providerId="ADAL" clId="{A16D6E20-6CC4-41FB-9276-F2B5AE6607A4}" dt="2024-06-27T19:24:39.739" v="7976" actId="255"/>
        <pc:sldMkLst>
          <pc:docMk/>
          <pc:sldMk cId="375860513" sldId="1232"/>
        </pc:sldMkLst>
        <pc:spChg chg="mod">
          <ac:chgData name="Lars Björkman" userId="10049411-c5d5-42b6-93f4-7d56d5eee647" providerId="ADAL" clId="{A16D6E20-6CC4-41FB-9276-F2B5AE6607A4}" dt="2024-06-27T19:24:39.739" v="7976" actId="255"/>
          <ac:spMkLst>
            <pc:docMk/>
            <pc:sldMk cId="375860513" sldId="1232"/>
            <ac:spMk id="7" creationId="{23145A43-34B8-4445-8892-ED6877ABD97D}"/>
          </ac:spMkLst>
        </pc:spChg>
        <pc:spChg chg="mod">
          <ac:chgData name="Lars Björkman" userId="10049411-c5d5-42b6-93f4-7d56d5eee647" providerId="ADAL" clId="{A16D6E20-6CC4-41FB-9276-F2B5AE6607A4}" dt="2024-06-27T19:24:18.340" v="7971" actId="2711"/>
          <ac:spMkLst>
            <pc:docMk/>
            <pc:sldMk cId="375860513" sldId="1232"/>
            <ac:spMk id="8" creationId="{A37620F5-98D7-47FC-A601-47C1CE0149E7}"/>
          </ac:spMkLst>
        </pc:spChg>
      </pc:sldChg>
      <pc:sldChg chg="modSp mod">
        <pc:chgData name="Lars Björkman" userId="10049411-c5d5-42b6-93f4-7d56d5eee647" providerId="ADAL" clId="{A16D6E20-6CC4-41FB-9276-F2B5AE6607A4}" dt="2024-06-27T19:25:14.963" v="7981" actId="113"/>
        <pc:sldMkLst>
          <pc:docMk/>
          <pc:sldMk cId="3839068005" sldId="1233"/>
        </pc:sldMkLst>
        <pc:spChg chg="mod">
          <ac:chgData name="Lars Björkman" userId="10049411-c5d5-42b6-93f4-7d56d5eee647" providerId="ADAL" clId="{A16D6E20-6CC4-41FB-9276-F2B5AE6607A4}" dt="2024-06-27T19:24:55.691" v="7977" actId="2711"/>
          <ac:spMkLst>
            <pc:docMk/>
            <pc:sldMk cId="3839068005" sldId="1233"/>
            <ac:spMk id="6" creationId="{1189DC42-D0C2-46BF-A853-8591CC6E5D6D}"/>
          </ac:spMkLst>
        </pc:spChg>
        <pc:spChg chg="mod">
          <ac:chgData name="Lars Björkman" userId="10049411-c5d5-42b6-93f4-7d56d5eee647" providerId="ADAL" clId="{A16D6E20-6CC4-41FB-9276-F2B5AE6607A4}" dt="2024-06-27T19:25:14.963" v="7981" actId="113"/>
          <ac:spMkLst>
            <pc:docMk/>
            <pc:sldMk cId="3839068005" sldId="1233"/>
            <ac:spMk id="7" creationId="{23145A43-34B8-4445-8892-ED6877ABD97D}"/>
          </ac:spMkLst>
        </pc:spChg>
      </pc:sldChg>
      <pc:sldChg chg="modSp mod">
        <pc:chgData name="Lars Björkman" userId="10049411-c5d5-42b6-93f4-7d56d5eee647" providerId="ADAL" clId="{A16D6E20-6CC4-41FB-9276-F2B5AE6607A4}" dt="2024-06-27T19:26:26.839" v="8094" actId="1036"/>
        <pc:sldMkLst>
          <pc:docMk/>
          <pc:sldMk cId="1149649327" sldId="1234"/>
        </pc:sldMkLst>
        <pc:spChg chg="mod">
          <ac:chgData name="Lars Björkman" userId="10049411-c5d5-42b6-93f4-7d56d5eee647" providerId="ADAL" clId="{A16D6E20-6CC4-41FB-9276-F2B5AE6607A4}" dt="2024-06-27T19:25:56.073" v="7987" actId="14100"/>
          <ac:spMkLst>
            <pc:docMk/>
            <pc:sldMk cId="1149649327" sldId="1234"/>
            <ac:spMk id="7" creationId="{23145A43-34B8-4445-8892-ED6877ABD97D}"/>
          </ac:spMkLst>
        </pc:spChg>
        <pc:spChg chg="mod">
          <ac:chgData name="Lars Björkman" userId="10049411-c5d5-42b6-93f4-7d56d5eee647" providerId="ADAL" clId="{A16D6E20-6CC4-41FB-9276-F2B5AE6607A4}" dt="2024-06-27T19:26:26.839" v="8094" actId="1036"/>
          <ac:spMkLst>
            <pc:docMk/>
            <pc:sldMk cId="1149649327" sldId="1234"/>
            <ac:spMk id="8" creationId="{EF4D5FD0-FB11-4FAE-B5C3-6BC7A4DFE0D0}"/>
          </ac:spMkLst>
        </pc:spChg>
        <pc:spChg chg="mod">
          <ac:chgData name="Lars Björkman" userId="10049411-c5d5-42b6-93f4-7d56d5eee647" providerId="ADAL" clId="{A16D6E20-6CC4-41FB-9276-F2B5AE6607A4}" dt="2024-06-27T19:26:20.047" v="8067" actId="1036"/>
          <ac:spMkLst>
            <pc:docMk/>
            <pc:sldMk cId="1149649327" sldId="1234"/>
            <ac:spMk id="10" creationId="{7228CEBB-4559-46EA-BA71-BA055B15E9DB}"/>
          </ac:spMkLst>
        </pc:spChg>
        <pc:spChg chg="mod">
          <ac:chgData name="Lars Björkman" userId="10049411-c5d5-42b6-93f4-7d56d5eee647" providerId="ADAL" clId="{A16D6E20-6CC4-41FB-9276-F2B5AE6607A4}" dt="2024-06-27T19:25:28.933" v="7982" actId="2711"/>
          <ac:spMkLst>
            <pc:docMk/>
            <pc:sldMk cId="1149649327" sldId="1234"/>
            <ac:spMk id="11" creationId="{DF8DB049-078C-4722-8361-B5F49E956C74}"/>
          </ac:spMkLst>
        </pc:spChg>
        <pc:graphicFrameChg chg="mod modGraphic">
          <ac:chgData name="Lars Björkman" userId="10049411-c5d5-42b6-93f4-7d56d5eee647" providerId="ADAL" clId="{A16D6E20-6CC4-41FB-9276-F2B5AE6607A4}" dt="2024-06-27T19:26:22.630" v="8078" actId="1036"/>
          <ac:graphicFrameMkLst>
            <pc:docMk/>
            <pc:sldMk cId="1149649327" sldId="1234"/>
            <ac:graphicFrameMk id="3" creationId="{5E8CF0CA-F498-4CEB-B93B-29C8C6D706C8}"/>
          </ac:graphicFrameMkLst>
        </pc:graphicFrameChg>
        <pc:graphicFrameChg chg="mod">
          <ac:chgData name="Lars Björkman" userId="10049411-c5d5-42b6-93f4-7d56d5eee647" providerId="ADAL" clId="{A16D6E20-6CC4-41FB-9276-F2B5AE6607A4}" dt="2024-06-27T19:26:13.966" v="8044" actId="1035"/>
          <ac:graphicFrameMkLst>
            <pc:docMk/>
            <pc:sldMk cId="1149649327" sldId="1234"/>
            <ac:graphicFrameMk id="5" creationId="{F3C9EF01-1DAB-4766-8EEC-35EB69098591}"/>
          </ac:graphicFrameMkLst>
        </pc:graphicFrameChg>
      </pc:sldChg>
      <pc:sldChg chg="modSp mod">
        <pc:chgData name="Lars Björkman" userId="10049411-c5d5-42b6-93f4-7d56d5eee647" providerId="ADAL" clId="{A16D6E20-6CC4-41FB-9276-F2B5AE6607A4}" dt="2024-06-27T19:13:02.219" v="7821" actId="2711"/>
        <pc:sldMkLst>
          <pc:docMk/>
          <pc:sldMk cId="2197053095" sldId="1236"/>
        </pc:sldMkLst>
        <pc:spChg chg="mod">
          <ac:chgData name="Lars Björkman" userId="10049411-c5d5-42b6-93f4-7d56d5eee647" providerId="ADAL" clId="{A16D6E20-6CC4-41FB-9276-F2B5AE6607A4}" dt="2024-06-27T19:12:53.913" v="7820" actId="1037"/>
          <ac:spMkLst>
            <pc:docMk/>
            <pc:sldMk cId="2197053095" sldId="1236"/>
            <ac:spMk id="7" creationId="{23145A43-34B8-4445-8892-ED6877ABD97D}"/>
          </ac:spMkLst>
        </pc:spChg>
        <pc:spChg chg="mod">
          <ac:chgData name="Lars Björkman" userId="10049411-c5d5-42b6-93f4-7d56d5eee647" providerId="ADAL" clId="{A16D6E20-6CC4-41FB-9276-F2B5AE6607A4}" dt="2024-06-27T19:13:02.219" v="7821" actId="2711"/>
          <ac:spMkLst>
            <pc:docMk/>
            <pc:sldMk cId="2197053095" sldId="1236"/>
            <ac:spMk id="10" creationId="{528603F4-8F26-4E8F-8246-0CB7D33AE3DA}"/>
          </ac:spMkLst>
        </pc:spChg>
        <pc:spChg chg="mod">
          <ac:chgData name="Lars Björkman" userId="10049411-c5d5-42b6-93f4-7d56d5eee647" providerId="ADAL" clId="{A16D6E20-6CC4-41FB-9276-F2B5AE6607A4}" dt="2024-06-27T19:13:02.219" v="7821" actId="2711"/>
          <ac:spMkLst>
            <pc:docMk/>
            <pc:sldMk cId="2197053095" sldId="1236"/>
            <ac:spMk id="14" creationId="{689C59A2-FCBA-4EF4-8930-4AF27A7785A7}"/>
          </ac:spMkLst>
        </pc:spChg>
        <pc:spChg chg="mod">
          <ac:chgData name="Lars Björkman" userId="10049411-c5d5-42b6-93f4-7d56d5eee647" providerId="ADAL" clId="{A16D6E20-6CC4-41FB-9276-F2B5AE6607A4}" dt="2024-06-27T19:13:02.219" v="7821" actId="2711"/>
          <ac:spMkLst>
            <pc:docMk/>
            <pc:sldMk cId="2197053095" sldId="1236"/>
            <ac:spMk id="16" creationId="{F1C5723D-8080-423B-BD94-7262E651AA13}"/>
          </ac:spMkLst>
        </pc:spChg>
        <pc:spChg chg="mod">
          <ac:chgData name="Lars Björkman" userId="10049411-c5d5-42b6-93f4-7d56d5eee647" providerId="ADAL" clId="{A16D6E20-6CC4-41FB-9276-F2B5AE6607A4}" dt="2024-06-27T19:13:02.219" v="7821" actId="2711"/>
          <ac:spMkLst>
            <pc:docMk/>
            <pc:sldMk cId="2197053095" sldId="1236"/>
            <ac:spMk id="17" creationId="{147D81B7-10A7-44EE-8AF4-3729DE5D7D3F}"/>
          </ac:spMkLst>
        </pc:spChg>
        <pc:spChg chg="mod">
          <ac:chgData name="Lars Björkman" userId="10049411-c5d5-42b6-93f4-7d56d5eee647" providerId="ADAL" clId="{A16D6E20-6CC4-41FB-9276-F2B5AE6607A4}" dt="2024-06-27T19:13:02.219" v="7821" actId="2711"/>
          <ac:spMkLst>
            <pc:docMk/>
            <pc:sldMk cId="2197053095" sldId="1236"/>
            <ac:spMk id="18" creationId="{D3C7E548-56DA-476E-ADCB-AA199EB984BB}"/>
          </ac:spMkLst>
        </pc:spChg>
        <pc:spChg chg="mod">
          <ac:chgData name="Lars Björkman" userId="10049411-c5d5-42b6-93f4-7d56d5eee647" providerId="ADAL" clId="{A16D6E20-6CC4-41FB-9276-F2B5AE6607A4}" dt="2024-06-27T19:13:02.219" v="7821" actId="2711"/>
          <ac:spMkLst>
            <pc:docMk/>
            <pc:sldMk cId="2197053095" sldId="1236"/>
            <ac:spMk id="20" creationId="{5D50AF8A-D759-42A9-AD7A-FEDB4ECB5265}"/>
          </ac:spMkLst>
        </pc:spChg>
        <pc:spChg chg="mod">
          <ac:chgData name="Lars Björkman" userId="10049411-c5d5-42b6-93f4-7d56d5eee647" providerId="ADAL" clId="{A16D6E20-6CC4-41FB-9276-F2B5AE6607A4}" dt="2024-06-27T19:13:02.219" v="7821" actId="2711"/>
          <ac:spMkLst>
            <pc:docMk/>
            <pc:sldMk cId="2197053095" sldId="1236"/>
            <ac:spMk id="21" creationId="{9BBE83E4-36D3-405F-9B04-D769F7293876}"/>
          </ac:spMkLst>
        </pc:spChg>
        <pc:spChg chg="mod">
          <ac:chgData name="Lars Björkman" userId="10049411-c5d5-42b6-93f4-7d56d5eee647" providerId="ADAL" clId="{A16D6E20-6CC4-41FB-9276-F2B5AE6607A4}" dt="2024-06-27T19:13:02.219" v="7821" actId="2711"/>
          <ac:spMkLst>
            <pc:docMk/>
            <pc:sldMk cId="2197053095" sldId="1236"/>
            <ac:spMk id="22" creationId="{F923DEA1-D293-4D4D-A7F2-54340E718422}"/>
          </ac:spMkLst>
        </pc:spChg>
        <pc:spChg chg="mod">
          <ac:chgData name="Lars Björkman" userId="10049411-c5d5-42b6-93f4-7d56d5eee647" providerId="ADAL" clId="{A16D6E20-6CC4-41FB-9276-F2B5AE6607A4}" dt="2024-06-27T19:13:02.219" v="7821" actId="2711"/>
          <ac:spMkLst>
            <pc:docMk/>
            <pc:sldMk cId="2197053095" sldId="1236"/>
            <ac:spMk id="23" creationId="{6E3209DD-66A9-470B-A7D8-5FEC04A23B7A}"/>
          </ac:spMkLst>
        </pc:spChg>
        <pc:spChg chg="mod">
          <ac:chgData name="Lars Björkman" userId="10049411-c5d5-42b6-93f4-7d56d5eee647" providerId="ADAL" clId="{A16D6E20-6CC4-41FB-9276-F2B5AE6607A4}" dt="2024-06-27T19:13:02.219" v="7821" actId="2711"/>
          <ac:spMkLst>
            <pc:docMk/>
            <pc:sldMk cId="2197053095" sldId="1236"/>
            <ac:spMk id="26" creationId="{189E3114-BB5B-4D88-811A-D9A162728A2D}"/>
          </ac:spMkLst>
        </pc:spChg>
        <pc:spChg chg="mod">
          <ac:chgData name="Lars Björkman" userId="10049411-c5d5-42b6-93f4-7d56d5eee647" providerId="ADAL" clId="{A16D6E20-6CC4-41FB-9276-F2B5AE6607A4}" dt="2024-06-27T19:13:02.219" v="7821" actId="2711"/>
          <ac:spMkLst>
            <pc:docMk/>
            <pc:sldMk cId="2197053095" sldId="1236"/>
            <ac:spMk id="31" creationId="{FDA03F9A-2274-47D8-8091-E7A149199D4B}"/>
          </ac:spMkLst>
        </pc:spChg>
      </pc:sldChg>
      <pc:sldChg chg="modSp mod">
        <pc:chgData name="Lars Björkman" userId="10049411-c5d5-42b6-93f4-7d56d5eee647" providerId="ADAL" clId="{A16D6E20-6CC4-41FB-9276-F2B5AE6607A4}" dt="2024-06-27T19:16:31.934" v="7868" actId="113"/>
        <pc:sldMkLst>
          <pc:docMk/>
          <pc:sldMk cId="3099294075" sldId="1238"/>
        </pc:sldMkLst>
        <pc:spChg chg="mod">
          <ac:chgData name="Lars Björkman" userId="10049411-c5d5-42b6-93f4-7d56d5eee647" providerId="ADAL" clId="{A16D6E20-6CC4-41FB-9276-F2B5AE6607A4}" dt="2024-06-27T19:16:03.395" v="7864" actId="2711"/>
          <ac:spMkLst>
            <pc:docMk/>
            <pc:sldMk cId="3099294075" sldId="1238"/>
            <ac:spMk id="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 creationId="{00000000-0000-0000-0000-000000000000}"/>
          </ac:spMkLst>
        </pc:spChg>
        <pc:spChg chg="mod">
          <ac:chgData name="Lars Björkman" userId="10049411-c5d5-42b6-93f4-7d56d5eee647" providerId="ADAL" clId="{A16D6E20-6CC4-41FB-9276-F2B5AE6607A4}" dt="2024-06-27T19:16:31.934" v="7868" actId="113"/>
          <ac:spMkLst>
            <pc:docMk/>
            <pc:sldMk cId="3099294075" sldId="1238"/>
            <ac:spMk id="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5"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19"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5"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28"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1"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4"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8"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39"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0"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1"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2"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3"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4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6"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7" creationId="{00000000-0000-0000-0000-000000000000}"/>
          </ac:spMkLst>
        </pc:spChg>
        <pc:spChg chg="mod">
          <ac:chgData name="Lars Björkman" userId="10049411-c5d5-42b6-93f4-7d56d5eee647" providerId="ADAL" clId="{A16D6E20-6CC4-41FB-9276-F2B5AE6607A4}" dt="2024-06-27T19:16:03.395" v="7864" actId="2711"/>
          <ac:spMkLst>
            <pc:docMk/>
            <pc:sldMk cId="3099294075" sldId="1238"/>
            <ac:spMk id="58" creationId="{00000000-0000-0000-0000-000000000000}"/>
          </ac:spMkLst>
        </pc:spChg>
      </pc:sldChg>
      <pc:sldChg chg="modSp mod">
        <pc:chgData name="Lars Björkman" userId="10049411-c5d5-42b6-93f4-7d56d5eee647" providerId="ADAL" clId="{A16D6E20-6CC4-41FB-9276-F2B5AE6607A4}" dt="2024-06-27T19:17:14.745" v="7873" actId="113"/>
        <pc:sldMkLst>
          <pc:docMk/>
          <pc:sldMk cId="2224900555" sldId="1239"/>
        </pc:sldMkLst>
        <pc:spChg chg="mod">
          <ac:chgData name="Lars Björkman" userId="10049411-c5d5-42b6-93f4-7d56d5eee647" providerId="ADAL" clId="{A16D6E20-6CC4-41FB-9276-F2B5AE6607A4}" dt="2024-06-27T19:16:52.116" v="7869" actId="2711"/>
          <ac:spMkLst>
            <pc:docMk/>
            <pc:sldMk cId="2224900555" sldId="1239"/>
            <ac:spMk id="3"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6"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7"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9" creationId="{00000000-0000-0000-0000-000000000000}"/>
          </ac:spMkLst>
        </pc:spChg>
        <pc:spChg chg="mod">
          <ac:chgData name="Lars Björkman" userId="10049411-c5d5-42b6-93f4-7d56d5eee647" providerId="ADAL" clId="{A16D6E20-6CC4-41FB-9276-F2B5AE6607A4}" dt="2024-06-27T19:16:52.116" v="7869" actId="2711"/>
          <ac:spMkLst>
            <pc:docMk/>
            <pc:sldMk cId="2224900555" sldId="1239"/>
            <ac:spMk id="16" creationId="{00000000-0000-0000-0000-000000000000}"/>
          </ac:spMkLst>
        </pc:spChg>
        <pc:spChg chg="mod">
          <ac:chgData name="Lars Björkman" userId="10049411-c5d5-42b6-93f4-7d56d5eee647" providerId="ADAL" clId="{A16D6E20-6CC4-41FB-9276-F2B5AE6607A4}" dt="2024-06-27T19:17:14.745" v="7873" actId="113"/>
          <ac:spMkLst>
            <pc:docMk/>
            <pc:sldMk cId="2224900555" sldId="1239"/>
            <ac:spMk id="17" creationId="{00000000-0000-0000-0000-000000000000}"/>
          </ac:spMkLst>
        </pc:spChg>
      </pc:sldChg>
      <pc:sldChg chg="modSp mod">
        <pc:chgData name="Lars Björkman" userId="10049411-c5d5-42b6-93f4-7d56d5eee647" providerId="ADAL" clId="{A16D6E20-6CC4-41FB-9276-F2B5AE6607A4}" dt="2024-06-27T19:17:54.360" v="7878" actId="113"/>
        <pc:sldMkLst>
          <pc:docMk/>
          <pc:sldMk cId="843637553" sldId="1240"/>
        </pc:sldMkLst>
        <pc:spChg chg="mod">
          <ac:chgData name="Lars Björkman" userId="10049411-c5d5-42b6-93f4-7d56d5eee647" providerId="ADAL" clId="{A16D6E20-6CC4-41FB-9276-F2B5AE6607A4}" dt="2024-06-27T19:17:31.553" v="7874" actId="2711"/>
          <ac:spMkLst>
            <pc:docMk/>
            <pc:sldMk cId="843637553" sldId="1240"/>
            <ac:spMk id="2"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9"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4"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5" creationId="{00000000-0000-0000-0000-000000000000}"/>
          </ac:spMkLst>
        </pc:spChg>
        <pc:spChg chg="mod">
          <ac:chgData name="Lars Björkman" userId="10049411-c5d5-42b6-93f4-7d56d5eee647" providerId="ADAL" clId="{A16D6E20-6CC4-41FB-9276-F2B5AE6607A4}" dt="2024-06-27T19:17:54.360" v="7878" actId="113"/>
          <ac:spMkLst>
            <pc:docMk/>
            <pc:sldMk cId="843637553" sldId="1240"/>
            <ac:spMk id="17"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8"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19"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20" creationId="{00000000-0000-0000-0000-000000000000}"/>
          </ac:spMkLst>
        </pc:spChg>
        <pc:spChg chg="mod">
          <ac:chgData name="Lars Björkman" userId="10049411-c5d5-42b6-93f4-7d56d5eee647" providerId="ADAL" clId="{A16D6E20-6CC4-41FB-9276-F2B5AE6607A4}" dt="2024-06-27T19:17:31.553" v="7874" actId="2711"/>
          <ac:spMkLst>
            <pc:docMk/>
            <pc:sldMk cId="843637553" sldId="1240"/>
            <ac:spMk id="21" creationId="{00000000-0000-0000-0000-000000000000}"/>
          </ac:spMkLst>
        </pc:spChg>
      </pc:sldChg>
      <pc:sldChg chg="modSp mod">
        <pc:chgData name="Lars Björkman" userId="10049411-c5d5-42b6-93f4-7d56d5eee647" providerId="ADAL" clId="{A16D6E20-6CC4-41FB-9276-F2B5AE6607A4}" dt="2024-06-27T19:18:36.319" v="7883" actId="113"/>
        <pc:sldMkLst>
          <pc:docMk/>
          <pc:sldMk cId="2196256411" sldId="1241"/>
        </pc:sldMkLst>
        <pc:spChg chg="mod">
          <ac:chgData name="Lars Björkman" userId="10049411-c5d5-42b6-93f4-7d56d5eee647" providerId="ADAL" clId="{A16D6E20-6CC4-41FB-9276-F2B5AE6607A4}" dt="2024-06-27T19:18:36.319" v="7883" actId="113"/>
          <ac:spMkLst>
            <pc:docMk/>
            <pc:sldMk cId="2196256411" sldId="1241"/>
            <ac:spMk id="6" creationId="{586D8B31-DD10-407A-B76B-1DE6DFA6F1FC}"/>
          </ac:spMkLst>
        </pc:spChg>
      </pc:sldChg>
      <pc:sldChg chg="modSp mod">
        <pc:chgData name="Lars Björkman" userId="10049411-c5d5-42b6-93f4-7d56d5eee647" providerId="ADAL" clId="{A16D6E20-6CC4-41FB-9276-F2B5AE6607A4}" dt="2024-06-27T19:19:19.283" v="7890" actId="20577"/>
        <pc:sldMkLst>
          <pc:docMk/>
          <pc:sldMk cId="1229783825" sldId="1242"/>
        </pc:sldMkLst>
        <pc:spChg chg="mod">
          <ac:chgData name="Lars Björkman" userId="10049411-c5d5-42b6-93f4-7d56d5eee647" providerId="ADAL" clId="{A16D6E20-6CC4-41FB-9276-F2B5AE6607A4}" dt="2024-06-27T19:18:50.488" v="7884" actId="2711"/>
          <ac:spMkLst>
            <pc:docMk/>
            <pc:sldMk cId="1229783825" sldId="1242"/>
            <ac:spMk id="2" creationId="{00000000-0000-0000-0000-000000000000}"/>
          </ac:spMkLst>
        </pc:spChg>
        <pc:spChg chg="mod">
          <ac:chgData name="Lars Björkman" userId="10049411-c5d5-42b6-93f4-7d56d5eee647" providerId="ADAL" clId="{A16D6E20-6CC4-41FB-9276-F2B5AE6607A4}" dt="2024-06-27T19:19:19.283" v="7890" actId="20577"/>
          <ac:spMkLst>
            <pc:docMk/>
            <pc:sldMk cId="1229783825" sldId="1242"/>
            <ac:spMk id="4"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3"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4"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5" creationId="{00000000-0000-0000-0000-000000000000}"/>
          </ac:spMkLst>
        </pc:spChg>
        <pc:spChg chg="mod">
          <ac:chgData name="Lars Björkman" userId="10049411-c5d5-42b6-93f4-7d56d5eee647" providerId="ADAL" clId="{A16D6E20-6CC4-41FB-9276-F2B5AE6607A4}" dt="2024-06-27T19:18:50.488" v="7884" actId="2711"/>
          <ac:spMkLst>
            <pc:docMk/>
            <pc:sldMk cId="1229783825" sldId="1242"/>
            <ac:spMk id="26" creationId="{00000000-0000-0000-0000-000000000000}"/>
          </ac:spMkLst>
        </pc:spChg>
      </pc:sldChg>
      <pc:sldChg chg="modSp mod">
        <pc:chgData name="Lars Björkman" userId="10049411-c5d5-42b6-93f4-7d56d5eee647" providerId="ADAL" clId="{A16D6E20-6CC4-41FB-9276-F2B5AE6607A4}" dt="2024-06-27T19:15:11.211" v="7862" actId="1035"/>
        <pc:sldMkLst>
          <pc:docMk/>
          <pc:sldMk cId="1936529430" sldId="1243"/>
        </pc:sldMkLst>
        <pc:spChg chg="mod">
          <ac:chgData name="Lars Björkman" userId="10049411-c5d5-42b6-93f4-7d56d5eee647" providerId="ADAL" clId="{A16D6E20-6CC4-41FB-9276-F2B5AE6607A4}" dt="2024-06-27T19:13:59.195" v="7838" actId="2711"/>
          <ac:spMkLst>
            <pc:docMk/>
            <pc:sldMk cId="1936529430" sldId="1243"/>
            <ac:spMk id="2" creationId="{4F9C6492-1BB5-F925-358F-DAAB69B679E4}"/>
          </ac:spMkLst>
        </pc:spChg>
        <pc:spChg chg="mod">
          <ac:chgData name="Lars Björkman" userId="10049411-c5d5-42b6-93f4-7d56d5eee647" providerId="ADAL" clId="{A16D6E20-6CC4-41FB-9276-F2B5AE6607A4}" dt="2024-06-27T19:14:55.436" v="7854" actId="14100"/>
          <ac:spMkLst>
            <pc:docMk/>
            <pc:sldMk cId="1936529430" sldId="1243"/>
            <ac:spMk id="5" creationId="{AC883C40-6D42-491A-A85A-54D55D356B25}"/>
          </ac:spMkLst>
        </pc:spChg>
        <pc:spChg chg="mod">
          <ac:chgData name="Lars Björkman" userId="10049411-c5d5-42b6-93f4-7d56d5eee647" providerId="ADAL" clId="{A16D6E20-6CC4-41FB-9276-F2B5AE6607A4}" dt="2024-06-27T19:15:11.211" v="7862" actId="1035"/>
          <ac:spMkLst>
            <pc:docMk/>
            <pc:sldMk cId="1936529430" sldId="1243"/>
            <ac:spMk id="6" creationId="{E15DB607-F6F1-4E20-961A-98093A782AF6}"/>
          </ac:spMkLst>
        </pc:spChg>
        <pc:spChg chg="mod">
          <ac:chgData name="Lars Björkman" userId="10049411-c5d5-42b6-93f4-7d56d5eee647" providerId="ADAL" clId="{A16D6E20-6CC4-41FB-9276-F2B5AE6607A4}" dt="2024-06-27T19:14:24.835" v="7843" actId="207"/>
          <ac:spMkLst>
            <pc:docMk/>
            <pc:sldMk cId="1936529430" sldId="1243"/>
            <ac:spMk id="7" creationId="{23145A43-34B8-4445-8892-ED6877ABD97D}"/>
          </ac:spMkLst>
        </pc:spChg>
        <pc:spChg chg="mod">
          <ac:chgData name="Lars Björkman" userId="10049411-c5d5-42b6-93f4-7d56d5eee647" providerId="ADAL" clId="{A16D6E20-6CC4-41FB-9276-F2B5AE6607A4}" dt="2024-06-27T19:13:59.195" v="7838" actId="2711"/>
          <ac:spMkLst>
            <pc:docMk/>
            <pc:sldMk cId="1936529430" sldId="1243"/>
            <ac:spMk id="12" creationId="{3E6E4F38-4C8A-4AE4-90DC-553BB3F6484F}"/>
          </ac:spMkLst>
        </pc:spChg>
        <pc:spChg chg="mod">
          <ac:chgData name="Lars Björkman" userId="10049411-c5d5-42b6-93f4-7d56d5eee647" providerId="ADAL" clId="{A16D6E20-6CC4-41FB-9276-F2B5AE6607A4}" dt="2024-06-27T19:13:59.195" v="7838" actId="2711"/>
          <ac:spMkLst>
            <pc:docMk/>
            <pc:sldMk cId="1936529430" sldId="1243"/>
            <ac:spMk id="13" creationId="{294B16D7-C47D-47BA-BBF1-91B023E79E2D}"/>
          </ac:spMkLst>
        </pc:spChg>
        <pc:spChg chg="mod">
          <ac:chgData name="Lars Björkman" userId="10049411-c5d5-42b6-93f4-7d56d5eee647" providerId="ADAL" clId="{A16D6E20-6CC4-41FB-9276-F2B5AE6607A4}" dt="2024-06-27T19:13:59.195" v="7838" actId="2711"/>
          <ac:spMkLst>
            <pc:docMk/>
            <pc:sldMk cId="1936529430" sldId="1243"/>
            <ac:spMk id="14" creationId="{EAABD82E-A158-4AB4-A27E-726C8D2CA188}"/>
          </ac:spMkLst>
        </pc:spChg>
        <pc:spChg chg="mod">
          <ac:chgData name="Lars Björkman" userId="10049411-c5d5-42b6-93f4-7d56d5eee647" providerId="ADAL" clId="{A16D6E20-6CC4-41FB-9276-F2B5AE6607A4}" dt="2024-06-27T19:13:59.195" v="7838" actId="2711"/>
          <ac:spMkLst>
            <pc:docMk/>
            <pc:sldMk cId="1936529430" sldId="1243"/>
            <ac:spMk id="15" creationId="{BD3E22FD-EC9D-4AE9-A0B5-925EF64C47C9}"/>
          </ac:spMkLst>
        </pc:spChg>
        <pc:spChg chg="mod">
          <ac:chgData name="Lars Björkman" userId="10049411-c5d5-42b6-93f4-7d56d5eee647" providerId="ADAL" clId="{A16D6E20-6CC4-41FB-9276-F2B5AE6607A4}" dt="2024-06-27T19:13:59.195" v="7838" actId="2711"/>
          <ac:spMkLst>
            <pc:docMk/>
            <pc:sldMk cId="1936529430" sldId="1243"/>
            <ac:spMk id="16" creationId="{C328749E-83F9-42C7-BC94-967A4724D198}"/>
          </ac:spMkLst>
        </pc:spChg>
        <pc:spChg chg="mod">
          <ac:chgData name="Lars Björkman" userId="10049411-c5d5-42b6-93f4-7d56d5eee647" providerId="ADAL" clId="{A16D6E20-6CC4-41FB-9276-F2B5AE6607A4}" dt="2024-06-27T19:13:59.195" v="7838" actId="2711"/>
          <ac:spMkLst>
            <pc:docMk/>
            <pc:sldMk cId="1936529430" sldId="1243"/>
            <ac:spMk id="17" creationId="{3843E4FC-9474-43D2-B0BE-C9442AFFD052}"/>
          </ac:spMkLst>
        </pc:spChg>
        <pc:spChg chg="mod">
          <ac:chgData name="Lars Björkman" userId="10049411-c5d5-42b6-93f4-7d56d5eee647" providerId="ADAL" clId="{A16D6E20-6CC4-41FB-9276-F2B5AE6607A4}" dt="2024-06-27T19:13:59.195" v="7838" actId="2711"/>
          <ac:spMkLst>
            <pc:docMk/>
            <pc:sldMk cId="1936529430" sldId="1243"/>
            <ac:spMk id="32" creationId="{8BEA1A3F-0969-49FA-884A-FF91F4CB2729}"/>
          </ac:spMkLst>
        </pc:spChg>
        <pc:spChg chg="mod">
          <ac:chgData name="Lars Björkman" userId="10049411-c5d5-42b6-93f4-7d56d5eee647" providerId="ADAL" clId="{A16D6E20-6CC4-41FB-9276-F2B5AE6607A4}" dt="2024-06-27T19:13:59.195" v="7838" actId="2711"/>
          <ac:spMkLst>
            <pc:docMk/>
            <pc:sldMk cId="1936529430" sldId="1243"/>
            <ac:spMk id="33" creationId="{976C507E-3B51-4A2C-9F00-6BC23570FBAA}"/>
          </ac:spMkLst>
        </pc:spChg>
        <pc:spChg chg="mod">
          <ac:chgData name="Lars Björkman" userId="10049411-c5d5-42b6-93f4-7d56d5eee647" providerId="ADAL" clId="{A16D6E20-6CC4-41FB-9276-F2B5AE6607A4}" dt="2024-06-27T19:13:59.195" v="7838" actId="2711"/>
          <ac:spMkLst>
            <pc:docMk/>
            <pc:sldMk cId="1936529430" sldId="1243"/>
            <ac:spMk id="34" creationId="{1F4DC9B1-0161-4344-85C7-D58544D48FED}"/>
          </ac:spMkLst>
        </pc:spChg>
        <pc:spChg chg="mod">
          <ac:chgData name="Lars Björkman" userId="10049411-c5d5-42b6-93f4-7d56d5eee647" providerId="ADAL" clId="{A16D6E20-6CC4-41FB-9276-F2B5AE6607A4}" dt="2024-06-27T19:13:59.195" v="7838" actId="2711"/>
          <ac:spMkLst>
            <pc:docMk/>
            <pc:sldMk cId="1936529430" sldId="1243"/>
            <ac:spMk id="39" creationId="{2753F28E-DB48-4EDF-8E93-98F3EAD207B8}"/>
          </ac:spMkLst>
        </pc:spChg>
        <pc:spChg chg="mod">
          <ac:chgData name="Lars Björkman" userId="10049411-c5d5-42b6-93f4-7d56d5eee647" providerId="ADAL" clId="{A16D6E20-6CC4-41FB-9276-F2B5AE6607A4}" dt="2024-06-27T19:13:59.195" v="7838" actId="2711"/>
          <ac:spMkLst>
            <pc:docMk/>
            <pc:sldMk cId="1936529430" sldId="1243"/>
            <ac:spMk id="44" creationId="{17F43F7B-B9C7-4A91-B8A8-328B94431181}"/>
          </ac:spMkLst>
        </pc:spChg>
        <pc:spChg chg="mod">
          <ac:chgData name="Lars Björkman" userId="10049411-c5d5-42b6-93f4-7d56d5eee647" providerId="ADAL" clId="{A16D6E20-6CC4-41FB-9276-F2B5AE6607A4}" dt="2024-06-27T19:13:59.195" v="7838" actId="2711"/>
          <ac:spMkLst>
            <pc:docMk/>
            <pc:sldMk cId="1936529430" sldId="1243"/>
            <ac:spMk id="45" creationId="{DBBEF744-6C0E-4709-9C45-122429443FA2}"/>
          </ac:spMkLst>
        </pc:spChg>
        <pc:spChg chg="mod">
          <ac:chgData name="Lars Björkman" userId="10049411-c5d5-42b6-93f4-7d56d5eee647" providerId="ADAL" clId="{A16D6E20-6CC4-41FB-9276-F2B5AE6607A4}" dt="2024-06-27T19:13:59.195" v="7838" actId="2711"/>
          <ac:spMkLst>
            <pc:docMk/>
            <pc:sldMk cId="1936529430" sldId="1243"/>
            <ac:spMk id="46" creationId="{26756BA0-1FE6-4DBB-8579-ADC1F428ED7C}"/>
          </ac:spMkLst>
        </pc:spChg>
        <pc:spChg chg="mod">
          <ac:chgData name="Lars Björkman" userId="10049411-c5d5-42b6-93f4-7d56d5eee647" providerId="ADAL" clId="{A16D6E20-6CC4-41FB-9276-F2B5AE6607A4}" dt="2024-06-27T19:13:59.195" v="7838" actId="2711"/>
          <ac:spMkLst>
            <pc:docMk/>
            <pc:sldMk cId="1936529430" sldId="1243"/>
            <ac:spMk id="47" creationId="{6684BA40-7145-489E-828F-D5A2A7C2AC4A}"/>
          </ac:spMkLst>
        </pc:spChg>
      </pc:sldChg>
      <pc:sldChg chg="modSp mod">
        <pc:chgData name="Lars Björkman" userId="10049411-c5d5-42b6-93f4-7d56d5eee647" providerId="ADAL" clId="{A16D6E20-6CC4-41FB-9276-F2B5AE6607A4}" dt="2024-06-27T19:13:35.915" v="7837" actId="1038"/>
        <pc:sldMkLst>
          <pc:docMk/>
          <pc:sldMk cId="2683711327" sldId="1246"/>
        </pc:sldMkLst>
        <pc:spChg chg="mod">
          <ac:chgData name="Lars Björkman" userId="10049411-c5d5-42b6-93f4-7d56d5eee647" providerId="ADAL" clId="{A16D6E20-6CC4-41FB-9276-F2B5AE6607A4}" dt="2024-06-27T19:13:22.215" v="7822" actId="2711"/>
          <ac:spMkLst>
            <pc:docMk/>
            <pc:sldMk cId="2683711327" sldId="1246"/>
            <ac:spMk id="2" creationId="{DDDAC984-D7A7-40EA-AD4F-A227C4F3839E}"/>
          </ac:spMkLst>
        </pc:spChg>
        <pc:spChg chg="mod">
          <ac:chgData name="Lars Björkman" userId="10049411-c5d5-42b6-93f4-7d56d5eee647" providerId="ADAL" clId="{A16D6E20-6CC4-41FB-9276-F2B5AE6607A4}" dt="2024-06-27T19:13:35.915" v="7837" actId="1038"/>
          <ac:spMkLst>
            <pc:docMk/>
            <pc:sldMk cId="2683711327" sldId="1246"/>
            <ac:spMk id="7" creationId="{23145A43-34B8-4445-8892-ED6877ABD97D}"/>
          </ac:spMkLst>
        </pc:spChg>
        <pc:spChg chg="mod">
          <ac:chgData name="Lars Björkman" userId="10049411-c5d5-42b6-93f4-7d56d5eee647" providerId="ADAL" clId="{A16D6E20-6CC4-41FB-9276-F2B5AE6607A4}" dt="2024-06-27T19:13:22.215" v="7822" actId="2711"/>
          <ac:spMkLst>
            <pc:docMk/>
            <pc:sldMk cId="2683711327" sldId="1246"/>
            <ac:spMk id="12" creationId="{28EC17F3-1BC0-4A7A-82EC-43EE439EAA84}"/>
          </ac:spMkLst>
        </pc:spChg>
        <pc:spChg chg="mod">
          <ac:chgData name="Lars Björkman" userId="10049411-c5d5-42b6-93f4-7d56d5eee647" providerId="ADAL" clId="{A16D6E20-6CC4-41FB-9276-F2B5AE6607A4}" dt="2024-06-27T19:13:22.215" v="7822" actId="2711"/>
          <ac:spMkLst>
            <pc:docMk/>
            <pc:sldMk cId="2683711327" sldId="1246"/>
            <ac:spMk id="13" creationId="{6CE2FF49-27C4-4F85-B48B-EF52EE6CF61C}"/>
          </ac:spMkLst>
        </pc:spChg>
        <pc:spChg chg="mod">
          <ac:chgData name="Lars Björkman" userId="10049411-c5d5-42b6-93f4-7d56d5eee647" providerId="ADAL" clId="{A16D6E20-6CC4-41FB-9276-F2B5AE6607A4}" dt="2024-06-27T19:13:22.215" v="7822" actId="2711"/>
          <ac:spMkLst>
            <pc:docMk/>
            <pc:sldMk cId="2683711327" sldId="1246"/>
            <ac:spMk id="14" creationId="{3F43B830-B979-4478-B48E-065E5488145B}"/>
          </ac:spMkLst>
        </pc:spChg>
        <pc:spChg chg="mod">
          <ac:chgData name="Lars Björkman" userId="10049411-c5d5-42b6-93f4-7d56d5eee647" providerId="ADAL" clId="{A16D6E20-6CC4-41FB-9276-F2B5AE6607A4}" dt="2024-06-27T19:13:22.215" v="7822" actId="2711"/>
          <ac:spMkLst>
            <pc:docMk/>
            <pc:sldMk cId="2683711327" sldId="1246"/>
            <ac:spMk id="15" creationId="{0E385E62-6A3B-45EB-A352-1900CA2E8C38}"/>
          </ac:spMkLst>
        </pc:spChg>
        <pc:spChg chg="mod">
          <ac:chgData name="Lars Björkman" userId="10049411-c5d5-42b6-93f4-7d56d5eee647" providerId="ADAL" clId="{A16D6E20-6CC4-41FB-9276-F2B5AE6607A4}" dt="2024-06-27T19:13:22.215" v="7822" actId="2711"/>
          <ac:spMkLst>
            <pc:docMk/>
            <pc:sldMk cId="2683711327" sldId="1246"/>
            <ac:spMk id="20" creationId="{2DC3D8D9-59ED-4A8B-9773-64D5F6DCE7D2}"/>
          </ac:spMkLst>
        </pc:spChg>
        <pc:spChg chg="mod">
          <ac:chgData name="Lars Björkman" userId="10049411-c5d5-42b6-93f4-7d56d5eee647" providerId="ADAL" clId="{A16D6E20-6CC4-41FB-9276-F2B5AE6607A4}" dt="2024-06-27T19:13:22.215" v="7822" actId="2711"/>
          <ac:spMkLst>
            <pc:docMk/>
            <pc:sldMk cId="2683711327" sldId="1246"/>
            <ac:spMk id="21" creationId="{4ACB2994-4BFD-44DA-BD24-DD4135F1ED2D}"/>
          </ac:spMkLst>
        </pc:spChg>
        <pc:spChg chg="mod">
          <ac:chgData name="Lars Björkman" userId="10049411-c5d5-42b6-93f4-7d56d5eee647" providerId="ADAL" clId="{A16D6E20-6CC4-41FB-9276-F2B5AE6607A4}" dt="2024-06-27T19:13:22.215" v="7822" actId="2711"/>
          <ac:spMkLst>
            <pc:docMk/>
            <pc:sldMk cId="2683711327" sldId="1246"/>
            <ac:spMk id="22" creationId="{8562FC14-6661-43B2-A930-C4EC181578EE}"/>
          </ac:spMkLst>
        </pc:spChg>
        <pc:spChg chg="mod">
          <ac:chgData name="Lars Björkman" userId="10049411-c5d5-42b6-93f4-7d56d5eee647" providerId="ADAL" clId="{A16D6E20-6CC4-41FB-9276-F2B5AE6607A4}" dt="2024-06-27T19:13:22.215" v="7822" actId="2711"/>
          <ac:spMkLst>
            <pc:docMk/>
            <pc:sldMk cId="2683711327" sldId="1246"/>
            <ac:spMk id="23" creationId="{0AA4EBDE-83E1-4B6D-A6B4-6E3D00039216}"/>
          </ac:spMkLst>
        </pc:spChg>
        <pc:spChg chg="mod">
          <ac:chgData name="Lars Björkman" userId="10049411-c5d5-42b6-93f4-7d56d5eee647" providerId="ADAL" clId="{A16D6E20-6CC4-41FB-9276-F2B5AE6607A4}" dt="2024-06-27T19:13:22.215" v="7822" actId="2711"/>
          <ac:spMkLst>
            <pc:docMk/>
            <pc:sldMk cId="2683711327" sldId="1246"/>
            <ac:spMk id="28" creationId="{4D97ABBD-6D2D-4332-A7D5-A82D381C749C}"/>
          </ac:spMkLst>
        </pc:spChg>
        <pc:spChg chg="mod">
          <ac:chgData name="Lars Björkman" userId="10049411-c5d5-42b6-93f4-7d56d5eee647" providerId="ADAL" clId="{A16D6E20-6CC4-41FB-9276-F2B5AE6607A4}" dt="2024-06-27T19:13:22.215" v="7822" actId="2711"/>
          <ac:spMkLst>
            <pc:docMk/>
            <pc:sldMk cId="2683711327" sldId="1246"/>
            <ac:spMk id="33" creationId="{7A4BB0C4-1C77-4F6E-937C-C7924DE5350D}"/>
          </ac:spMkLst>
        </pc:spChg>
        <pc:spChg chg="mod">
          <ac:chgData name="Lars Björkman" userId="10049411-c5d5-42b6-93f4-7d56d5eee647" providerId="ADAL" clId="{A16D6E20-6CC4-41FB-9276-F2B5AE6607A4}" dt="2024-06-27T19:13:22.215" v="7822" actId="2711"/>
          <ac:spMkLst>
            <pc:docMk/>
            <pc:sldMk cId="2683711327" sldId="1246"/>
            <ac:spMk id="34" creationId="{F810FE6A-6DB6-40BE-8D08-89048FBB380E}"/>
          </ac:spMkLst>
        </pc:spChg>
        <pc:spChg chg="mod">
          <ac:chgData name="Lars Björkman" userId="10049411-c5d5-42b6-93f4-7d56d5eee647" providerId="ADAL" clId="{A16D6E20-6CC4-41FB-9276-F2B5AE6607A4}" dt="2024-06-27T19:13:22.215" v="7822" actId="2711"/>
          <ac:spMkLst>
            <pc:docMk/>
            <pc:sldMk cId="2683711327" sldId="1246"/>
            <ac:spMk id="35" creationId="{5F8BF87C-CCFD-40FC-BBD9-F369BBD8D8F2}"/>
          </ac:spMkLst>
        </pc:spChg>
      </pc:sldChg>
      <pc:sldChg chg="del">
        <pc:chgData name="Lars Björkman" userId="10049411-c5d5-42b6-93f4-7d56d5eee647" providerId="ADAL" clId="{A16D6E20-6CC4-41FB-9276-F2B5AE6607A4}" dt="2024-06-27T16:28:37.379" v="6376" actId="2696"/>
        <pc:sldMkLst>
          <pc:docMk/>
          <pc:sldMk cId="249073910" sldId="1380"/>
        </pc:sldMkLst>
      </pc:sldChg>
      <pc:sldChg chg="modSp add mod">
        <pc:chgData name="Lars Björkman" userId="10049411-c5d5-42b6-93f4-7d56d5eee647" providerId="ADAL" clId="{A16D6E20-6CC4-41FB-9276-F2B5AE6607A4}" dt="2024-06-27T17:09:52.486" v="6439" actId="2711"/>
        <pc:sldMkLst>
          <pc:docMk/>
          <pc:sldMk cId="2324094340" sldId="1380"/>
        </pc:sldMkLst>
        <pc:spChg chg="mod">
          <ac:chgData name="Lars Björkman" userId="10049411-c5d5-42b6-93f4-7d56d5eee647" providerId="ADAL" clId="{A16D6E20-6CC4-41FB-9276-F2B5AE6607A4}" dt="2024-06-27T17:09:38.570" v="6438" actId="2711"/>
          <ac:spMkLst>
            <pc:docMk/>
            <pc:sldMk cId="2324094340" sldId="1380"/>
            <ac:spMk id="2" creationId="{88E785A7-B459-4535-A1BE-998DCB31593F}"/>
          </ac:spMkLst>
        </pc:spChg>
        <pc:spChg chg="mod">
          <ac:chgData name="Lars Björkman" userId="10049411-c5d5-42b6-93f4-7d56d5eee647" providerId="ADAL" clId="{A16D6E20-6CC4-41FB-9276-F2B5AE6607A4}" dt="2024-06-27T17:09:30.814" v="6437" actId="207"/>
          <ac:spMkLst>
            <pc:docMk/>
            <pc:sldMk cId="2324094340" sldId="1380"/>
            <ac:spMk id="3" creationId="{C77938D2-CE36-7D4E-B6E9-0A0B86583D72}"/>
          </ac:spMkLst>
        </pc:spChg>
        <pc:spChg chg="mod">
          <ac:chgData name="Lars Björkman" userId="10049411-c5d5-42b6-93f4-7d56d5eee647" providerId="ADAL" clId="{A16D6E20-6CC4-41FB-9276-F2B5AE6607A4}" dt="2024-06-27T17:09:38.570" v="6438" actId="2711"/>
          <ac:spMkLst>
            <pc:docMk/>
            <pc:sldMk cId="2324094340" sldId="1380"/>
            <ac:spMk id="4" creationId="{C3E0154B-ED95-4CCC-BA2F-EBBCB3EBD2B0}"/>
          </ac:spMkLst>
        </pc:spChg>
        <pc:spChg chg="mod">
          <ac:chgData name="Lars Björkman" userId="10049411-c5d5-42b6-93f4-7d56d5eee647" providerId="ADAL" clId="{A16D6E20-6CC4-41FB-9276-F2B5AE6607A4}" dt="2024-06-27T17:09:38.570" v="6438" actId="2711"/>
          <ac:spMkLst>
            <pc:docMk/>
            <pc:sldMk cId="2324094340" sldId="1380"/>
            <ac:spMk id="7" creationId="{00000000-0000-0000-0000-000000000000}"/>
          </ac:spMkLst>
        </pc:spChg>
        <pc:spChg chg="mod">
          <ac:chgData name="Lars Björkman" userId="10049411-c5d5-42b6-93f4-7d56d5eee647" providerId="ADAL" clId="{A16D6E20-6CC4-41FB-9276-F2B5AE6607A4}" dt="2024-06-27T17:09:38.570" v="6438" actId="2711"/>
          <ac:spMkLst>
            <pc:docMk/>
            <pc:sldMk cId="2324094340" sldId="1380"/>
            <ac:spMk id="8" creationId="{00000000-0000-0000-0000-000000000000}"/>
          </ac:spMkLst>
        </pc:spChg>
        <pc:spChg chg="mod">
          <ac:chgData name="Lars Björkman" userId="10049411-c5d5-42b6-93f4-7d56d5eee647" providerId="ADAL" clId="{A16D6E20-6CC4-41FB-9276-F2B5AE6607A4}" dt="2024-06-27T17:09:38.570" v="6438" actId="2711"/>
          <ac:spMkLst>
            <pc:docMk/>
            <pc:sldMk cId="2324094340" sldId="1380"/>
            <ac:spMk id="9" creationId="{00000000-0000-0000-0000-000000000000}"/>
          </ac:spMkLst>
        </pc:spChg>
        <pc:graphicFrameChg chg="modGraphic">
          <ac:chgData name="Lars Björkman" userId="10049411-c5d5-42b6-93f4-7d56d5eee647" providerId="ADAL" clId="{A16D6E20-6CC4-41FB-9276-F2B5AE6607A4}" dt="2024-06-27T17:09:52.486" v="6439" actId="2711"/>
          <ac:graphicFrameMkLst>
            <pc:docMk/>
            <pc:sldMk cId="2324094340" sldId="1380"/>
            <ac:graphicFrameMk id="11" creationId="{1721BB1F-30F0-463C-B948-0CE874723641}"/>
          </ac:graphicFrameMkLst>
        </pc:graphicFrameChg>
      </pc:sldChg>
      <pc:sldChg chg="modSp mod">
        <pc:chgData name="Lars Björkman" userId="10049411-c5d5-42b6-93f4-7d56d5eee647" providerId="ADAL" clId="{A16D6E20-6CC4-41FB-9276-F2B5AE6607A4}" dt="2024-06-26T18:02:42.369" v="4263" actId="1036"/>
        <pc:sldMkLst>
          <pc:docMk/>
          <pc:sldMk cId="1177855381" sldId="1461"/>
        </pc:sldMkLst>
        <pc:spChg chg="mod">
          <ac:chgData name="Lars Björkman" userId="10049411-c5d5-42b6-93f4-7d56d5eee647" providerId="ADAL" clId="{A16D6E20-6CC4-41FB-9276-F2B5AE6607A4}" dt="2024-06-26T18:02:14.646" v="4250" actId="255"/>
          <ac:spMkLst>
            <pc:docMk/>
            <pc:sldMk cId="1177855381" sldId="1461"/>
            <ac:spMk id="2" creationId="{BABA6D7F-4EC0-48CA-86ED-334CDCE38A07}"/>
          </ac:spMkLst>
        </pc:spChg>
        <pc:spChg chg="mod">
          <ac:chgData name="Lars Björkman" userId="10049411-c5d5-42b6-93f4-7d56d5eee647" providerId="ADAL" clId="{A16D6E20-6CC4-41FB-9276-F2B5AE6607A4}" dt="2024-06-26T18:02:42.369" v="4263" actId="1036"/>
          <ac:spMkLst>
            <pc:docMk/>
            <pc:sldMk cId="1177855381" sldId="1461"/>
            <ac:spMk id="3" creationId="{3D0CF320-4277-7A84-1E54-9743C3B2C872}"/>
          </ac:spMkLst>
        </pc:spChg>
        <pc:spChg chg="mod">
          <ac:chgData name="Lars Björkman" userId="10049411-c5d5-42b6-93f4-7d56d5eee647" providerId="ADAL" clId="{A16D6E20-6CC4-41FB-9276-F2B5AE6607A4}" dt="2024-06-26T18:02:26.253" v="4252" actId="255"/>
          <ac:spMkLst>
            <pc:docMk/>
            <pc:sldMk cId="1177855381" sldId="1461"/>
            <ac:spMk id="4" creationId="{30612322-8D92-0812-16A8-032106132491}"/>
          </ac:spMkLst>
        </pc:spChg>
      </pc:sldChg>
      <pc:sldChg chg="modSp mod">
        <pc:chgData name="Lars Björkman" userId="10049411-c5d5-42b6-93f4-7d56d5eee647" providerId="ADAL" clId="{A16D6E20-6CC4-41FB-9276-F2B5AE6607A4}" dt="2024-06-26T18:01:49.047" v="4247" actId="255"/>
        <pc:sldMkLst>
          <pc:docMk/>
          <pc:sldMk cId="3478184814" sldId="1545"/>
        </pc:sldMkLst>
        <pc:spChg chg="mod">
          <ac:chgData name="Lars Björkman" userId="10049411-c5d5-42b6-93f4-7d56d5eee647" providerId="ADAL" clId="{A16D6E20-6CC4-41FB-9276-F2B5AE6607A4}" dt="2024-06-26T18:01:49.047" v="4247" actId="255"/>
          <ac:spMkLst>
            <pc:docMk/>
            <pc:sldMk cId="3478184814" sldId="1545"/>
            <ac:spMk id="6" creationId="{697A3768-B6EB-E070-4257-2294EA3C9457}"/>
          </ac:spMkLst>
        </pc:spChg>
      </pc:sldChg>
      <pc:sldChg chg="modSp mod">
        <pc:chgData name="Lars Björkman" userId="10049411-c5d5-42b6-93f4-7d56d5eee647" providerId="ADAL" clId="{A16D6E20-6CC4-41FB-9276-F2B5AE6607A4}" dt="2024-06-26T18:04:38.013" v="4275" actId="2711"/>
        <pc:sldMkLst>
          <pc:docMk/>
          <pc:sldMk cId="2114705973" sldId="1546"/>
        </pc:sldMkLst>
        <pc:spChg chg="mod">
          <ac:chgData name="Lars Björkman" userId="10049411-c5d5-42b6-93f4-7d56d5eee647" providerId="ADAL" clId="{A16D6E20-6CC4-41FB-9276-F2B5AE6607A4}" dt="2024-06-26T18:04:38.013" v="4275" actId="2711"/>
          <ac:spMkLst>
            <pc:docMk/>
            <pc:sldMk cId="2114705973" sldId="1546"/>
            <ac:spMk id="5" creationId="{1C17A196-6F6D-5710-7BC2-2341955AE000}"/>
          </ac:spMkLst>
        </pc:spChg>
        <pc:spChg chg="mod">
          <ac:chgData name="Lars Björkman" userId="10049411-c5d5-42b6-93f4-7d56d5eee647" providerId="ADAL" clId="{A16D6E20-6CC4-41FB-9276-F2B5AE6607A4}" dt="2024-06-26T18:04:28.332" v="4274" actId="255"/>
          <ac:spMkLst>
            <pc:docMk/>
            <pc:sldMk cId="2114705973" sldId="1546"/>
            <ac:spMk id="31" creationId="{3B5516A3-75DA-EC64-6D9B-C0BCED886256}"/>
          </ac:spMkLst>
        </pc:spChg>
      </pc:sldChg>
      <pc:sldChg chg="del">
        <pc:chgData name="Lars Björkman" userId="10049411-c5d5-42b6-93f4-7d56d5eee647" providerId="ADAL" clId="{A16D6E20-6CC4-41FB-9276-F2B5AE6607A4}" dt="2024-06-25T18:54:03.330" v="108" actId="2696"/>
        <pc:sldMkLst>
          <pc:docMk/>
          <pc:sldMk cId="4262913796" sldId="1626"/>
        </pc:sldMkLst>
      </pc:sldChg>
      <pc:sldChg chg="del">
        <pc:chgData name="Lars Björkman" userId="10049411-c5d5-42b6-93f4-7d56d5eee647" providerId="ADAL" clId="{A16D6E20-6CC4-41FB-9276-F2B5AE6607A4}" dt="2024-06-25T18:54:03.330" v="108" actId="2696"/>
        <pc:sldMkLst>
          <pc:docMk/>
          <pc:sldMk cId="781282264" sldId="1628"/>
        </pc:sldMkLst>
      </pc:sldChg>
      <pc:sldChg chg="del">
        <pc:chgData name="Lars Björkman" userId="10049411-c5d5-42b6-93f4-7d56d5eee647" providerId="ADAL" clId="{A16D6E20-6CC4-41FB-9276-F2B5AE6607A4}" dt="2024-06-25T18:54:03.330" v="108" actId="2696"/>
        <pc:sldMkLst>
          <pc:docMk/>
          <pc:sldMk cId="3620450306" sldId="1630"/>
        </pc:sldMkLst>
      </pc:sldChg>
      <pc:sldChg chg="del">
        <pc:chgData name="Lars Björkman" userId="10049411-c5d5-42b6-93f4-7d56d5eee647" providerId="ADAL" clId="{A16D6E20-6CC4-41FB-9276-F2B5AE6607A4}" dt="2024-06-25T18:54:03.330" v="108" actId="2696"/>
        <pc:sldMkLst>
          <pc:docMk/>
          <pc:sldMk cId="638763612" sldId="1631"/>
        </pc:sldMkLst>
      </pc:sldChg>
      <pc:sldChg chg="del">
        <pc:chgData name="Lars Björkman" userId="10049411-c5d5-42b6-93f4-7d56d5eee647" providerId="ADAL" clId="{A16D6E20-6CC4-41FB-9276-F2B5AE6607A4}" dt="2024-06-25T18:54:03.330" v="108" actId="2696"/>
        <pc:sldMkLst>
          <pc:docMk/>
          <pc:sldMk cId="609327011" sldId="1632"/>
        </pc:sldMkLst>
      </pc:sldChg>
      <pc:sldChg chg="del">
        <pc:chgData name="Lars Björkman" userId="10049411-c5d5-42b6-93f4-7d56d5eee647" providerId="ADAL" clId="{A16D6E20-6CC4-41FB-9276-F2B5AE6607A4}" dt="2024-06-25T18:54:03.330" v="108" actId="2696"/>
        <pc:sldMkLst>
          <pc:docMk/>
          <pc:sldMk cId="484140374" sldId="1633"/>
        </pc:sldMkLst>
      </pc:sldChg>
      <pc:sldChg chg="del">
        <pc:chgData name="Lars Björkman" userId="10049411-c5d5-42b6-93f4-7d56d5eee647" providerId="ADAL" clId="{A16D6E20-6CC4-41FB-9276-F2B5AE6607A4}" dt="2024-06-25T18:54:03.330" v="108" actId="2696"/>
        <pc:sldMkLst>
          <pc:docMk/>
          <pc:sldMk cId="14612735" sldId="1634"/>
        </pc:sldMkLst>
      </pc:sldChg>
      <pc:sldChg chg="del">
        <pc:chgData name="Lars Björkman" userId="10049411-c5d5-42b6-93f4-7d56d5eee647" providerId="ADAL" clId="{A16D6E20-6CC4-41FB-9276-F2B5AE6607A4}" dt="2024-06-25T18:54:03.330" v="108" actId="2696"/>
        <pc:sldMkLst>
          <pc:docMk/>
          <pc:sldMk cId="4100959139" sldId="1635"/>
        </pc:sldMkLst>
      </pc:sldChg>
      <pc:sldChg chg="del">
        <pc:chgData name="Lars Björkman" userId="10049411-c5d5-42b6-93f4-7d56d5eee647" providerId="ADAL" clId="{A16D6E20-6CC4-41FB-9276-F2B5AE6607A4}" dt="2024-06-25T18:54:03.330" v="108" actId="2696"/>
        <pc:sldMkLst>
          <pc:docMk/>
          <pc:sldMk cId="3031176316" sldId="1636"/>
        </pc:sldMkLst>
      </pc:sldChg>
      <pc:sldChg chg="del">
        <pc:chgData name="Lars Björkman" userId="10049411-c5d5-42b6-93f4-7d56d5eee647" providerId="ADAL" clId="{A16D6E20-6CC4-41FB-9276-F2B5AE6607A4}" dt="2024-06-25T18:54:03.330" v="108" actId="2696"/>
        <pc:sldMkLst>
          <pc:docMk/>
          <pc:sldMk cId="2716148722" sldId="1637"/>
        </pc:sldMkLst>
      </pc:sldChg>
      <pc:sldChg chg="del">
        <pc:chgData name="Lars Björkman" userId="10049411-c5d5-42b6-93f4-7d56d5eee647" providerId="ADAL" clId="{A16D6E20-6CC4-41FB-9276-F2B5AE6607A4}" dt="2024-06-25T18:54:03.330" v="108" actId="2696"/>
        <pc:sldMkLst>
          <pc:docMk/>
          <pc:sldMk cId="2967781391" sldId="1638"/>
        </pc:sldMkLst>
      </pc:sldChg>
      <pc:sldChg chg="del">
        <pc:chgData name="Lars Björkman" userId="10049411-c5d5-42b6-93f4-7d56d5eee647" providerId="ADAL" clId="{A16D6E20-6CC4-41FB-9276-F2B5AE6607A4}" dt="2024-06-25T18:54:03.330" v="108" actId="2696"/>
        <pc:sldMkLst>
          <pc:docMk/>
          <pc:sldMk cId="667386027" sldId="1639"/>
        </pc:sldMkLst>
      </pc:sldChg>
      <pc:sldChg chg="del">
        <pc:chgData name="Lars Björkman" userId="10049411-c5d5-42b6-93f4-7d56d5eee647" providerId="ADAL" clId="{A16D6E20-6CC4-41FB-9276-F2B5AE6607A4}" dt="2024-06-25T18:54:03.330" v="108" actId="2696"/>
        <pc:sldMkLst>
          <pc:docMk/>
          <pc:sldMk cId="2860790497" sldId="1640"/>
        </pc:sldMkLst>
      </pc:sldChg>
      <pc:sldChg chg="del">
        <pc:chgData name="Lars Björkman" userId="10049411-c5d5-42b6-93f4-7d56d5eee647" providerId="ADAL" clId="{A16D6E20-6CC4-41FB-9276-F2B5AE6607A4}" dt="2024-06-25T18:54:03.330" v="108" actId="2696"/>
        <pc:sldMkLst>
          <pc:docMk/>
          <pc:sldMk cId="781196692" sldId="1641"/>
        </pc:sldMkLst>
      </pc:sldChg>
      <pc:sldChg chg="del">
        <pc:chgData name="Lars Björkman" userId="10049411-c5d5-42b6-93f4-7d56d5eee647" providerId="ADAL" clId="{A16D6E20-6CC4-41FB-9276-F2B5AE6607A4}" dt="2024-06-25T18:54:03.330" v="108" actId="2696"/>
        <pc:sldMkLst>
          <pc:docMk/>
          <pc:sldMk cId="3851927525" sldId="1642"/>
        </pc:sldMkLst>
      </pc:sldChg>
      <pc:sldChg chg="del">
        <pc:chgData name="Lars Björkman" userId="10049411-c5d5-42b6-93f4-7d56d5eee647" providerId="ADAL" clId="{A16D6E20-6CC4-41FB-9276-F2B5AE6607A4}" dt="2024-06-25T18:54:03.330" v="108" actId="2696"/>
        <pc:sldMkLst>
          <pc:docMk/>
          <pc:sldMk cId="3608498850" sldId="1643"/>
        </pc:sldMkLst>
      </pc:sldChg>
      <pc:sldChg chg="del">
        <pc:chgData name="Lars Björkman" userId="10049411-c5d5-42b6-93f4-7d56d5eee647" providerId="ADAL" clId="{A16D6E20-6CC4-41FB-9276-F2B5AE6607A4}" dt="2024-06-25T18:54:03.330" v="108" actId="2696"/>
        <pc:sldMkLst>
          <pc:docMk/>
          <pc:sldMk cId="1108396797" sldId="1644"/>
        </pc:sldMkLst>
      </pc:sldChg>
      <pc:sldChg chg="del">
        <pc:chgData name="Lars Björkman" userId="10049411-c5d5-42b6-93f4-7d56d5eee647" providerId="ADAL" clId="{A16D6E20-6CC4-41FB-9276-F2B5AE6607A4}" dt="2024-06-25T18:54:03.330" v="108" actId="2696"/>
        <pc:sldMkLst>
          <pc:docMk/>
          <pc:sldMk cId="932390210" sldId="1645"/>
        </pc:sldMkLst>
      </pc:sldChg>
      <pc:sldChg chg="del">
        <pc:chgData name="Lars Björkman" userId="10049411-c5d5-42b6-93f4-7d56d5eee647" providerId="ADAL" clId="{A16D6E20-6CC4-41FB-9276-F2B5AE6607A4}" dt="2024-06-25T18:54:03.330" v="108" actId="2696"/>
        <pc:sldMkLst>
          <pc:docMk/>
          <pc:sldMk cId="3486848387" sldId="1646"/>
        </pc:sldMkLst>
      </pc:sldChg>
      <pc:sldChg chg="del">
        <pc:chgData name="Lars Björkman" userId="10049411-c5d5-42b6-93f4-7d56d5eee647" providerId="ADAL" clId="{A16D6E20-6CC4-41FB-9276-F2B5AE6607A4}" dt="2024-06-25T18:54:03.330" v="108" actId="2696"/>
        <pc:sldMkLst>
          <pc:docMk/>
          <pc:sldMk cId="3764923431" sldId="1647"/>
        </pc:sldMkLst>
      </pc:sldChg>
      <pc:sldChg chg="del">
        <pc:chgData name="Lars Björkman" userId="10049411-c5d5-42b6-93f4-7d56d5eee647" providerId="ADAL" clId="{A16D6E20-6CC4-41FB-9276-F2B5AE6607A4}" dt="2024-06-25T18:54:03.330" v="108" actId="2696"/>
        <pc:sldMkLst>
          <pc:docMk/>
          <pc:sldMk cId="2457868443" sldId="1648"/>
        </pc:sldMkLst>
      </pc:sldChg>
      <pc:sldChg chg="del">
        <pc:chgData name="Lars Björkman" userId="10049411-c5d5-42b6-93f4-7d56d5eee647" providerId="ADAL" clId="{A16D6E20-6CC4-41FB-9276-F2B5AE6607A4}" dt="2024-06-25T18:54:03.330" v="108" actId="2696"/>
        <pc:sldMkLst>
          <pc:docMk/>
          <pc:sldMk cId="3955995008" sldId="1649"/>
        </pc:sldMkLst>
      </pc:sldChg>
      <pc:sldChg chg="del">
        <pc:chgData name="Lars Björkman" userId="10049411-c5d5-42b6-93f4-7d56d5eee647" providerId="ADAL" clId="{A16D6E20-6CC4-41FB-9276-F2B5AE6607A4}" dt="2024-06-25T18:54:03.330" v="108" actId="2696"/>
        <pc:sldMkLst>
          <pc:docMk/>
          <pc:sldMk cId="2119491614" sldId="1650"/>
        </pc:sldMkLst>
      </pc:sldChg>
      <pc:sldChg chg="del">
        <pc:chgData name="Lars Björkman" userId="10049411-c5d5-42b6-93f4-7d56d5eee647" providerId="ADAL" clId="{A16D6E20-6CC4-41FB-9276-F2B5AE6607A4}" dt="2024-06-25T18:54:03.330" v="108" actId="2696"/>
        <pc:sldMkLst>
          <pc:docMk/>
          <pc:sldMk cId="3459269250" sldId="1651"/>
        </pc:sldMkLst>
      </pc:sldChg>
      <pc:sldChg chg="del">
        <pc:chgData name="Lars Björkman" userId="10049411-c5d5-42b6-93f4-7d56d5eee647" providerId="ADAL" clId="{A16D6E20-6CC4-41FB-9276-F2B5AE6607A4}" dt="2024-06-25T18:54:03.330" v="108" actId="2696"/>
        <pc:sldMkLst>
          <pc:docMk/>
          <pc:sldMk cId="3525123586" sldId="1652"/>
        </pc:sldMkLst>
      </pc:sldChg>
      <pc:sldChg chg="del">
        <pc:chgData name="Lars Björkman" userId="10049411-c5d5-42b6-93f4-7d56d5eee647" providerId="ADAL" clId="{A16D6E20-6CC4-41FB-9276-F2B5AE6607A4}" dt="2024-06-25T18:54:03.330" v="108" actId="2696"/>
        <pc:sldMkLst>
          <pc:docMk/>
          <pc:sldMk cId="4078926103" sldId="1653"/>
        </pc:sldMkLst>
      </pc:sldChg>
      <pc:sldChg chg="del">
        <pc:chgData name="Lars Björkman" userId="10049411-c5d5-42b6-93f4-7d56d5eee647" providerId="ADAL" clId="{A16D6E20-6CC4-41FB-9276-F2B5AE6607A4}" dt="2024-06-25T18:54:03.330" v="108" actId="2696"/>
        <pc:sldMkLst>
          <pc:docMk/>
          <pc:sldMk cId="353291932" sldId="1654"/>
        </pc:sldMkLst>
      </pc:sldChg>
      <pc:sldChg chg="del">
        <pc:chgData name="Lars Björkman" userId="10049411-c5d5-42b6-93f4-7d56d5eee647" providerId="ADAL" clId="{A16D6E20-6CC4-41FB-9276-F2B5AE6607A4}" dt="2024-06-25T18:54:03.330" v="108" actId="2696"/>
        <pc:sldMkLst>
          <pc:docMk/>
          <pc:sldMk cId="3263963573" sldId="1655"/>
        </pc:sldMkLst>
      </pc:sldChg>
      <pc:sldChg chg="del">
        <pc:chgData name="Lars Björkman" userId="10049411-c5d5-42b6-93f4-7d56d5eee647" providerId="ADAL" clId="{A16D6E20-6CC4-41FB-9276-F2B5AE6607A4}" dt="2024-06-25T18:54:03.330" v="108" actId="2696"/>
        <pc:sldMkLst>
          <pc:docMk/>
          <pc:sldMk cId="3422785022" sldId="1656"/>
        </pc:sldMkLst>
      </pc:sldChg>
      <pc:sldChg chg="del">
        <pc:chgData name="Lars Björkman" userId="10049411-c5d5-42b6-93f4-7d56d5eee647" providerId="ADAL" clId="{A16D6E20-6CC4-41FB-9276-F2B5AE6607A4}" dt="2024-06-25T18:54:03.330" v="108" actId="2696"/>
        <pc:sldMkLst>
          <pc:docMk/>
          <pc:sldMk cId="2034858117" sldId="1657"/>
        </pc:sldMkLst>
      </pc:sldChg>
      <pc:sldChg chg="del">
        <pc:chgData name="Lars Björkman" userId="10049411-c5d5-42b6-93f4-7d56d5eee647" providerId="ADAL" clId="{A16D6E20-6CC4-41FB-9276-F2B5AE6607A4}" dt="2024-06-25T18:54:03.330" v="108" actId="2696"/>
        <pc:sldMkLst>
          <pc:docMk/>
          <pc:sldMk cId="1490154429" sldId="1658"/>
        </pc:sldMkLst>
      </pc:sldChg>
      <pc:sldChg chg="del">
        <pc:chgData name="Lars Björkman" userId="10049411-c5d5-42b6-93f4-7d56d5eee647" providerId="ADAL" clId="{A16D6E20-6CC4-41FB-9276-F2B5AE6607A4}" dt="2024-06-25T18:54:03.330" v="108" actId="2696"/>
        <pc:sldMkLst>
          <pc:docMk/>
          <pc:sldMk cId="4058133029" sldId="1659"/>
        </pc:sldMkLst>
      </pc:sldChg>
      <pc:sldChg chg="del">
        <pc:chgData name="Lars Björkman" userId="10049411-c5d5-42b6-93f4-7d56d5eee647" providerId="ADAL" clId="{A16D6E20-6CC4-41FB-9276-F2B5AE6607A4}" dt="2024-06-25T18:54:03.330" v="108" actId="2696"/>
        <pc:sldMkLst>
          <pc:docMk/>
          <pc:sldMk cId="2417359641" sldId="1660"/>
        </pc:sldMkLst>
      </pc:sldChg>
      <pc:sldChg chg="del">
        <pc:chgData name="Lars Björkman" userId="10049411-c5d5-42b6-93f4-7d56d5eee647" providerId="ADAL" clId="{A16D6E20-6CC4-41FB-9276-F2B5AE6607A4}" dt="2024-06-25T18:54:03.330" v="108" actId="2696"/>
        <pc:sldMkLst>
          <pc:docMk/>
          <pc:sldMk cId="1198711766" sldId="1661"/>
        </pc:sldMkLst>
      </pc:sldChg>
      <pc:sldChg chg="del">
        <pc:chgData name="Lars Björkman" userId="10049411-c5d5-42b6-93f4-7d56d5eee647" providerId="ADAL" clId="{A16D6E20-6CC4-41FB-9276-F2B5AE6607A4}" dt="2024-06-25T18:54:03.330" v="108" actId="2696"/>
        <pc:sldMkLst>
          <pc:docMk/>
          <pc:sldMk cId="1148704071" sldId="1662"/>
        </pc:sldMkLst>
      </pc:sldChg>
      <pc:sldChg chg="del">
        <pc:chgData name="Lars Björkman" userId="10049411-c5d5-42b6-93f4-7d56d5eee647" providerId="ADAL" clId="{A16D6E20-6CC4-41FB-9276-F2B5AE6607A4}" dt="2024-06-25T18:54:03.330" v="108" actId="2696"/>
        <pc:sldMkLst>
          <pc:docMk/>
          <pc:sldMk cId="2022074036" sldId="1663"/>
        </pc:sldMkLst>
      </pc:sldChg>
      <pc:sldChg chg="del">
        <pc:chgData name="Lars Björkman" userId="10049411-c5d5-42b6-93f4-7d56d5eee647" providerId="ADAL" clId="{A16D6E20-6CC4-41FB-9276-F2B5AE6607A4}" dt="2024-06-25T18:54:03.330" v="108" actId="2696"/>
        <pc:sldMkLst>
          <pc:docMk/>
          <pc:sldMk cId="3893394534" sldId="1664"/>
        </pc:sldMkLst>
      </pc:sldChg>
      <pc:sldChg chg="del">
        <pc:chgData name="Lars Björkman" userId="10049411-c5d5-42b6-93f4-7d56d5eee647" providerId="ADAL" clId="{A16D6E20-6CC4-41FB-9276-F2B5AE6607A4}" dt="2024-06-25T18:54:03.330" v="108" actId="2696"/>
        <pc:sldMkLst>
          <pc:docMk/>
          <pc:sldMk cId="4113179025" sldId="1666"/>
        </pc:sldMkLst>
      </pc:sldChg>
      <pc:sldChg chg="del">
        <pc:chgData name="Lars Björkman" userId="10049411-c5d5-42b6-93f4-7d56d5eee647" providerId="ADAL" clId="{A16D6E20-6CC4-41FB-9276-F2B5AE6607A4}" dt="2024-06-25T18:54:03.330" v="108" actId="2696"/>
        <pc:sldMkLst>
          <pc:docMk/>
          <pc:sldMk cId="1632112612" sldId="1667"/>
        </pc:sldMkLst>
      </pc:sldChg>
      <pc:sldChg chg="del">
        <pc:chgData name="Lars Björkman" userId="10049411-c5d5-42b6-93f4-7d56d5eee647" providerId="ADAL" clId="{A16D6E20-6CC4-41FB-9276-F2B5AE6607A4}" dt="2024-06-25T18:55:59.457" v="112" actId="47"/>
        <pc:sldMkLst>
          <pc:docMk/>
          <pc:sldMk cId="105287634" sldId="1672"/>
        </pc:sldMkLst>
      </pc:sldChg>
      <pc:sldChg chg="modSp mod">
        <pc:chgData name="Lars Björkman" userId="10049411-c5d5-42b6-93f4-7d56d5eee647" providerId="ADAL" clId="{A16D6E20-6CC4-41FB-9276-F2B5AE6607A4}" dt="2024-06-27T17:46:53.567" v="6907" actId="255"/>
        <pc:sldMkLst>
          <pc:docMk/>
          <pc:sldMk cId="3761294528" sldId="1673"/>
        </pc:sldMkLst>
        <pc:spChg chg="mod">
          <ac:chgData name="Lars Björkman" userId="10049411-c5d5-42b6-93f4-7d56d5eee647" providerId="ADAL" clId="{A16D6E20-6CC4-41FB-9276-F2B5AE6607A4}" dt="2024-06-27T17:46:43.085" v="6905" actId="2711"/>
          <ac:spMkLst>
            <pc:docMk/>
            <pc:sldMk cId="3761294528" sldId="1673"/>
            <ac:spMk id="2" creationId="{00000000-0000-0000-0000-000000000000}"/>
          </ac:spMkLst>
        </pc:spChg>
        <pc:spChg chg="mod">
          <ac:chgData name="Lars Björkman" userId="10049411-c5d5-42b6-93f4-7d56d5eee647" providerId="ADAL" clId="{A16D6E20-6CC4-41FB-9276-F2B5AE6607A4}" dt="2024-06-27T17:46:53.567" v="6907" actId="255"/>
          <ac:spMkLst>
            <pc:docMk/>
            <pc:sldMk cId="3761294528" sldId="1673"/>
            <ac:spMk id="4"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5"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6"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7"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1"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2"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5" creationId="{880C2512-16F0-2068-84A7-2E12DEB0E889}"/>
          </ac:spMkLst>
        </pc:spChg>
        <pc:spChg chg="mod">
          <ac:chgData name="Lars Björkman" userId="10049411-c5d5-42b6-93f4-7d56d5eee647" providerId="ADAL" clId="{A16D6E20-6CC4-41FB-9276-F2B5AE6607A4}" dt="2024-06-27T17:46:43.085" v="6905" actId="2711"/>
          <ac:spMkLst>
            <pc:docMk/>
            <pc:sldMk cId="3761294528" sldId="1673"/>
            <ac:spMk id="16"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8" creationId="{00000000-0000-0000-0000-000000000000}"/>
          </ac:spMkLst>
        </pc:spChg>
        <pc:spChg chg="mod">
          <ac:chgData name="Lars Björkman" userId="10049411-c5d5-42b6-93f4-7d56d5eee647" providerId="ADAL" clId="{A16D6E20-6CC4-41FB-9276-F2B5AE6607A4}" dt="2024-06-27T17:46:43.085" v="6905" actId="2711"/>
          <ac:spMkLst>
            <pc:docMk/>
            <pc:sldMk cId="3761294528" sldId="1673"/>
            <ac:spMk id="19" creationId="{00000000-0000-0000-0000-000000000000}"/>
          </ac:spMkLst>
        </pc:spChg>
      </pc:sldChg>
      <pc:sldChg chg="modSp mod">
        <pc:chgData name="Lars Björkman" userId="10049411-c5d5-42b6-93f4-7d56d5eee647" providerId="ADAL" clId="{A16D6E20-6CC4-41FB-9276-F2B5AE6607A4}" dt="2024-06-27T17:48:58.361" v="6919" actId="207"/>
        <pc:sldMkLst>
          <pc:docMk/>
          <pc:sldMk cId="3610721070" sldId="1674"/>
        </pc:sldMkLst>
        <pc:spChg chg="mod">
          <ac:chgData name="Lars Björkman" userId="10049411-c5d5-42b6-93f4-7d56d5eee647" providerId="ADAL" clId="{A16D6E20-6CC4-41FB-9276-F2B5AE6607A4}" dt="2024-06-27T17:48:41.240" v="6916" actId="2711"/>
          <ac:spMkLst>
            <pc:docMk/>
            <pc:sldMk cId="3610721070" sldId="1674"/>
            <ac:spMk id="2" creationId="{F000C652-4DEB-EFD7-E948-1EFC4CFCC3FD}"/>
          </ac:spMkLst>
        </pc:spChg>
        <pc:spChg chg="mod">
          <ac:chgData name="Lars Björkman" userId="10049411-c5d5-42b6-93f4-7d56d5eee647" providerId="ADAL" clId="{A16D6E20-6CC4-41FB-9276-F2B5AE6607A4}" dt="2024-06-27T17:48:41.240" v="6916" actId="2711"/>
          <ac:spMkLst>
            <pc:docMk/>
            <pc:sldMk cId="3610721070" sldId="1674"/>
            <ac:spMk id="5"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6"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7"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1" creationId="{00000000-0000-0000-0000-000000000000}"/>
          </ac:spMkLst>
        </pc:spChg>
        <pc:spChg chg="mod">
          <ac:chgData name="Lars Björkman" userId="10049411-c5d5-42b6-93f4-7d56d5eee647" providerId="ADAL" clId="{A16D6E20-6CC4-41FB-9276-F2B5AE6607A4}" dt="2024-06-27T17:48:58.361" v="6919" actId="207"/>
          <ac:spMkLst>
            <pc:docMk/>
            <pc:sldMk cId="3610721070" sldId="1674"/>
            <ac:spMk id="15" creationId="{84ADE12F-A788-5780-06BA-161D10DA23A8}"/>
          </ac:spMkLst>
        </pc:spChg>
        <pc:spChg chg="mod">
          <ac:chgData name="Lars Björkman" userId="10049411-c5d5-42b6-93f4-7d56d5eee647" providerId="ADAL" clId="{A16D6E20-6CC4-41FB-9276-F2B5AE6607A4}" dt="2024-06-27T17:48:41.240" v="6916" actId="2711"/>
          <ac:spMkLst>
            <pc:docMk/>
            <pc:sldMk cId="3610721070" sldId="1674"/>
            <ac:spMk id="16"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8" creationId="{00000000-0000-0000-0000-000000000000}"/>
          </ac:spMkLst>
        </pc:spChg>
        <pc:spChg chg="mod">
          <ac:chgData name="Lars Björkman" userId="10049411-c5d5-42b6-93f4-7d56d5eee647" providerId="ADAL" clId="{A16D6E20-6CC4-41FB-9276-F2B5AE6607A4}" dt="2024-06-27T17:48:41.240" v="6916" actId="2711"/>
          <ac:spMkLst>
            <pc:docMk/>
            <pc:sldMk cId="3610721070" sldId="1674"/>
            <ac:spMk id="19" creationId="{00000000-0000-0000-0000-000000000000}"/>
          </ac:spMkLst>
        </pc:spChg>
      </pc:sldChg>
      <pc:sldChg chg="modSp mod">
        <pc:chgData name="Lars Björkman" userId="10049411-c5d5-42b6-93f4-7d56d5eee647" providerId="ADAL" clId="{A16D6E20-6CC4-41FB-9276-F2B5AE6607A4}" dt="2024-06-26T18:01:25.009" v="4244" actId="255"/>
        <pc:sldMkLst>
          <pc:docMk/>
          <pc:sldMk cId="1125122738" sldId="1675"/>
        </pc:sldMkLst>
        <pc:spChg chg="mod">
          <ac:chgData name="Lars Björkman" userId="10049411-c5d5-42b6-93f4-7d56d5eee647" providerId="ADAL" clId="{A16D6E20-6CC4-41FB-9276-F2B5AE6607A4}" dt="2024-06-26T18:01:25.009" v="4244" actId="255"/>
          <ac:spMkLst>
            <pc:docMk/>
            <pc:sldMk cId="1125122738" sldId="1675"/>
            <ac:spMk id="4" creationId="{30612322-8D92-0812-16A8-032106132491}"/>
          </ac:spMkLst>
        </pc:spChg>
        <pc:spChg chg="mod">
          <ac:chgData name="Lars Björkman" userId="10049411-c5d5-42b6-93f4-7d56d5eee647" providerId="ADAL" clId="{A16D6E20-6CC4-41FB-9276-F2B5AE6607A4}" dt="2024-06-26T18:01:09.118" v="4242" actId="255"/>
          <ac:spMkLst>
            <pc:docMk/>
            <pc:sldMk cId="1125122738" sldId="1675"/>
            <ac:spMk id="6" creationId="{697A3768-B6EB-E070-4257-2294EA3C9457}"/>
          </ac:spMkLst>
        </pc:spChg>
      </pc:sldChg>
      <pc:sldChg chg="modSp mod">
        <pc:chgData name="Lars Björkman" userId="10049411-c5d5-42b6-93f4-7d56d5eee647" providerId="ADAL" clId="{A16D6E20-6CC4-41FB-9276-F2B5AE6607A4}" dt="2024-06-26T18:04:08.155" v="4271" actId="2711"/>
        <pc:sldMkLst>
          <pc:docMk/>
          <pc:sldMk cId="1875207145" sldId="1676"/>
        </pc:sldMkLst>
        <pc:spChg chg="mod">
          <ac:chgData name="Lars Björkman" userId="10049411-c5d5-42b6-93f4-7d56d5eee647" providerId="ADAL" clId="{A16D6E20-6CC4-41FB-9276-F2B5AE6607A4}" dt="2024-06-26T18:04:08.155" v="4271" actId="2711"/>
          <ac:spMkLst>
            <pc:docMk/>
            <pc:sldMk cId="1875207145" sldId="1676"/>
            <ac:spMk id="2" creationId="{73A396F1-D8B7-C4E0-E5F6-24AE45556F51}"/>
          </ac:spMkLst>
        </pc:spChg>
        <pc:spChg chg="mod">
          <ac:chgData name="Lars Björkman" userId="10049411-c5d5-42b6-93f4-7d56d5eee647" providerId="ADAL" clId="{A16D6E20-6CC4-41FB-9276-F2B5AE6607A4}" dt="2024-06-26T18:03:58.037" v="4270" actId="255"/>
          <ac:spMkLst>
            <pc:docMk/>
            <pc:sldMk cId="1875207145" sldId="1676"/>
            <ac:spMk id="6" creationId="{697A3768-B6EB-E070-4257-2294EA3C9457}"/>
          </ac:spMkLst>
        </pc:spChg>
      </pc:sldChg>
      <pc:sldChg chg="del">
        <pc:chgData name="Lars Björkman" userId="10049411-c5d5-42b6-93f4-7d56d5eee647" providerId="ADAL" clId="{A16D6E20-6CC4-41FB-9276-F2B5AE6607A4}" dt="2024-06-25T18:54:03.330" v="108" actId="2696"/>
        <pc:sldMkLst>
          <pc:docMk/>
          <pc:sldMk cId="3436892313" sldId="1677"/>
        </pc:sldMkLst>
      </pc:sldChg>
      <pc:sldChg chg="del">
        <pc:chgData name="Lars Björkman" userId="10049411-c5d5-42b6-93f4-7d56d5eee647" providerId="ADAL" clId="{A16D6E20-6CC4-41FB-9276-F2B5AE6607A4}" dt="2024-06-25T18:54:03.330" v="108" actId="2696"/>
        <pc:sldMkLst>
          <pc:docMk/>
          <pc:sldMk cId="3206194808" sldId="1678"/>
        </pc:sldMkLst>
      </pc:sldChg>
      <pc:sldChg chg="del">
        <pc:chgData name="Lars Björkman" userId="10049411-c5d5-42b6-93f4-7d56d5eee647" providerId="ADAL" clId="{A16D6E20-6CC4-41FB-9276-F2B5AE6607A4}" dt="2024-06-25T18:54:03.330" v="108" actId="2696"/>
        <pc:sldMkLst>
          <pc:docMk/>
          <pc:sldMk cId="1874104049" sldId="1679"/>
        </pc:sldMkLst>
      </pc:sldChg>
      <pc:sldChg chg="addSp delSp modSp add mod ord">
        <pc:chgData name="Lars Björkman" userId="10049411-c5d5-42b6-93f4-7d56d5eee647" providerId="ADAL" clId="{A16D6E20-6CC4-41FB-9276-F2B5AE6607A4}" dt="2024-06-27T15:57:58.582" v="5996"/>
        <pc:sldMkLst>
          <pc:docMk/>
          <pc:sldMk cId="856561819" sldId="1685"/>
        </pc:sldMkLst>
        <pc:spChg chg="mod">
          <ac:chgData name="Lars Björkman" userId="10049411-c5d5-42b6-93f4-7d56d5eee647" providerId="ADAL" clId="{A16D6E20-6CC4-41FB-9276-F2B5AE6607A4}" dt="2024-06-27T14:16:12.786" v="5712" actId="207"/>
          <ac:spMkLst>
            <pc:docMk/>
            <pc:sldMk cId="856561819" sldId="1685"/>
            <ac:spMk id="2"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6"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7"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8" creationId="{00000000-0000-0000-0000-000000000000}"/>
          </ac:spMkLst>
        </pc:spChg>
        <pc:spChg chg="mod">
          <ac:chgData name="Lars Björkman" userId="10049411-c5d5-42b6-93f4-7d56d5eee647" providerId="ADAL" clId="{A16D6E20-6CC4-41FB-9276-F2B5AE6607A4}" dt="2024-06-27T14:16:12.786" v="5712" actId="207"/>
          <ac:spMkLst>
            <pc:docMk/>
            <pc:sldMk cId="856561819" sldId="1685"/>
            <ac:spMk id="9" creationId="{00000000-0000-0000-0000-000000000000}"/>
          </ac:spMkLst>
        </pc:spChg>
        <pc:spChg chg="add mod">
          <ac:chgData name="Lars Björkman" userId="10049411-c5d5-42b6-93f4-7d56d5eee647" providerId="ADAL" clId="{A16D6E20-6CC4-41FB-9276-F2B5AE6607A4}" dt="2024-06-27T15:57:58.582" v="5996"/>
          <ac:spMkLst>
            <pc:docMk/>
            <pc:sldMk cId="856561819" sldId="1685"/>
            <ac:spMk id="10" creationId="{4E7B7B58-DCDD-CD42-036A-F61D439DB9EC}"/>
          </ac:spMkLst>
        </pc:spChg>
        <pc:spChg chg="del">
          <ac:chgData name="Lars Björkman" userId="10049411-c5d5-42b6-93f4-7d56d5eee647" providerId="ADAL" clId="{A16D6E20-6CC4-41FB-9276-F2B5AE6607A4}" dt="2024-06-26T17:47:35.496" v="4003" actId="478"/>
          <ac:spMkLst>
            <pc:docMk/>
            <pc:sldMk cId="856561819" sldId="1685"/>
            <ac:spMk id="15" creationId="{DE3A8C43-DA18-E64D-5078-4F7D096E5073}"/>
          </ac:spMkLst>
        </pc:spChg>
      </pc:sldChg>
      <pc:sldChg chg="del">
        <pc:chgData name="Lars Björkman" userId="10049411-c5d5-42b6-93f4-7d56d5eee647" providerId="ADAL" clId="{A16D6E20-6CC4-41FB-9276-F2B5AE6607A4}" dt="2024-06-26T14:04:13.450" v="3215" actId="2696"/>
        <pc:sldMkLst>
          <pc:docMk/>
          <pc:sldMk cId="2445535179" sldId="1685"/>
        </pc:sldMkLst>
      </pc:sldChg>
      <pc:sldChg chg="add">
        <pc:chgData name="Lars Björkman" userId="10049411-c5d5-42b6-93f4-7d56d5eee647" providerId="ADAL" clId="{A16D6E20-6CC4-41FB-9276-F2B5AE6607A4}" dt="2024-06-27T16:29:00.585" v="6377"/>
        <pc:sldMkLst>
          <pc:docMk/>
          <pc:sldMk cId="1767551175" sldId="1686"/>
        </pc:sldMkLst>
      </pc:sldChg>
      <pc:sldChg chg="del">
        <pc:chgData name="Lars Björkman" userId="10049411-c5d5-42b6-93f4-7d56d5eee647" providerId="ADAL" clId="{A16D6E20-6CC4-41FB-9276-F2B5AE6607A4}" dt="2024-06-27T16:28:37.379" v="6376" actId="2696"/>
        <pc:sldMkLst>
          <pc:docMk/>
          <pc:sldMk cId="2236673659" sldId="1686"/>
        </pc:sldMkLst>
      </pc:sldChg>
      <pc:sldChg chg="del">
        <pc:chgData name="Lars Björkman" userId="10049411-c5d5-42b6-93f4-7d56d5eee647" providerId="ADAL" clId="{A16D6E20-6CC4-41FB-9276-F2B5AE6607A4}" dt="2024-06-27T17:00:01.684" v="6383" actId="2696"/>
        <pc:sldMkLst>
          <pc:docMk/>
          <pc:sldMk cId="1154405675" sldId="1687"/>
        </pc:sldMkLst>
      </pc:sldChg>
      <pc:sldChg chg="modSp add mod">
        <pc:chgData name="Lars Björkman" userId="10049411-c5d5-42b6-93f4-7d56d5eee647" providerId="ADAL" clId="{A16D6E20-6CC4-41FB-9276-F2B5AE6607A4}" dt="2024-06-27T17:21:55.439" v="6596" actId="2711"/>
        <pc:sldMkLst>
          <pc:docMk/>
          <pc:sldMk cId="2814467368" sldId="1687"/>
        </pc:sldMkLst>
        <pc:spChg chg="mod">
          <ac:chgData name="Lars Björkman" userId="10049411-c5d5-42b6-93f4-7d56d5eee647" providerId="ADAL" clId="{A16D6E20-6CC4-41FB-9276-F2B5AE6607A4}" dt="2024-06-27T17:21:55.439" v="6596" actId="2711"/>
          <ac:spMkLst>
            <pc:docMk/>
            <pc:sldMk cId="2814467368" sldId="1687"/>
            <ac:spMk id="2" creationId="{9A1A4BD7-E286-4F3A-DC51-DBA893529956}"/>
          </ac:spMkLst>
        </pc:spChg>
        <pc:spChg chg="mod">
          <ac:chgData name="Lars Björkman" userId="10049411-c5d5-42b6-93f4-7d56d5eee647" providerId="ADAL" clId="{A16D6E20-6CC4-41FB-9276-F2B5AE6607A4}" dt="2024-06-27T17:21:55.439" v="6596" actId="2711"/>
          <ac:spMkLst>
            <pc:docMk/>
            <pc:sldMk cId="2814467368" sldId="1687"/>
            <ac:spMk id="4" creationId="{78D4F751-1F60-EA2C-3069-F58E9E1CC2A0}"/>
          </ac:spMkLst>
        </pc:spChg>
        <pc:spChg chg="mod">
          <ac:chgData name="Lars Björkman" userId="10049411-c5d5-42b6-93f4-7d56d5eee647" providerId="ADAL" clId="{A16D6E20-6CC4-41FB-9276-F2B5AE6607A4}" dt="2024-06-27T17:21:55.439" v="6596" actId="2711"/>
          <ac:spMkLst>
            <pc:docMk/>
            <pc:sldMk cId="2814467368" sldId="1687"/>
            <ac:spMk id="7" creationId="{EB16CB41-0F7D-8BCD-15F0-85A6230E1D32}"/>
          </ac:spMkLst>
        </pc:spChg>
        <pc:spChg chg="mod">
          <ac:chgData name="Lars Björkman" userId="10049411-c5d5-42b6-93f4-7d56d5eee647" providerId="ADAL" clId="{A16D6E20-6CC4-41FB-9276-F2B5AE6607A4}" dt="2024-06-27T17:21:55.439" v="6596" actId="2711"/>
          <ac:spMkLst>
            <pc:docMk/>
            <pc:sldMk cId="2814467368" sldId="1687"/>
            <ac:spMk id="10" creationId="{ECE1C026-EA9F-C1D3-9F83-0E91002BBB62}"/>
          </ac:spMkLst>
        </pc:spChg>
      </pc:sldChg>
      <pc:sldChg chg="del">
        <pc:chgData name="Lars Björkman" userId="10049411-c5d5-42b6-93f4-7d56d5eee647" providerId="ADAL" clId="{A16D6E20-6CC4-41FB-9276-F2B5AE6607A4}" dt="2024-06-27T17:00:01.684" v="6383" actId="2696"/>
        <pc:sldMkLst>
          <pc:docMk/>
          <pc:sldMk cId="2655305811" sldId="1688"/>
        </pc:sldMkLst>
      </pc:sldChg>
      <pc:sldChg chg="add">
        <pc:chgData name="Lars Björkman" userId="10049411-c5d5-42b6-93f4-7d56d5eee647" providerId="ADAL" clId="{A16D6E20-6CC4-41FB-9276-F2B5AE6607A4}" dt="2024-06-28T07:35:58.776" v="8732"/>
        <pc:sldMkLst>
          <pc:docMk/>
          <pc:sldMk cId="2921078329" sldId="1688"/>
        </pc:sldMkLst>
      </pc:sldChg>
      <pc:sldChg chg="modSp add del mod">
        <pc:chgData name="Lars Björkman" userId="10049411-c5d5-42b6-93f4-7d56d5eee647" providerId="ADAL" clId="{A16D6E20-6CC4-41FB-9276-F2B5AE6607A4}" dt="2024-06-28T07:35:29.696" v="8731" actId="2696"/>
        <pc:sldMkLst>
          <pc:docMk/>
          <pc:sldMk cId="4275742749" sldId="1688"/>
        </pc:sldMkLst>
        <pc:spChg chg="mod">
          <ac:chgData name="Lars Björkman" userId="10049411-c5d5-42b6-93f4-7d56d5eee647" providerId="ADAL" clId="{A16D6E20-6CC4-41FB-9276-F2B5AE6607A4}" dt="2024-06-27T17:22:24.078" v="6597" actId="2711"/>
          <ac:spMkLst>
            <pc:docMk/>
            <pc:sldMk cId="4275742749" sldId="1688"/>
            <ac:spMk id="2" creationId="{60885A94-C6A0-2180-75B1-C4A4FA0FD191}"/>
          </ac:spMkLst>
        </pc:spChg>
        <pc:spChg chg="mod">
          <ac:chgData name="Lars Björkman" userId="10049411-c5d5-42b6-93f4-7d56d5eee647" providerId="ADAL" clId="{A16D6E20-6CC4-41FB-9276-F2B5AE6607A4}" dt="2024-06-27T17:22:34.815" v="6599" actId="207"/>
          <ac:spMkLst>
            <pc:docMk/>
            <pc:sldMk cId="4275742749" sldId="1688"/>
            <ac:spMk id="7" creationId="{EB16CB41-0F7D-8BCD-15F0-85A6230E1D32}"/>
          </ac:spMkLst>
        </pc:spChg>
        <pc:spChg chg="mod">
          <ac:chgData name="Lars Björkman" userId="10049411-c5d5-42b6-93f4-7d56d5eee647" providerId="ADAL" clId="{A16D6E20-6CC4-41FB-9276-F2B5AE6607A4}" dt="2024-06-27T17:22:24.078" v="6597" actId="2711"/>
          <ac:spMkLst>
            <pc:docMk/>
            <pc:sldMk cId="4275742749" sldId="1688"/>
            <ac:spMk id="8" creationId="{58A30BE8-DBD7-B2A7-D3BC-E05B0272C5AC}"/>
          </ac:spMkLst>
        </pc:spChg>
        <pc:spChg chg="mod">
          <ac:chgData name="Lars Björkman" userId="10049411-c5d5-42b6-93f4-7d56d5eee647" providerId="ADAL" clId="{A16D6E20-6CC4-41FB-9276-F2B5AE6607A4}" dt="2024-06-27T17:22:24.078" v="6597" actId="2711"/>
          <ac:spMkLst>
            <pc:docMk/>
            <pc:sldMk cId="4275742749" sldId="1688"/>
            <ac:spMk id="9" creationId="{16EB1D42-58C4-B70D-9960-AACA395F9A32}"/>
          </ac:spMkLst>
        </pc:spChg>
      </pc:sldChg>
      <pc:sldChg chg="del">
        <pc:chgData name="Lars Björkman" userId="10049411-c5d5-42b6-93f4-7d56d5eee647" providerId="ADAL" clId="{A16D6E20-6CC4-41FB-9276-F2B5AE6607A4}" dt="2024-06-27T17:27:24.188" v="6633" actId="2696"/>
        <pc:sldMkLst>
          <pc:docMk/>
          <pc:sldMk cId="2658925019" sldId="1689"/>
        </pc:sldMkLst>
      </pc:sldChg>
      <pc:sldChg chg="addSp delSp modSp add mod">
        <pc:chgData name="Lars Björkman" userId="10049411-c5d5-42b6-93f4-7d56d5eee647" providerId="ADAL" clId="{A16D6E20-6CC4-41FB-9276-F2B5AE6607A4}" dt="2024-06-28T07:46:25.217" v="8848"/>
        <pc:sldMkLst>
          <pc:docMk/>
          <pc:sldMk cId="4170184223" sldId="1689"/>
        </pc:sldMkLst>
        <pc:spChg chg="mod">
          <ac:chgData name="Lars Björkman" userId="10049411-c5d5-42b6-93f4-7d56d5eee647" providerId="ADAL" clId="{A16D6E20-6CC4-41FB-9276-F2B5AE6607A4}" dt="2024-06-27T17:33:05.017" v="6727" actId="2711"/>
          <ac:spMkLst>
            <pc:docMk/>
            <pc:sldMk cId="4170184223" sldId="1689"/>
            <ac:spMk id="2" creationId="{A68264FD-22FF-1BE3-C046-C2F23D704D98}"/>
          </ac:spMkLst>
        </pc:spChg>
        <pc:spChg chg="mod">
          <ac:chgData name="Lars Björkman" userId="10049411-c5d5-42b6-93f4-7d56d5eee647" providerId="ADAL" clId="{A16D6E20-6CC4-41FB-9276-F2B5AE6607A4}" dt="2024-06-27T17:33:05.017" v="6727" actId="2711"/>
          <ac:spMkLst>
            <pc:docMk/>
            <pc:sldMk cId="4170184223" sldId="1689"/>
            <ac:spMk id="3" creationId="{EF48654D-9ADA-CCCB-5D91-1C297A6692B8}"/>
          </ac:spMkLst>
        </pc:spChg>
        <pc:spChg chg="mod">
          <ac:chgData name="Lars Björkman" userId="10049411-c5d5-42b6-93f4-7d56d5eee647" providerId="ADAL" clId="{A16D6E20-6CC4-41FB-9276-F2B5AE6607A4}" dt="2024-06-27T17:33:05.017" v="6727" actId="2711"/>
          <ac:spMkLst>
            <pc:docMk/>
            <pc:sldMk cId="4170184223" sldId="1689"/>
            <ac:spMk id="4" creationId="{2FF2F9A2-34E1-EAEE-DB21-5DEF56DE819C}"/>
          </ac:spMkLst>
        </pc:spChg>
        <pc:spChg chg="mod">
          <ac:chgData name="Lars Björkman" userId="10049411-c5d5-42b6-93f4-7d56d5eee647" providerId="ADAL" clId="{A16D6E20-6CC4-41FB-9276-F2B5AE6607A4}" dt="2024-06-27T17:33:05.017" v="6727" actId="2711"/>
          <ac:spMkLst>
            <pc:docMk/>
            <pc:sldMk cId="4170184223" sldId="1689"/>
            <ac:spMk id="5" creationId="{CB75856B-3A2B-069F-AD50-2F1B1BB4B18E}"/>
          </ac:spMkLst>
        </pc:spChg>
        <pc:spChg chg="mod">
          <ac:chgData name="Lars Björkman" userId="10049411-c5d5-42b6-93f4-7d56d5eee647" providerId="ADAL" clId="{A16D6E20-6CC4-41FB-9276-F2B5AE6607A4}" dt="2024-06-27T17:33:05.017" v="6727" actId="2711"/>
          <ac:spMkLst>
            <pc:docMk/>
            <pc:sldMk cId="4170184223" sldId="1689"/>
            <ac:spMk id="6" creationId="{D50DACC3-7AA7-E3B3-1D10-51F9F12D4A33}"/>
          </ac:spMkLst>
        </pc:spChg>
        <pc:spChg chg="mod">
          <ac:chgData name="Lars Björkman" userId="10049411-c5d5-42b6-93f4-7d56d5eee647" providerId="ADAL" clId="{A16D6E20-6CC4-41FB-9276-F2B5AE6607A4}" dt="2024-06-27T17:33:05.017" v="6727" actId="2711"/>
          <ac:spMkLst>
            <pc:docMk/>
            <pc:sldMk cId="4170184223" sldId="1689"/>
            <ac:spMk id="7" creationId="{3CB21248-CFBD-19B1-D52C-ED61DB455CC3}"/>
          </ac:spMkLst>
        </pc:spChg>
        <pc:spChg chg="add del mod">
          <ac:chgData name="Lars Björkman" userId="10049411-c5d5-42b6-93f4-7d56d5eee647" providerId="ADAL" clId="{A16D6E20-6CC4-41FB-9276-F2B5AE6607A4}" dt="2024-06-28T07:46:23.541" v="8847" actId="478"/>
          <ac:spMkLst>
            <pc:docMk/>
            <pc:sldMk cId="4170184223" sldId="1689"/>
            <ac:spMk id="8" creationId="{E4680A46-3C04-0E7E-C7BB-E025F7A80E4C}"/>
          </ac:spMkLst>
        </pc:spChg>
        <pc:spChg chg="add mod">
          <ac:chgData name="Lars Björkman" userId="10049411-c5d5-42b6-93f4-7d56d5eee647" providerId="ADAL" clId="{A16D6E20-6CC4-41FB-9276-F2B5AE6607A4}" dt="2024-06-28T07:46:25.217" v="8848"/>
          <ac:spMkLst>
            <pc:docMk/>
            <pc:sldMk cId="4170184223" sldId="1689"/>
            <ac:spMk id="9" creationId="{2D536E97-8A50-7B22-F2B8-2B5B38391456}"/>
          </ac:spMkLst>
        </pc:spChg>
        <pc:spChg chg="mod">
          <ac:chgData name="Lars Björkman" userId="10049411-c5d5-42b6-93f4-7d56d5eee647" providerId="ADAL" clId="{A16D6E20-6CC4-41FB-9276-F2B5AE6607A4}" dt="2024-06-27T17:33:05.017" v="6727" actId="2711"/>
          <ac:spMkLst>
            <pc:docMk/>
            <pc:sldMk cId="4170184223" sldId="1689"/>
            <ac:spMk id="10" creationId="{67C18E63-55DC-5F95-0E4A-D6D687D26994}"/>
          </ac:spMkLst>
        </pc:spChg>
        <pc:spChg chg="mod">
          <ac:chgData name="Lars Björkman" userId="10049411-c5d5-42b6-93f4-7d56d5eee647" providerId="ADAL" clId="{A16D6E20-6CC4-41FB-9276-F2B5AE6607A4}" dt="2024-06-27T17:33:05.017" v="6727" actId="2711"/>
          <ac:spMkLst>
            <pc:docMk/>
            <pc:sldMk cId="4170184223" sldId="1689"/>
            <ac:spMk id="12" creationId="{0DD08888-45CE-2073-DB67-F42F76BF0ECC}"/>
          </ac:spMkLst>
        </pc:spChg>
        <pc:spChg chg="mod">
          <ac:chgData name="Lars Björkman" userId="10049411-c5d5-42b6-93f4-7d56d5eee647" providerId="ADAL" clId="{A16D6E20-6CC4-41FB-9276-F2B5AE6607A4}" dt="2024-06-27T17:33:05.017" v="6727" actId="2711"/>
          <ac:spMkLst>
            <pc:docMk/>
            <pc:sldMk cId="4170184223" sldId="1689"/>
            <ac:spMk id="13" creationId="{D8EB53D1-EEC2-542D-F847-8C1741F9D9A8}"/>
          </ac:spMkLst>
        </pc:spChg>
        <pc:spChg chg="del mod">
          <ac:chgData name="Lars Björkman" userId="10049411-c5d5-42b6-93f4-7d56d5eee647" providerId="ADAL" clId="{A16D6E20-6CC4-41FB-9276-F2B5AE6607A4}" dt="2024-06-28T07:43:47.903" v="8839" actId="478"/>
          <ac:spMkLst>
            <pc:docMk/>
            <pc:sldMk cId="4170184223" sldId="1689"/>
            <ac:spMk id="16" creationId="{DE997BE3-F447-BC0C-E5F9-16030BFBFB9A}"/>
          </ac:spMkLst>
        </pc:spChg>
        <pc:spChg chg="mod">
          <ac:chgData name="Lars Björkman" userId="10049411-c5d5-42b6-93f4-7d56d5eee647" providerId="ADAL" clId="{A16D6E20-6CC4-41FB-9276-F2B5AE6607A4}" dt="2024-06-27T17:33:05.017" v="6727" actId="2711"/>
          <ac:spMkLst>
            <pc:docMk/>
            <pc:sldMk cId="4170184223" sldId="1689"/>
            <ac:spMk id="18" creationId="{5F8139F4-6D31-FA10-A14D-C8BF30628681}"/>
          </ac:spMkLst>
        </pc:spChg>
      </pc:sldChg>
      <pc:sldChg chg="del">
        <pc:chgData name="Lars Björkman" userId="10049411-c5d5-42b6-93f4-7d56d5eee647" providerId="ADAL" clId="{A16D6E20-6CC4-41FB-9276-F2B5AE6607A4}" dt="2024-06-26T14:04:13.450" v="3215" actId="2696"/>
        <pc:sldMkLst>
          <pc:docMk/>
          <pc:sldMk cId="2289699784" sldId="1691"/>
        </pc:sldMkLst>
      </pc:sldChg>
      <pc:sldChg chg="modSp add mod">
        <pc:chgData name="Lars Björkman" userId="10049411-c5d5-42b6-93f4-7d56d5eee647" providerId="ADAL" clId="{A16D6E20-6CC4-41FB-9276-F2B5AE6607A4}" dt="2024-06-27T13:43:26.575" v="5514" actId="1036"/>
        <pc:sldMkLst>
          <pc:docMk/>
          <pc:sldMk cId="3546271641" sldId="1691"/>
        </pc:sldMkLst>
        <pc:spChg chg="mod">
          <ac:chgData name="Lars Björkman" userId="10049411-c5d5-42b6-93f4-7d56d5eee647" providerId="ADAL" clId="{A16D6E20-6CC4-41FB-9276-F2B5AE6607A4}" dt="2024-06-27T13:43:26.575" v="5514" actId="1036"/>
          <ac:spMkLst>
            <pc:docMk/>
            <pc:sldMk cId="3546271641" sldId="1691"/>
            <ac:spMk id="6" creationId="{813244D8-DE7E-4644-7E32-CD8CA02739A9}"/>
          </ac:spMkLst>
        </pc:spChg>
        <pc:spChg chg="mod">
          <ac:chgData name="Lars Björkman" userId="10049411-c5d5-42b6-93f4-7d56d5eee647" providerId="ADAL" clId="{A16D6E20-6CC4-41FB-9276-F2B5AE6607A4}" dt="2024-06-27T13:43:13.174" v="5509" actId="113"/>
          <ac:spMkLst>
            <pc:docMk/>
            <pc:sldMk cId="3546271641" sldId="1691"/>
            <ac:spMk id="10" creationId="{A5F4C679-E805-34E5-69D6-8B30AF0A8EF5}"/>
          </ac:spMkLst>
        </pc:spChg>
      </pc:sldChg>
      <pc:sldChg chg="modSp mod">
        <pc:chgData name="Lars Björkman" userId="10049411-c5d5-42b6-93f4-7d56d5eee647" providerId="ADAL" clId="{A16D6E20-6CC4-41FB-9276-F2B5AE6607A4}" dt="2024-06-27T17:49:30.238" v="6922" actId="255"/>
        <pc:sldMkLst>
          <pc:docMk/>
          <pc:sldMk cId="1310605064" sldId="1692"/>
        </pc:sldMkLst>
        <pc:spChg chg="mod">
          <ac:chgData name="Lars Björkman" userId="10049411-c5d5-42b6-93f4-7d56d5eee647" providerId="ADAL" clId="{A16D6E20-6CC4-41FB-9276-F2B5AE6607A4}" dt="2024-06-27T17:49:18.349" v="6920" actId="2711"/>
          <ac:spMkLst>
            <pc:docMk/>
            <pc:sldMk cId="1310605064" sldId="1692"/>
            <ac:spMk id="2" creationId="{04EA6994-8CD0-4751-CCDF-AF22C52E5536}"/>
          </ac:spMkLst>
        </pc:spChg>
        <pc:spChg chg="mod">
          <ac:chgData name="Lars Björkman" userId="10049411-c5d5-42b6-93f4-7d56d5eee647" providerId="ADAL" clId="{A16D6E20-6CC4-41FB-9276-F2B5AE6607A4}" dt="2024-06-27T17:49:18.349" v="6920" actId="2711"/>
          <ac:spMkLst>
            <pc:docMk/>
            <pc:sldMk cId="1310605064" sldId="1692"/>
            <ac:spMk id="4" creationId="{EAA3AB39-C4B5-B56F-BC1B-5BD31095D66E}"/>
          </ac:spMkLst>
        </pc:spChg>
        <pc:spChg chg="mod">
          <ac:chgData name="Lars Björkman" userId="10049411-c5d5-42b6-93f4-7d56d5eee647" providerId="ADAL" clId="{A16D6E20-6CC4-41FB-9276-F2B5AE6607A4}" dt="2024-06-27T17:49:18.349" v="6920" actId="2711"/>
          <ac:spMkLst>
            <pc:docMk/>
            <pc:sldMk cId="1310605064" sldId="1692"/>
            <ac:spMk id="5" creationId="{58D2C0E4-2670-3A68-DAED-57432E05F126}"/>
          </ac:spMkLst>
        </pc:spChg>
        <pc:spChg chg="mod">
          <ac:chgData name="Lars Björkman" userId="10049411-c5d5-42b6-93f4-7d56d5eee647" providerId="ADAL" clId="{A16D6E20-6CC4-41FB-9276-F2B5AE6607A4}" dt="2024-06-27T17:49:18.349" v="6920" actId="2711"/>
          <ac:spMkLst>
            <pc:docMk/>
            <pc:sldMk cId="1310605064" sldId="1692"/>
            <ac:spMk id="15" creationId="{EE215251-4972-D9F2-943E-7B316054022C}"/>
          </ac:spMkLst>
        </pc:spChg>
        <pc:spChg chg="mod">
          <ac:chgData name="Lars Björkman" userId="10049411-c5d5-42b6-93f4-7d56d5eee647" providerId="ADAL" clId="{A16D6E20-6CC4-41FB-9276-F2B5AE6607A4}" dt="2024-06-27T17:49:18.349" v="6920" actId="2711"/>
          <ac:spMkLst>
            <pc:docMk/>
            <pc:sldMk cId="1310605064" sldId="1692"/>
            <ac:spMk id="16" creationId="{E40F31E5-F155-0E46-49C8-A36F3934E261}"/>
          </ac:spMkLst>
        </pc:spChg>
        <pc:spChg chg="mod">
          <ac:chgData name="Lars Björkman" userId="10049411-c5d5-42b6-93f4-7d56d5eee647" providerId="ADAL" clId="{A16D6E20-6CC4-41FB-9276-F2B5AE6607A4}" dt="2024-06-27T17:49:18.349" v="6920" actId="2711"/>
          <ac:spMkLst>
            <pc:docMk/>
            <pc:sldMk cId="1310605064" sldId="1692"/>
            <ac:spMk id="17" creationId="{0C84F181-7ED8-82CC-958F-89A5B14437F0}"/>
          </ac:spMkLst>
        </pc:spChg>
        <pc:spChg chg="mod">
          <ac:chgData name="Lars Björkman" userId="10049411-c5d5-42b6-93f4-7d56d5eee647" providerId="ADAL" clId="{A16D6E20-6CC4-41FB-9276-F2B5AE6607A4}" dt="2024-06-27T17:49:18.349" v="6920" actId="2711"/>
          <ac:spMkLst>
            <pc:docMk/>
            <pc:sldMk cId="1310605064" sldId="1692"/>
            <ac:spMk id="18" creationId="{62CC9401-F2F1-4801-21DD-31DDFD060AB8}"/>
          </ac:spMkLst>
        </pc:spChg>
        <pc:spChg chg="mod">
          <ac:chgData name="Lars Björkman" userId="10049411-c5d5-42b6-93f4-7d56d5eee647" providerId="ADAL" clId="{A16D6E20-6CC4-41FB-9276-F2B5AE6607A4}" dt="2024-06-27T17:49:30.238" v="6922" actId="255"/>
          <ac:spMkLst>
            <pc:docMk/>
            <pc:sldMk cId="1310605064" sldId="1692"/>
            <ac:spMk id="20" creationId="{1DE7E513-02BB-FAD1-D1DD-5E1CAB6DC681}"/>
          </ac:spMkLst>
        </pc:spChg>
        <pc:spChg chg="mod">
          <ac:chgData name="Lars Björkman" userId="10049411-c5d5-42b6-93f4-7d56d5eee647" providerId="ADAL" clId="{A16D6E20-6CC4-41FB-9276-F2B5AE6607A4}" dt="2024-06-27T17:49:18.349" v="6920" actId="2711"/>
          <ac:spMkLst>
            <pc:docMk/>
            <pc:sldMk cId="1310605064" sldId="1692"/>
            <ac:spMk id="21" creationId="{C2917BCF-7B57-0D94-EB68-6FD9FDC5EE39}"/>
          </ac:spMkLst>
        </pc:spChg>
        <pc:spChg chg="mod">
          <ac:chgData name="Lars Björkman" userId="10049411-c5d5-42b6-93f4-7d56d5eee647" providerId="ADAL" clId="{A16D6E20-6CC4-41FB-9276-F2B5AE6607A4}" dt="2024-06-27T17:49:18.349" v="6920" actId="2711"/>
          <ac:spMkLst>
            <pc:docMk/>
            <pc:sldMk cId="1310605064" sldId="1692"/>
            <ac:spMk id="23" creationId="{9FBA94F5-5649-6584-F278-1B25EAAA5E47}"/>
          </ac:spMkLst>
        </pc:spChg>
        <pc:spChg chg="mod">
          <ac:chgData name="Lars Björkman" userId="10049411-c5d5-42b6-93f4-7d56d5eee647" providerId="ADAL" clId="{A16D6E20-6CC4-41FB-9276-F2B5AE6607A4}" dt="2024-06-27T17:49:18.349" v="6920" actId="2711"/>
          <ac:spMkLst>
            <pc:docMk/>
            <pc:sldMk cId="1310605064" sldId="1692"/>
            <ac:spMk id="25" creationId="{EC964FE7-2692-F9D4-446A-243F726235A0}"/>
          </ac:spMkLst>
        </pc:spChg>
      </pc:sldChg>
      <pc:sldChg chg="modSp mod">
        <pc:chgData name="Lars Björkman" userId="10049411-c5d5-42b6-93f4-7d56d5eee647" providerId="ADAL" clId="{A16D6E20-6CC4-41FB-9276-F2B5AE6607A4}" dt="2024-06-26T18:07:11.142" v="4297" actId="255"/>
        <pc:sldMkLst>
          <pc:docMk/>
          <pc:sldMk cId="1459505444" sldId="1694"/>
        </pc:sldMkLst>
        <pc:spChg chg="mod">
          <ac:chgData name="Lars Björkman" userId="10049411-c5d5-42b6-93f4-7d56d5eee647" providerId="ADAL" clId="{A16D6E20-6CC4-41FB-9276-F2B5AE6607A4}" dt="2024-06-26T17:36:44.213" v="3899" actId="113"/>
          <ac:spMkLst>
            <pc:docMk/>
            <pc:sldMk cId="1459505444" sldId="1694"/>
            <ac:spMk id="39" creationId="{BC98CED2-9C51-471C-BD31-2C17F882AB84}"/>
          </ac:spMkLst>
        </pc:spChg>
        <pc:spChg chg="mod">
          <ac:chgData name="Lars Björkman" userId="10049411-c5d5-42b6-93f4-7d56d5eee647" providerId="ADAL" clId="{A16D6E20-6CC4-41FB-9276-F2B5AE6607A4}" dt="2024-06-26T18:07:11.142" v="4297" actId="255"/>
          <ac:spMkLst>
            <pc:docMk/>
            <pc:sldMk cId="1459505444" sldId="1694"/>
            <ac:spMk id="85" creationId="{3A4F9364-113A-90C4-DEF3-821E55DC6E35}"/>
          </ac:spMkLst>
        </pc:spChg>
      </pc:sldChg>
      <pc:sldChg chg="del">
        <pc:chgData name="Lars Björkman" userId="10049411-c5d5-42b6-93f4-7d56d5eee647" providerId="ADAL" clId="{A16D6E20-6CC4-41FB-9276-F2B5AE6607A4}" dt="2024-06-27T19:47:00.657" v="8505" actId="47"/>
        <pc:sldMkLst>
          <pc:docMk/>
          <pc:sldMk cId="3749961984" sldId="1696"/>
        </pc:sldMkLst>
      </pc:sldChg>
      <pc:sldChg chg="del">
        <pc:chgData name="Lars Björkman" userId="10049411-c5d5-42b6-93f4-7d56d5eee647" providerId="ADAL" clId="{A16D6E20-6CC4-41FB-9276-F2B5AE6607A4}" dt="2024-06-26T14:00:33.719" v="3214" actId="47"/>
        <pc:sldMkLst>
          <pc:docMk/>
          <pc:sldMk cId="1569809915" sldId="1697"/>
        </pc:sldMkLst>
      </pc:sldChg>
      <pc:sldChg chg="del">
        <pc:chgData name="Lars Björkman" userId="10049411-c5d5-42b6-93f4-7d56d5eee647" providerId="ADAL" clId="{A16D6E20-6CC4-41FB-9276-F2B5AE6607A4}" dt="2024-06-27T16:28:37.379" v="6376" actId="2696"/>
        <pc:sldMkLst>
          <pc:docMk/>
          <pc:sldMk cId="28173602" sldId="1698"/>
        </pc:sldMkLst>
      </pc:sldChg>
      <pc:sldChg chg="modSp add mod">
        <pc:chgData name="Lars Björkman" userId="10049411-c5d5-42b6-93f4-7d56d5eee647" providerId="ADAL" clId="{A16D6E20-6CC4-41FB-9276-F2B5AE6607A4}" dt="2024-06-27T17:20:40.950" v="6588" actId="207"/>
        <pc:sldMkLst>
          <pc:docMk/>
          <pc:sldMk cId="2388905229" sldId="1698"/>
        </pc:sldMkLst>
        <pc:spChg chg="mod">
          <ac:chgData name="Lars Björkman" userId="10049411-c5d5-42b6-93f4-7d56d5eee647" providerId="ADAL" clId="{A16D6E20-6CC4-41FB-9276-F2B5AE6607A4}" dt="2024-06-27T17:20:25.531" v="6586" actId="2711"/>
          <ac:spMkLst>
            <pc:docMk/>
            <pc:sldMk cId="2388905229" sldId="1698"/>
            <ac:spMk id="2" creationId="{94C70AF5-8EF1-4CC0-487A-FB15055601B2}"/>
          </ac:spMkLst>
        </pc:spChg>
        <pc:spChg chg="mod">
          <ac:chgData name="Lars Björkman" userId="10049411-c5d5-42b6-93f4-7d56d5eee647" providerId="ADAL" clId="{A16D6E20-6CC4-41FB-9276-F2B5AE6607A4}" dt="2024-06-27T17:20:25.531" v="6586" actId="2711"/>
          <ac:spMkLst>
            <pc:docMk/>
            <pc:sldMk cId="2388905229" sldId="1698"/>
            <ac:spMk id="4" creationId="{91F556FF-9901-4419-EF5F-C77C63A69CC8}"/>
          </ac:spMkLst>
        </pc:spChg>
        <pc:spChg chg="mod">
          <ac:chgData name="Lars Björkman" userId="10049411-c5d5-42b6-93f4-7d56d5eee647" providerId="ADAL" clId="{A16D6E20-6CC4-41FB-9276-F2B5AE6607A4}" dt="2024-06-27T17:20:40.950" v="6588" actId="207"/>
          <ac:spMkLst>
            <pc:docMk/>
            <pc:sldMk cId="2388905229" sldId="1698"/>
            <ac:spMk id="6" creationId="{AC367A05-0C27-476A-A939-29E65A11C21D}"/>
          </ac:spMkLst>
        </pc:spChg>
        <pc:spChg chg="mod">
          <ac:chgData name="Lars Björkman" userId="10049411-c5d5-42b6-93f4-7d56d5eee647" providerId="ADAL" clId="{A16D6E20-6CC4-41FB-9276-F2B5AE6607A4}" dt="2024-06-27T17:20:25.531" v="6586" actId="2711"/>
          <ac:spMkLst>
            <pc:docMk/>
            <pc:sldMk cId="2388905229" sldId="1698"/>
            <ac:spMk id="11" creationId="{3A803B7F-F95D-4615-B299-9C6E59CBD52F}"/>
          </ac:spMkLst>
        </pc:spChg>
      </pc:sldChg>
      <pc:sldChg chg="del">
        <pc:chgData name="Lars Björkman" userId="10049411-c5d5-42b6-93f4-7d56d5eee647" providerId="ADAL" clId="{A16D6E20-6CC4-41FB-9276-F2B5AE6607A4}" dt="2024-06-27T16:28:37.379" v="6376" actId="2696"/>
        <pc:sldMkLst>
          <pc:docMk/>
          <pc:sldMk cId="1272693287" sldId="1699"/>
        </pc:sldMkLst>
      </pc:sldChg>
      <pc:sldChg chg="modSp add mod">
        <pc:chgData name="Lars Björkman" userId="10049411-c5d5-42b6-93f4-7d56d5eee647" providerId="ADAL" clId="{A16D6E20-6CC4-41FB-9276-F2B5AE6607A4}" dt="2024-06-27T17:07:09.226" v="6423" actId="2711"/>
        <pc:sldMkLst>
          <pc:docMk/>
          <pc:sldMk cId="2845579279" sldId="1699"/>
        </pc:sldMkLst>
        <pc:spChg chg="mod">
          <ac:chgData name="Lars Björkman" userId="10049411-c5d5-42b6-93f4-7d56d5eee647" providerId="ADAL" clId="{A16D6E20-6CC4-41FB-9276-F2B5AE6607A4}" dt="2024-06-27T17:03:37.898" v="6401" actId="255"/>
          <ac:spMkLst>
            <pc:docMk/>
            <pc:sldMk cId="2845579279" sldId="1699"/>
            <ac:spMk id="2" creationId="{63CFC718-F56D-3B6B-30C1-C081A6BC2741}"/>
          </ac:spMkLst>
        </pc:spChg>
        <pc:spChg chg="mod">
          <ac:chgData name="Lars Björkman" userId="10049411-c5d5-42b6-93f4-7d56d5eee647" providerId="ADAL" clId="{A16D6E20-6CC4-41FB-9276-F2B5AE6607A4}" dt="2024-06-27T17:07:09.226" v="6423" actId="2711"/>
          <ac:spMkLst>
            <pc:docMk/>
            <pc:sldMk cId="2845579279" sldId="1699"/>
            <ac:spMk id="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7"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1"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3"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6"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18"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2"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4"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27"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36" creationId="{00000000-0000-0000-0000-000000000000}"/>
          </ac:spMkLst>
        </pc:spChg>
        <pc:spChg chg="mod">
          <ac:chgData name="Lars Björkman" userId="10049411-c5d5-42b6-93f4-7d56d5eee647" providerId="ADAL" clId="{A16D6E20-6CC4-41FB-9276-F2B5AE6607A4}" dt="2024-06-27T17:07:09.226" v="6423" actId="2711"/>
          <ac:spMkLst>
            <pc:docMk/>
            <pc:sldMk cId="2845579279" sldId="1699"/>
            <ac:spMk id="37" creationId="{828BAB89-B301-B224-6807-719442476293}"/>
          </ac:spMkLst>
        </pc:spChg>
        <pc:spChg chg="mod">
          <ac:chgData name="Lars Björkman" userId="10049411-c5d5-42b6-93f4-7d56d5eee647" providerId="ADAL" clId="{A16D6E20-6CC4-41FB-9276-F2B5AE6607A4}" dt="2024-06-27T17:07:09.226" v="6423" actId="2711"/>
          <ac:spMkLst>
            <pc:docMk/>
            <pc:sldMk cId="2845579279" sldId="1699"/>
            <ac:spMk id="43" creationId="{9FC2F099-62CD-E12F-B5BC-50E24DC499AB}"/>
          </ac:spMkLst>
        </pc:spChg>
        <pc:spChg chg="mod">
          <ac:chgData name="Lars Björkman" userId="10049411-c5d5-42b6-93f4-7d56d5eee647" providerId="ADAL" clId="{A16D6E20-6CC4-41FB-9276-F2B5AE6607A4}" dt="2024-06-27T17:07:09.226" v="6423" actId="2711"/>
          <ac:spMkLst>
            <pc:docMk/>
            <pc:sldMk cId="2845579279" sldId="1699"/>
            <ac:spMk id="46" creationId="{BFFEE102-A66A-FCDB-29B7-8E27E8A6E69E}"/>
          </ac:spMkLst>
        </pc:spChg>
        <pc:spChg chg="mod">
          <ac:chgData name="Lars Björkman" userId="10049411-c5d5-42b6-93f4-7d56d5eee647" providerId="ADAL" clId="{A16D6E20-6CC4-41FB-9276-F2B5AE6607A4}" dt="2024-06-27T17:07:09.226" v="6423" actId="2711"/>
          <ac:spMkLst>
            <pc:docMk/>
            <pc:sldMk cId="2845579279" sldId="1699"/>
            <ac:spMk id="49" creationId="{F558288B-E6B5-DE53-67DF-7A54C1629084}"/>
          </ac:spMkLst>
        </pc:spChg>
        <pc:spChg chg="mod">
          <ac:chgData name="Lars Björkman" userId="10049411-c5d5-42b6-93f4-7d56d5eee647" providerId="ADAL" clId="{A16D6E20-6CC4-41FB-9276-F2B5AE6607A4}" dt="2024-06-27T17:07:09.226" v="6423" actId="2711"/>
          <ac:spMkLst>
            <pc:docMk/>
            <pc:sldMk cId="2845579279" sldId="1699"/>
            <ac:spMk id="50" creationId="{AD346021-B30E-4AB3-C329-491D0D5CE2CB}"/>
          </ac:spMkLst>
        </pc:spChg>
        <pc:spChg chg="mod">
          <ac:chgData name="Lars Björkman" userId="10049411-c5d5-42b6-93f4-7d56d5eee647" providerId="ADAL" clId="{A16D6E20-6CC4-41FB-9276-F2B5AE6607A4}" dt="2024-06-27T17:07:09.226" v="6423" actId="2711"/>
          <ac:spMkLst>
            <pc:docMk/>
            <pc:sldMk cId="2845579279" sldId="1699"/>
            <ac:spMk id="51" creationId="{7797399F-8A33-BF82-8B75-FD9F8457A673}"/>
          </ac:spMkLst>
        </pc:spChg>
        <pc:spChg chg="mod">
          <ac:chgData name="Lars Björkman" userId="10049411-c5d5-42b6-93f4-7d56d5eee647" providerId="ADAL" clId="{A16D6E20-6CC4-41FB-9276-F2B5AE6607A4}" dt="2024-06-27T17:07:09.226" v="6423" actId="2711"/>
          <ac:spMkLst>
            <pc:docMk/>
            <pc:sldMk cId="2845579279" sldId="1699"/>
            <ac:spMk id="54" creationId="{F38455D0-69C6-D1DA-1FE1-F4A62C603070}"/>
          </ac:spMkLst>
        </pc:spChg>
        <pc:spChg chg="mod">
          <ac:chgData name="Lars Björkman" userId="10049411-c5d5-42b6-93f4-7d56d5eee647" providerId="ADAL" clId="{A16D6E20-6CC4-41FB-9276-F2B5AE6607A4}" dt="2024-06-27T17:07:09.226" v="6423" actId="2711"/>
          <ac:spMkLst>
            <pc:docMk/>
            <pc:sldMk cId="2845579279" sldId="1699"/>
            <ac:spMk id="56" creationId="{C4D6E313-21DC-2182-FBED-3F86D54C6D51}"/>
          </ac:spMkLst>
        </pc:spChg>
        <pc:spChg chg="mod">
          <ac:chgData name="Lars Björkman" userId="10049411-c5d5-42b6-93f4-7d56d5eee647" providerId="ADAL" clId="{A16D6E20-6CC4-41FB-9276-F2B5AE6607A4}" dt="2024-06-27T17:07:09.226" v="6423" actId="2711"/>
          <ac:spMkLst>
            <pc:docMk/>
            <pc:sldMk cId="2845579279" sldId="1699"/>
            <ac:spMk id="57" creationId="{2E59C9AE-1DA0-8274-3779-93196B0BB5E6}"/>
          </ac:spMkLst>
        </pc:spChg>
        <pc:spChg chg="mod">
          <ac:chgData name="Lars Björkman" userId="10049411-c5d5-42b6-93f4-7d56d5eee647" providerId="ADAL" clId="{A16D6E20-6CC4-41FB-9276-F2B5AE6607A4}" dt="2024-06-27T17:07:09.226" v="6423" actId="2711"/>
          <ac:spMkLst>
            <pc:docMk/>
            <pc:sldMk cId="2845579279" sldId="1699"/>
            <ac:spMk id="71" creationId="{A24CBC67-286A-0845-EE88-FC51AE6D63F0}"/>
          </ac:spMkLst>
        </pc:spChg>
        <pc:spChg chg="mod">
          <ac:chgData name="Lars Björkman" userId="10049411-c5d5-42b6-93f4-7d56d5eee647" providerId="ADAL" clId="{A16D6E20-6CC4-41FB-9276-F2B5AE6607A4}" dt="2024-06-27T17:07:09.226" v="6423" actId="2711"/>
          <ac:spMkLst>
            <pc:docMk/>
            <pc:sldMk cId="2845579279" sldId="1699"/>
            <ac:spMk id="72" creationId="{73985188-DC89-6244-EAAE-F4D8ED218A9C}"/>
          </ac:spMkLst>
        </pc:spChg>
        <pc:spChg chg="mod">
          <ac:chgData name="Lars Björkman" userId="10049411-c5d5-42b6-93f4-7d56d5eee647" providerId="ADAL" clId="{A16D6E20-6CC4-41FB-9276-F2B5AE6607A4}" dt="2024-06-27T17:07:09.226" v="6423" actId="2711"/>
          <ac:spMkLst>
            <pc:docMk/>
            <pc:sldMk cId="2845579279" sldId="1699"/>
            <ac:spMk id="83" creationId="{8514E236-84B5-5B12-F2EA-D8D0DCC09349}"/>
          </ac:spMkLst>
        </pc:spChg>
        <pc:spChg chg="mod">
          <ac:chgData name="Lars Björkman" userId="10049411-c5d5-42b6-93f4-7d56d5eee647" providerId="ADAL" clId="{A16D6E20-6CC4-41FB-9276-F2B5AE6607A4}" dt="2024-06-27T17:07:09.226" v="6423" actId="2711"/>
          <ac:spMkLst>
            <pc:docMk/>
            <pc:sldMk cId="2845579279" sldId="1699"/>
            <ac:spMk id="84" creationId="{AB3D2293-C4F9-582B-F5E1-4E03A27F9835}"/>
          </ac:spMkLst>
        </pc:spChg>
        <pc:spChg chg="mod">
          <ac:chgData name="Lars Björkman" userId="10049411-c5d5-42b6-93f4-7d56d5eee647" providerId="ADAL" clId="{A16D6E20-6CC4-41FB-9276-F2B5AE6607A4}" dt="2024-06-27T17:07:09.226" v="6423" actId="2711"/>
          <ac:spMkLst>
            <pc:docMk/>
            <pc:sldMk cId="2845579279" sldId="1699"/>
            <ac:spMk id="85" creationId="{0BBAB53B-28E7-F454-A558-6E292C1526FA}"/>
          </ac:spMkLst>
        </pc:spChg>
        <pc:spChg chg="mod">
          <ac:chgData name="Lars Björkman" userId="10049411-c5d5-42b6-93f4-7d56d5eee647" providerId="ADAL" clId="{A16D6E20-6CC4-41FB-9276-F2B5AE6607A4}" dt="2024-06-27T17:07:09.226" v="6423" actId="2711"/>
          <ac:spMkLst>
            <pc:docMk/>
            <pc:sldMk cId="2845579279" sldId="1699"/>
            <ac:spMk id="86" creationId="{EA7034AC-8367-276C-6366-1CF3F4335438}"/>
          </ac:spMkLst>
        </pc:spChg>
      </pc:sldChg>
      <pc:sldChg chg="del">
        <pc:chgData name="Lars Björkman" userId="10049411-c5d5-42b6-93f4-7d56d5eee647" providerId="ADAL" clId="{A16D6E20-6CC4-41FB-9276-F2B5AE6607A4}" dt="2024-06-27T16:28:37.379" v="6376" actId="2696"/>
        <pc:sldMkLst>
          <pc:docMk/>
          <pc:sldMk cId="358446036" sldId="1702"/>
        </pc:sldMkLst>
      </pc:sldChg>
      <pc:sldChg chg="modSp add mod">
        <pc:chgData name="Lars Björkman" userId="10049411-c5d5-42b6-93f4-7d56d5eee647" providerId="ADAL" clId="{A16D6E20-6CC4-41FB-9276-F2B5AE6607A4}" dt="2024-06-27T17:08:24.027" v="6430" actId="207"/>
        <pc:sldMkLst>
          <pc:docMk/>
          <pc:sldMk cId="913716074" sldId="1702"/>
        </pc:sldMkLst>
        <pc:spChg chg="mod">
          <ac:chgData name="Lars Björkman" userId="10049411-c5d5-42b6-93f4-7d56d5eee647" providerId="ADAL" clId="{A16D6E20-6CC4-41FB-9276-F2B5AE6607A4}" dt="2024-06-27T17:08:24.027" v="6430" actId="207"/>
          <ac:spMkLst>
            <pc:docMk/>
            <pc:sldMk cId="913716074" sldId="1702"/>
            <ac:spMk id="2" creationId="{1BB2FE51-FC76-1592-E9F5-9192E7D04F74}"/>
          </ac:spMkLst>
        </pc:spChg>
        <pc:spChg chg="mod">
          <ac:chgData name="Lars Björkman" userId="10049411-c5d5-42b6-93f4-7d56d5eee647" providerId="ADAL" clId="{A16D6E20-6CC4-41FB-9276-F2B5AE6607A4}" dt="2024-06-27T17:08:13.524" v="6428" actId="2711"/>
          <ac:spMkLst>
            <pc:docMk/>
            <pc:sldMk cId="913716074" sldId="1702"/>
            <ac:spMk id="3" creationId="{0DEB8EBD-B87E-D7BA-6C38-A45D8CD5FA41}"/>
          </ac:spMkLst>
        </pc:spChg>
        <pc:spChg chg="mod">
          <ac:chgData name="Lars Björkman" userId="10049411-c5d5-42b6-93f4-7d56d5eee647" providerId="ADAL" clId="{A16D6E20-6CC4-41FB-9276-F2B5AE6607A4}" dt="2024-06-27T17:08:13.524" v="6428" actId="2711"/>
          <ac:spMkLst>
            <pc:docMk/>
            <pc:sldMk cId="913716074" sldId="1702"/>
            <ac:spMk id="5" creationId="{1BE61C69-FE4B-DA6F-E2A7-468EA10CBFAC}"/>
          </ac:spMkLst>
        </pc:spChg>
        <pc:spChg chg="mod">
          <ac:chgData name="Lars Björkman" userId="10049411-c5d5-42b6-93f4-7d56d5eee647" providerId="ADAL" clId="{A16D6E20-6CC4-41FB-9276-F2B5AE6607A4}" dt="2024-06-27T17:08:13.524" v="6428" actId="2711"/>
          <ac:spMkLst>
            <pc:docMk/>
            <pc:sldMk cId="913716074" sldId="1702"/>
            <ac:spMk id="6" creationId="{08EB2467-EFE9-963E-5D6A-0382F3D59360}"/>
          </ac:spMkLst>
        </pc:spChg>
        <pc:spChg chg="mod">
          <ac:chgData name="Lars Björkman" userId="10049411-c5d5-42b6-93f4-7d56d5eee647" providerId="ADAL" clId="{A16D6E20-6CC4-41FB-9276-F2B5AE6607A4}" dt="2024-06-27T17:08:13.524" v="6428" actId="2711"/>
          <ac:spMkLst>
            <pc:docMk/>
            <pc:sldMk cId="913716074" sldId="1702"/>
            <ac:spMk id="38" creationId="{995EF533-C84D-7531-BEC6-C22668CC6716}"/>
          </ac:spMkLst>
        </pc:spChg>
      </pc:sldChg>
      <pc:sldChg chg="del">
        <pc:chgData name="Lars Björkman" userId="10049411-c5d5-42b6-93f4-7d56d5eee647" providerId="ADAL" clId="{A16D6E20-6CC4-41FB-9276-F2B5AE6607A4}" dt="2024-06-27T16:28:37.379" v="6376" actId="2696"/>
        <pc:sldMkLst>
          <pc:docMk/>
          <pc:sldMk cId="2561860252" sldId="1703"/>
        </pc:sldMkLst>
      </pc:sldChg>
      <pc:sldChg chg="modSp add mod">
        <pc:chgData name="Lars Björkman" userId="10049411-c5d5-42b6-93f4-7d56d5eee647" providerId="ADAL" clId="{A16D6E20-6CC4-41FB-9276-F2B5AE6607A4}" dt="2024-06-27T17:20:56.895" v="6591" actId="255"/>
        <pc:sldMkLst>
          <pc:docMk/>
          <pc:sldMk cId="2926571286" sldId="1703"/>
        </pc:sldMkLst>
        <pc:spChg chg="mod">
          <ac:chgData name="Lars Björkman" userId="10049411-c5d5-42b6-93f4-7d56d5eee647" providerId="ADAL" clId="{A16D6E20-6CC4-41FB-9276-F2B5AE6607A4}" dt="2024-06-27T17:20:56.895" v="6591" actId="255"/>
          <ac:spMkLst>
            <pc:docMk/>
            <pc:sldMk cId="2926571286" sldId="1703"/>
            <ac:spMk id="6" creationId="{AC367A05-0C27-476A-A939-29E65A11C21D}"/>
          </ac:spMkLst>
        </pc:spChg>
      </pc:sldChg>
      <pc:sldChg chg="modSp add mod">
        <pc:chgData name="Lars Björkman" userId="10049411-c5d5-42b6-93f4-7d56d5eee647" providerId="ADAL" clId="{A16D6E20-6CC4-41FB-9276-F2B5AE6607A4}" dt="2024-06-27T17:07:18.132" v="6424" actId="2711"/>
        <pc:sldMkLst>
          <pc:docMk/>
          <pc:sldMk cId="1662074600" sldId="1704"/>
        </pc:sldMkLst>
        <pc:spChg chg="mod">
          <ac:chgData name="Lars Björkman" userId="10049411-c5d5-42b6-93f4-7d56d5eee647" providerId="ADAL" clId="{A16D6E20-6CC4-41FB-9276-F2B5AE6607A4}" dt="2024-06-27T17:07:18.132" v="6424" actId="2711"/>
          <ac:spMkLst>
            <pc:docMk/>
            <pc:sldMk cId="1662074600" sldId="1704"/>
            <ac:spMk id="2" creationId="{1714E907-D892-C04D-7658-11412284B23A}"/>
          </ac:spMkLst>
        </pc:spChg>
        <pc:spChg chg="mod">
          <ac:chgData name="Lars Björkman" userId="10049411-c5d5-42b6-93f4-7d56d5eee647" providerId="ADAL" clId="{A16D6E20-6CC4-41FB-9276-F2B5AE6607A4}" dt="2024-06-27T17:07:18.132" v="6424" actId="2711"/>
          <ac:spMkLst>
            <pc:docMk/>
            <pc:sldMk cId="1662074600" sldId="1704"/>
            <ac:spMk id="4"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5"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8" creationId="{A7084F5B-AE40-CAF5-0621-57DD83E9F41A}"/>
          </ac:spMkLst>
        </pc:spChg>
        <pc:spChg chg="mod">
          <ac:chgData name="Lars Björkman" userId="10049411-c5d5-42b6-93f4-7d56d5eee647" providerId="ADAL" clId="{A16D6E20-6CC4-41FB-9276-F2B5AE6607A4}" dt="2024-06-27T17:07:18.132" v="6424" actId="2711"/>
          <ac:spMkLst>
            <pc:docMk/>
            <pc:sldMk cId="1662074600" sldId="1704"/>
            <ac:spMk id="1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4"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19"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0"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5"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6"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7"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28" creationId="{49F4DC89-9713-C916-2F9C-E44A391922E6}"/>
          </ac:spMkLst>
        </pc:spChg>
        <pc:spChg chg="mod">
          <ac:chgData name="Lars Björkman" userId="10049411-c5d5-42b6-93f4-7d56d5eee647" providerId="ADAL" clId="{A16D6E20-6CC4-41FB-9276-F2B5AE6607A4}" dt="2024-06-27T17:07:18.132" v="6424" actId="2711"/>
          <ac:spMkLst>
            <pc:docMk/>
            <pc:sldMk cId="1662074600" sldId="1704"/>
            <ac:spMk id="29"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1"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2"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33" creationId="{F0BFA1D4-86B5-2F8F-CBF1-CC452DCC6E8D}"/>
          </ac:spMkLst>
        </pc:spChg>
        <pc:spChg chg="mod">
          <ac:chgData name="Lars Björkman" userId="10049411-c5d5-42b6-93f4-7d56d5eee647" providerId="ADAL" clId="{A16D6E20-6CC4-41FB-9276-F2B5AE6607A4}" dt="2024-06-27T17:07:18.132" v="6424" actId="2711"/>
          <ac:spMkLst>
            <pc:docMk/>
            <pc:sldMk cId="1662074600" sldId="1704"/>
            <ac:spMk id="34" creationId="{A442A922-48C9-3343-2845-9CD716D9CCA3}"/>
          </ac:spMkLst>
        </pc:spChg>
        <pc:spChg chg="mod">
          <ac:chgData name="Lars Björkman" userId="10049411-c5d5-42b6-93f4-7d56d5eee647" providerId="ADAL" clId="{A16D6E20-6CC4-41FB-9276-F2B5AE6607A4}" dt="2024-06-27T17:07:18.132" v="6424" actId="2711"/>
          <ac:spMkLst>
            <pc:docMk/>
            <pc:sldMk cId="1662074600" sldId="1704"/>
            <ac:spMk id="35" creationId="{7E478446-C5B5-1EFF-F264-75D061A2BDA1}"/>
          </ac:spMkLst>
        </pc:spChg>
        <pc:spChg chg="mod">
          <ac:chgData name="Lars Björkman" userId="10049411-c5d5-42b6-93f4-7d56d5eee647" providerId="ADAL" clId="{A16D6E20-6CC4-41FB-9276-F2B5AE6607A4}" dt="2024-06-27T17:07:18.132" v="6424" actId="2711"/>
          <ac:spMkLst>
            <pc:docMk/>
            <pc:sldMk cId="1662074600" sldId="1704"/>
            <ac:spMk id="37" creationId="{B687CEC1-9A8E-C5CA-E6E8-BFD2B968258D}"/>
          </ac:spMkLst>
        </pc:spChg>
        <pc:spChg chg="mod">
          <ac:chgData name="Lars Björkman" userId="10049411-c5d5-42b6-93f4-7d56d5eee647" providerId="ADAL" clId="{A16D6E20-6CC4-41FB-9276-F2B5AE6607A4}" dt="2024-06-27T17:07:18.132" v="6424" actId="2711"/>
          <ac:spMkLst>
            <pc:docMk/>
            <pc:sldMk cId="1662074600" sldId="1704"/>
            <ac:spMk id="38" creationId="{72AFBC1A-FD7C-544D-DC71-DAAAE6D159B1}"/>
          </ac:spMkLst>
        </pc:spChg>
        <pc:spChg chg="mod">
          <ac:chgData name="Lars Björkman" userId="10049411-c5d5-42b6-93f4-7d56d5eee647" providerId="ADAL" clId="{A16D6E20-6CC4-41FB-9276-F2B5AE6607A4}" dt="2024-06-27T17:07:18.132" v="6424" actId="2711"/>
          <ac:spMkLst>
            <pc:docMk/>
            <pc:sldMk cId="1662074600" sldId="1704"/>
            <ac:spMk id="39" creationId="{0D1BF9DB-D39E-3523-AA6E-51E8723F8F5D}"/>
          </ac:spMkLst>
        </pc:spChg>
        <pc:spChg chg="mod">
          <ac:chgData name="Lars Björkman" userId="10049411-c5d5-42b6-93f4-7d56d5eee647" providerId="ADAL" clId="{A16D6E20-6CC4-41FB-9276-F2B5AE6607A4}" dt="2024-06-27T17:07:18.132" v="6424" actId="2711"/>
          <ac:spMkLst>
            <pc:docMk/>
            <pc:sldMk cId="1662074600" sldId="1704"/>
            <ac:spMk id="41" creationId="{2D4853BF-767B-D549-6B32-309CCDD13BBF}"/>
          </ac:spMkLst>
        </pc:spChg>
        <pc:spChg chg="mod">
          <ac:chgData name="Lars Björkman" userId="10049411-c5d5-42b6-93f4-7d56d5eee647" providerId="ADAL" clId="{A16D6E20-6CC4-41FB-9276-F2B5AE6607A4}" dt="2024-06-27T17:07:18.132" v="6424" actId="2711"/>
          <ac:spMkLst>
            <pc:docMk/>
            <pc:sldMk cId="1662074600" sldId="1704"/>
            <ac:spMk id="42" creationId="{2C34106F-FF70-0D10-1A1E-74C10A0123F4}"/>
          </ac:spMkLst>
        </pc:spChg>
        <pc:spChg chg="mod">
          <ac:chgData name="Lars Björkman" userId="10049411-c5d5-42b6-93f4-7d56d5eee647" providerId="ADAL" clId="{A16D6E20-6CC4-41FB-9276-F2B5AE6607A4}" dt="2024-06-27T17:07:18.132" v="6424" actId="2711"/>
          <ac:spMkLst>
            <pc:docMk/>
            <pc:sldMk cId="1662074600" sldId="1704"/>
            <ac:spMk id="43" creationId="{A5DE7B4C-4834-6DFA-AFC1-F780E1CEC67F}"/>
          </ac:spMkLst>
        </pc:spChg>
        <pc:spChg chg="mod">
          <ac:chgData name="Lars Björkman" userId="10049411-c5d5-42b6-93f4-7d56d5eee647" providerId="ADAL" clId="{A16D6E20-6CC4-41FB-9276-F2B5AE6607A4}" dt="2024-06-27T17:07:18.132" v="6424" actId="2711"/>
          <ac:spMkLst>
            <pc:docMk/>
            <pc:sldMk cId="1662074600" sldId="1704"/>
            <ac:spMk id="50" creationId="{EB4DC342-AE1D-521D-FCFB-B985D85C5DC2}"/>
          </ac:spMkLst>
        </pc:spChg>
        <pc:spChg chg="mod">
          <ac:chgData name="Lars Björkman" userId="10049411-c5d5-42b6-93f4-7d56d5eee647" providerId="ADAL" clId="{A16D6E20-6CC4-41FB-9276-F2B5AE6607A4}" dt="2024-06-27T17:07:18.132" v="6424" actId="2711"/>
          <ac:spMkLst>
            <pc:docMk/>
            <pc:sldMk cId="1662074600" sldId="1704"/>
            <ac:spMk id="57" creationId="{CDE5A5EF-32D7-D0B8-5F2B-15239109A795}"/>
          </ac:spMkLst>
        </pc:spChg>
        <pc:spChg chg="mod">
          <ac:chgData name="Lars Björkman" userId="10049411-c5d5-42b6-93f4-7d56d5eee647" providerId="ADAL" clId="{A16D6E20-6CC4-41FB-9276-F2B5AE6607A4}" dt="2024-06-27T17:03:24.946" v="6399" actId="255"/>
          <ac:spMkLst>
            <pc:docMk/>
            <pc:sldMk cId="1662074600" sldId="1704"/>
            <ac:spMk id="62" creationId="{D859F692-2AD2-7C92-892D-21E964591421}"/>
          </ac:spMkLst>
        </pc:spChg>
        <pc:spChg chg="mod">
          <ac:chgData name="Lars Björkman" userId="10049411-c5d5-42b6-93f4-7d56d5eee647" providerId="ADAL" clId="{A16D6E20-6CC4-41FB-9276-F2B5AE6607A4}" dt="2024-06-27T17:07:18.132" v="6424" actId="2711"/>
          <ac:spMkLst>
            <pc:docMk/>
            <pc:sldMk cId="1662074600" sldId="1704"/>
            <ac:spMk id="63" creationId="{00000000-0000-0000-0000-000000000000}"/>
          </ac:spMkLst>
        </pc:spChg>
        <pc:spChg chg="mod">
          <ac:chgData name="Lars Björkman" userId="10049411-c5d5-42b6-93f4-7d56d5eee647" providerId="ADAL" clId="{A16D6E20-6CC4-41FB-9276-F2B5AE6607A4}" dt="2024-06-27T17:07:18.132" v="6424" actId="2711"/>
          <ac:spMkLst>
            <pc:docMk/>
            <pc:sldMk cId="1662074600" sldId="1704"/>
            <ac:spMk id="73" creationId="{BC91B6A5-829E-A733-C503-E518DD46A27A}"/>
          </ac:spMkLst>
        </pc:spChg>
        <pc:spChg chg="mod">
          <ac:chgData name="Lars Björkman" userId="10049411-c5d5-42b6-93f4-7d56d5eee647" providerId="ADAL" clId="{A16D6E20-6CC4-41FB-9276-F2B5AE6607A4}" dt="2024-06-27T17:07:18.132" v="6424" actId="2711"/>
          <ac:spMkLst>
            <pc:docMk/>
            <pc:sldMk cId="1662074600" sldId="1704"/>
            <ac:spMk id="74" creationId="{8E86907F-3D97-2234-971E-8CAB18D4BF0D}"/>
          </ac:spMkLst>
        </pc:spChg>
      </pc:sldChg>
      <pc:sldChg chg="del">
        <pc:chgData name="Lars Björkman" userId="10049411-c5d5-42b6-93f4-7d56d5eee647" providerId="ADAL" clId="{A16D6E20-6CC4-41FB-9276-F2B5AE6607A4}" dt="2024-06-27T16:28:37.379" v="6376" actId="2696"/>
        <pc:sldMkLst>
          <pc:docMk/>
          <pc:sldMk cId="2213869684" sldId="1704"/>
        </pc:sldMkLst>
      </pc:sldChg>
      <pc:sldChg chg="addSp delSp modSp mod ord">
        <pc:chgData name="Lars Björkman" userId="10049411-c5d5-42b6-93f4-7d56d5eee647" providerId="ADAL" clId="{A16D6E20-6CC4-41FB-9276-F2B5AE6607A4}" dt="2024-06-27T20:02:37.582" v="8585" actId="2711"/>
        <pc:sldMkLst>
          <pc:docMk/>
          <pc:sldMk cId="3308887757" sldId="1708"/>
        </pc:sldMkLst>
        <pc:spChg chg="del mod">
          <ac:chgData name="Lars Björkman" userId="10049411-c5d5-42b6-93f4-7d56d5eee647" providerId="ADAL" clId="{A16D6E20-6CC4-41FB-9276-F2B5AE6607A4}" dt="2024-06-27T19:46:10.051" v="8499" actId="478"/>
          <ac:spMkLst>
            <pc:docMk/>
            <pc:sldMk cId="3308887757" sldId="1708"/>
            <ac:spMk id="2" creationId="{F50408F8-53A3-7F41-D344-4C2FED3EBD9C}"/>
          </ac:spMkLst>
        </pc:spChg>
        <pc:spChg chg="del mod">
          <ac:chgData name="Lars Björkman" userId="10049411-c5d5-42b6-93f4-7d56d5eee647" providerId="ADAL" clId="{A16D6E20-6CC4-41FB-9276-F2B5AE6607A4}" dt="2024-06-27T19:46:10.051" v="8499" actId="478"/>
          <ac:spMkLst>
            <pc:docMk/>
            <pc:sldMk cId="3308887757" sldId="1708"/>
            <ac:spMk id="3" creationId="{854DDE9B-31F9-01B8-C26F-DCEBFCEC6117}"/>
          </ac:spMkLst>
        </pc:spChg>
        <pc:spChg chg="add del mod">
          <ac:chgData name="Lars Björkman" userId="10049411-c5d5-42b6-93f4-7d56d5eee647" providerId="ADAL" clId="{A16D6E20-6CC4-41FB-9276-F2B5AE6607A4}" dt="2024-06-27T19:41:31.871" v="8432" actId="478"/>
          <ac:spMkLst>
            <pc:docMk/>
            <pc:sldMk cId="3308887757" sldId="1708"/>
            <ac:spMk id="5" creationId="{BAD01F1F-B692-F5CD-0F4E-6FF660D427C2}"/>
          </ac:spMkLst>
        </pc:spChg>
        <pc:spChg chg="add mod">
          <ac:chgData name="Lars Björkman" userId="10049411-c5d5-42b6-93f4-7d56d5eee647" providerId="ADAL" clId="{A16D6E20-6CC4-41FB-9276-F2B5AE6607A4}" dt="2024-06-27T20:02:04.217" v="8582" actId="255"/>
          <ac:spMkLst>
            <pc:docMk/>
            <pc:sldMk cId="3308887757" sldId="1708"/>
            <ac:spMk id="6" creationId="{5F94F36E-76B9-081D-DA6B-FC272AA48DB1}"/>
          </ac:spMkLst>
        </pc:spChg>
        <pc:spChg chg="add mod">
          <ac:chgData name="Lars Björkman" userId="10049411-c5d5-42b6-93f4-7d56d5eee647" providerId="ADAL" clId="{A16D6E20-6CC4-41FB-9276-F2B5AE6607A4}" dt="2024-06-27T20:02:37.582" v="8585" actId="2711"/>
          <ac:spMkLst>
            <pc:docMk/>
            <pc:sldMk cId="3308887757" sldId="1708"/>
            <ac:spMk id="7" creationId="{2C01AD40-B906-EB77-B873-329F55ADCF8F}"/>
          </ac:spMkLst>
        </pc:spChg>
        <pc:spChg chg="del mod">
          <ac:chgData name="Lars Björkman" userId="10049411-c5d5-42b6-93f4-7d56d5eee647" providerId="ADAL" clId="{A16D6E20-6CC4-41FB-9276-F2B5AE6607A4}" dt="2024-06-27T19:46:10.051" v="8499" actId="478"/>
          <ac:spMkLst>
            <pc:docMk/>
            <pc:sldMk cId="3308887757" sldId="1708"/>
            <ac:spMk id="13" creationId="{26C63064-F162-D55A-F3D4-5625CE3D1053}"/>
          </ac:spMkLst>
        </pc:spChg>
        <pc:spChg chg="del mod">
          <ac:chgData name="Lars Björkman" userId="10049411-c5d5-42b6-93f4-7d56d5eee647" providerId="ADAL" clId="{A16D6E20-6CC4-41FB-9276-F2B5AE6607A4}" dt="2024-06-27T19:41:24.835" v="8430" actId="478"/>
          <ac:spMkLst>
            <pc:docMk/>
            <pc:sldMk cId="3308887757" sldId="1708"/>
            <ac:spMk id="14" creationId="{8680D3A0-7516-4312-9C54-6D2C94CC5AB8}"/>
          </ac:spMkLst>
        </pc:spChg>
        <pc:spChg chg="del mod">
          <ac:chgData name="Lars Björkman" userId="10049411-c5d5-42b6-93f4-7d56d5eee647" providerId="ADAL" clId="{A16D6E20-6CC4-41FB-9276-F2B5AE6607A4}" dt="2024-06-27T19:46:10.051" v="8499" actId="478"/>
          <ac:spMkLst>
            <pc:docMk/>
            <pc:sldMk cId="3308887757" sldId="1708"/>
            <ac:spMk id="15" creationId="{E448AC01-BCBD-4D3C-CAAA-731385CDC97B}"/>
          </ac:spMkLst>
        </pc:spChg>
      </pc:sldChg>
      <pc:sldChg chg="del">
        <pc:chgData name="Lars Björkman" userId="10049411-c5d5-42b6-93f4-7d56d5eee647" providerId="ADAL" clId="{A16D6E20-6CC4-41FB-9276-F2B5AE6607A4}" dt="2024-06-27T16:28:37.379" v="6376" actId="2696"/>
        <pc:sldMkLst>
          <pc:docMk/>
          <pc:sldMk cId="1120222597" sldId="1709"/>
        </pc:sldMkLst>
      </pc:sldChg>
      <pc:sldChg chg="modSp add mod">
        <pc:chgData name="Lars Björkman" userId="10049411-c5d5-42b6-93f4-7d56d5eee647" providerId="ADAL" clId="{A16D6E20-6CC4-41FB-9276-F2B5AE6607A4}" dt="2024-06-27T17:07:31.675" v="6426" actId="14100"/>
        <pc:sldMkLst>
          <pc:docMk/>
          <pc:sldMk cId="2223497150" sldId="1709"/>
        </pc:sldMkLst>
        <pc:spChg chg="mod">
          <ac:chgData name="Lars Björkman" userId="10049411-c5d5-42b6-93f4-7d56d5eee647" providerId="ADAL" clId="{A16D6E20-6CC4-41FB-9276-F2B5AE6607A4}" dt="2024-06-27T17:07:27.986" v="6425" actId="2711"/>
          <ac:spMkLst>
            <pc:docMk/>
            <pc:sldMk cId="2223497150" sldId="1709"/>
            <ac:spMk id="4" creationId="{2E62E194-730A-386D-31C9-FF1538B41E6C}"/>
          </ac:spMkLst>
        </pc:spChg>
        <pc:spChg chg="mod">
          <ac:chgData name="Lars Björkman" userId="10049411-c5d5-42b6-93f4-7d56d5eee647" providerId="ADAL" clId="{A16D6E20-6CC4-41FB-9276-F2B5AE6607A4}" dt="2024-06-27T17:07:27.986" v="6425" actId="2711"/>
          <ac:spMkLst>
            <pc:docMk/>
            <pc:sldMk cId="2223497150" sldId="1709"/>
            <ac:spMk id="5" creationId="{E55943D2-812D-A646-8B6D-23FF6365FDAE}"/>
          </ac:spMkLst>
        </pc:spChg>
        <pc:spChg chg="mod">
          <ac:chgData name="Lars Björkman" userId="10049411-c5d5-42b6-93f4-7d56d5eee647" providerId="ADAL" clId="{A16D6E20-6CC4-41FB-9276-F2B5AE6607A4}" dt="2024-06-27T17:07:27.986" v="6425" actId="2711"/>
          <ac:spMkLst>
            <pc:docMk/>
            <pc:sldMk cId="2223497150" sldId="1709"/>
            <ac:spMk id="6" creationId="{2CDDF809-294D-3950-D1B5-8E4240BDCD7F}"/>
          </ac:spMkLst>
        </pc:spChg>
        <pc:spChg chg="mod">
          <ac:chgData name="Lars Björkman" userId="10049411-c5d5-42b6-93f4-7d56d5eee647" providerId="ADAL" clId="{A16D6E20-6CC4-41FB-9276-F2B5AE6607A4}" dt="2024-06-27T17:02:57.997" v="6396" actId="255"/>
          <ac:spMkLst>
            <pc:docMk/>
            <pc:sldMk cId="2223497150" sldId="1709"/>
            <ac:spMk id="7" creationId="{570A19E0-8323-8BA3-0032-0176855463CB}"/>
          </ac:spMkLst>
        </pc:spChg>
        <pc:spChg chg="mod">
          <ac:chgData name="Lars Björkman" userId="10049411-c5d5-42b6-93f4-7d56d5eee647" providerId="ADAL" clId="{A16D6E20-6CC4-41FB-9276-F2B5AE6607A4}" dt="2024-06-27T17:07:27.986" v="6425" actId="2711"/>
          <ac:spMkLst>
            <pc:docMk/>
            <pc:sldMk cId="2223497150" sldId="1709"/>
            <ac:spMk id="9" creationId="{3E9EFCF8-8447-E041-228C-392BF4F41F42}"/>
          </ac:spMkLst>
        </pc:spChg>
        <pc:spChg chg="mod">
          <ac:chgData name="Lars Björkman" userId="10049411-c5d5-42b6-93f4-7d56d5eee647" providerId="ADAL" clId="{A16D6E20-6CC4-41FB-9276-F2B5AE6607A4}" dt="2024-06-27T17:07:27.986" v="6425" actId="2711"/>
          <ac:spMkLst>
            <pc:docMk/>
            <pc:sldMk cId="2223497150" sldId="1709"/>
            <ac:spMk id="10" creationId="{42902918-73E9-F426-D8E8-7163903D83B4}"/>
          </ac:spMkLst>
        </pc:spChg>
        <pc:spChg chg="mod">
          <ac:chgData name="Lars Björkman" userId="10049411-c5d5-42b6-93f4-7d56d5eee647" providerId="ADAL" clId="{A16D6E20-6CC4-41FB-9276-F2B5AE6607A4}" dt="2024-06-27T17:07:27.986" v="6425" actId="2711"/>
          <ac:spMkLst>
            <pc:docMk/>
            <pc:sldMk cId="2223497150" sldId="1709"/>
            <ac:spMk id="13" creationId="{E3A2E2CA-F9AA-D16E-7668-36098429EF37}"/>
          </ac:spMkLst>
        </pc:spChg>
        <pc:spChg chg="mod">
          <ac:chgData name="Lars Björkman" userId="10049411-c5d5-42b6-93f4-7d56d5eee647" providerId="ADAL" clId="{A16D6E20-6CC4-41FB-9276-F2B5AE6607A4}" dt="2024-06-27T17:07:27.986" v="6425" actId="2711"/>
          <ac:spMkLst>
            <pc:docMk/>
            <pc:sldMk cId="2223497150" sldId="1709"/>
            <ac:spMk id="16" creationId="{CA5F53D0-E863-2D9F-A9C6-4CE305951585}"/>
          </ac:spMkLst>
        </pc:spChg>
        <pc:spChg chg="mod">
          <ac:chgData name="Lars Björkman" userId="10049411-c5d5-42b6-93f4-7d56d5eee647" providerId="ADAL" clId="{A16D6E20-6CC4-41FB-9276-F2B5AE6607A4}" dt="2024-06-27T17:07:27.986" v="6425" actId="2711"/>
          <ac:spMkLst>
            <pc:docMk/>
            <pc:sldMk cId="2223497150" sldId="1709"/>
            <ac:spMk id="17" creationId="{59522E42-47A1-EB20-DC6E-AD10F27D8A1B}"/>
          </ac:spMkLst>
        </pc:spChg>
        <pc:spChg chg="mod">
          <ac:chgData name="Lars Björkman" userId="10049411-c5d5-42b6-93f4-7d56d5eee647" providerId="ADAL" clId="{A16D6E20-6CC4-41FB-9276-F2B5AE6607A4}" dt="2024-06-27T17:07:27.986" v="6425" actId="2711"/>
          <ac:spMkLst>
            <pc:docMk/>
            <pc:sldMk cId="2223497150" sldId="1709"/>
            <ac:spMk id="19" creationId="{893F05D0-0FD8-4204-BA4C-D0826FB5E5D0}"/>
          </ac:spMkLst>
        </pc:spChg>
        <pc:spChg chg="mod">
          <ac:chgData name="Lars Björkman" userId="10049411-c5d5-42b6-93f4-7d56d5eee647" providerId="ADAL" clId="{A16D6E20-6CC4-41FB-9276-F2B5AE6607A4}" dt="2024-06-27T17:07:27.986" v="6425" actId="2711"/>
          <ac:spMkLst>
            <pc:docMk/>
            <pc:sldMk cId="2223497150" sldId="1709"/>
            <ac:spMk id="22" creationId="{34DE192C-254D-4D59-97A5-B4F3DE402997}"/>
          </ac:spMkLst>
        </pc:spChg>
        <pc:spChg chg="mod">
          <ac:chgData name="Lars Björkman" userId="10049411-c5d5-42b6-93f4-7d56d5eee647" providerId="ADAL" clId="{A16D6E20-6CC4-41FB-9276-F2B5AE6607A4}" dt="2024-06-27T17:07:27.986" v="6425" actId="2711"/>
          <ac:spMkLst>
            <pc:docMk/>
            <pc:sldMk cId="2223497150" sldId="1709"/>
            <ac:spMk id="23" creationId="{CF617AD6-0EA5-F5E2-7395-BABEEE2F3E41}"/>
          </ac:spMkLst>
        </pc:spChg>
        <pc:spChg chg="mod">
          <ac:chgData name="Lars Björkman" userId="10049411-c5d5-42b6-93f4-7d56d5eee647" providerId="ADAL" clId="{A16D6E20-6CC4-41FB-9276-F2B5AE6607A4}" dt="2024-06-27T17:07:27.986" v="6425" actId="2711"/>
          <ac:spMkLst>
            <pc:docMk/>
            <pc:sldMk cId="2223497150" sldId="1709"/>
            <ac:spMk id="24" creationId="{C72C9969-1FE6-9A5D-1854-DF879A97A2F8}"/>
          </ac:spMkLst>
        </pc:spChg>
        <pc:spChg chg="mod">
          <ac:chgData name="Lars Björkman" userId="10049411-c5d5-42b6-93f4-7d56d5eee647" providerId="ADAL" clId="{A16D6E20-6CC4-41FB-9276-F2B5AE6607A4}" dt="2024-06-27T17:07:27.986" v="6425" actId="2711"/>
          <ac:spMkLst>
            <pc:docMk/>
            <pc:sldMk cId="2223497150" sldId="1709"/>
            <ac:spMk id="25" creationId="{6079638A-24DB-1D7A-24D2-FE5543B13E90}"/>
          </ac:spMkLst>
        </pc:spChg>
        <pc:spChg chg="mod">
          <ac:chgData name="Lars Björkman" userId="10049411-c5d5-42b6-93f4-7d56d5eee647" providerId="ADAL" clId="{A16D6E20-6CC4-41FB-9276-F2B5AE6607A4}" dt="2024-06-27T17:07:27.986" v="6425" actId="2711"/>
          <ac:spMkLst>
            <pc:docMk/>
            <pc:sldMk cId="2223497150" sldId="1709"/>
            <ac:spMk id="26" creationId="{EC13EA55-A956-C806-A5FC-00CB7C703BFA}"/>
          </ac:spMkLst>
        </pc:spChg>
        <pc:spChg chg="mod">
          <ac:chgData name="Lars Björkman" userId="10049411-c5d5-42b6-93f4-7d56d5eee647" providerId="ADAL" clId="{A16D6E20-6CC4-41FB-9276-F2B5AE6607A4}" dt="2024-06-27T17:07:31.675" v="6426" actId="14100"/>
          <ac:spMkLst>
            <pc:docMk/>
            <pc:sldMk cId="2223497150" sldId="1709"/>
            <ac:spMk id="27" creationId="{C4BC5F0A-F49D-645C-0C69-F8E1C02A6BF5}"/>
          </ac:spMkLst>
        </pc:spChg>
        <pc:spChg chg="mod">
          <ac:chgData name="Lars Björkman" userId="10049411-c5d5-42b6-93f4-7d56d5eee647" providerId="ADAL" clId="{A16D6E20-6CC4-41FB-9276-F2B5AE6607A4}" dt="2024-06-27T17:07:27.986" v="6425" actId="2711"/>
          <ac:spMkLst>
            <pc:docMk/>
            <pc:sldMk cId="2223497150" sldId="1709"/>
            <ac:spMk id="33" creationId="{8028F874-76C8-875B-FF21-67D73506F59F}"/>
          </ac:spMkLst>
        </pc:spChg>
        <pc:spChg chg="mod">
          <ac:chgData name="Lars Björkman" userId="10049411-c5d5-42b6-93f4-7d56d5eee647" providerId="ADAL" clId="{A16D6E20-6CC4-41FB-9276-F2B5AE6607A4}" dt="2024-06-27T17:07:27.986" v="6425" actId="2711"/>
          <ac:spMkLst>
            <pc:docMk/>
            <pc:sldMk cId="2223497150" sldId="1709"/>
            <ac:spMk id="44" creationId="{346B0346-F2C1-2224-B29C-AE02EAC780E7}"/>
          </ac:spMkLst>
        </pc:spChg>
        <pc:spChg chg="mod">
          <ac:chgData name="Lars Björkman" userId="10049411-c5d5-42b6-93f4-7d56d5eee647" providerId="ADAL" clId="{A16D6E20-6CC4-41FB-9276-F2B5AE6607A4}" dt="2024-06-27T17:07:27.986" v="6425" actId="2711"/>
          <ac:spMkLst>
            <pc:docMk/>
            <pc:sldMk cId="2223497150" sldId="1709"/>
            <ac:spMk id="45" creationId="{CCE96712-3615-CAFA-C259-90C18B220637}"/>
          </ac:spMkLst>
        </pc:spChg>
        <pc:spChg chg="mod">
          <ac:chgData name="Lars Björkman" userId="10049411-c5d5-42b6-93f4-7d56d5eee647" providerId="ADAL" clId="{A16D6E20-6CC4-41FB-9276-F2B5AE6607A4}" dt="2024-06-27T17:07:27.986" v="6425" actId="2711"/>
          <ac:spMkLst>
            <pc:docMk/>
            <pc:sldMk cId="2223497150" sldId="1709"/>
            <ac:spMk id="49" creationId="{65CFF37F-D56F-A0B5-B715-C8A4A9CA212B}"/>
          </ac:spMkLst>
        </pc:spChg>
        <pc:spChg chg="mod">
          <ac:chgData name="Lars Björkman" userId="10049411-c5d5-42b6-93f4-7d56d5eee647" providerId="ADAL" clId="{A16D6E20-6CC4-41FB-9276-F2B5AE6607A4}" dt="2024-06-27T17:07:27.986" v="6425" actId="2711"/>
          <ac:spMkLst>
            <pc:docMk/>
            <pc:sldMk cId="2223497150" sldId="1709"/>
            <ac:spMk id="51" creationId="{2FD21BF2-48A5-D227-7BA6-BB671D18C00F}"/>
          </ac:spMkLst>
        </pc:spChg>
        <pc:spChg chg="mod">
          <ac:chgData name="Lars Björkman" userId="10049411-c5d5-42b6-93f4-7d56d5eee647" providerId="ADAL" clId="{A16D6E20-6CC4-41FB-9276-F2B5AE6607A4}" dt="2024-06-27T17:07:27.986" v="6425" actId="2711"/>
          <ac:spMkLst>
            <pc:docMk/>
            <pc:sldMk cId="2223497150" sldId="1709"/>
            <ac:spMk id="52" creationId="{05EC267E-2535-97DA-2F75-FFD8ADF72C97}"/>
          </ac:spMkLst>
        </pc:spChg>
        <pc:spChg chg="mod">
          <ac:chgData name="Lars Björkman" userId="10049411-c5d5-42b6-93f4-7d56d5eee647" providerId="ADAL" clId="{A16D6E20-6CC4-41FB-9276-F2B5AE6607A4}" dt="2024-06-27T17:07:27.986" v="6425" actId="2711"/>
          <ac:spMkLst>
            <pc:docMk/>
            <pc:sldMk cId="2223497150" sldId="1709"/>
            <ac:spMk id="53" creationId="{A09A98B2-804A-FB63-9E8F-05BDD32D0888}"/>
          </ac:spMkLst>
        </pc:spChg>
        <pc:spChg chg="mod">
          <ac:chgData name="Lars Björkman" userId="10049411-c5d5-42b6-93f4-7d56d5eee647" providerId="ADAL" clId="{A16D6E20-6CC4-41FB-9276-F2B5AE6607A4}" dt="2024-06-27T17:07:27.986" v="6425" actId="2711"/>
          <ac:spMkLst>
            <pc:docMk/>
            <pc:sldMk cId="2223497150" sldId="1709"/>
            <ac:spMk id="54" creationId="{A7ADDB02-364A-F563-3711-6F8F0AB549CD}"/>
          </ac:spMkLst>
        </pc:spChg>
        <pc:spChg chg="mod">
          <ac:chgData name="Lars Björkman" userId="10049411-c5d5-42b6-93f4-7d56d5eee647" providerId="ADAL" clId="{A16D6E20-6CC4-41FB-9276-F2B5AE6607A4}" dt="2024-06-27T17:07:27.986" v="6425" actId="2711"/>
          <ac:spMkLst>
            <pc:docMk/>
            <pc:sldMk cId="2223497150" sldId="1709"/>
            <ac:spMk id="57" creationId="{7D75A769-F3C3-9E6A-1881-7E1CA892C6D8}"/>
          </ac:spMkLst>
        </pc:spChg>
        <pc:spChg chg="mod">
          <ac:chgData name="Lars Björkman" userId="10049411-c5d5-42b6-93f4-7d56d5eee647" providerId="ADAL" clId="{A16D6E20-6CC4-41FB-9276-F2B5AE6607A4}" dt="2024-06-27T17:07:27.986" v="6425" actId="2711"/>
          <ac:spMkLst>
            <pc:docMk/>
            <pc:sldMk cId="2223497150" sldId="1709"/>
            <ac:spMk id="59" creationId="{6FF1D15C-F71D-D4D9-B0AC-E734946983A8}"/>
          </ac:spMkLst>
        </pc:spChg>
        <pc:spChg chg="mod">
          <ac:chgData name="Lars Björkman" userId="10049411-c5d5-42b6-93f4-7d56d5eee647" providerId="ADAL" clId="{A16D6E20-6CC4-41FB-9276-F2B5AE6607A4}" dt="2024-06-27T17:07:27.986" v="6425" actId="2711"/>
          <ac:spMkLst>
            <pc:docMk/>
            <pc:sldMk cId="2223497150" sldId="1709"/>
            <ac:spMk id="73" creationId="{C54FD761-F4AD-9147-37D1-F253A453267C}"/>
          </ac:spMkLst>
        </pc:spChg>
        <pc:spChg chg="mod">
          <ac:chgData name="Lars Björkman" userId="10049411-c5d5-42b6-93f4-7d56d5eee647" providerId="ADAL" clId="{A16D6E20-6CC4-41FB-9276-F2B5AE6607A4}" dt="2024-06-27T17:07:27.986" v="6425" actId="2711"/>
          <ac:spMkLst>
            <pc:docMk/>
            <pc:sldMk cId="2223497150" sldId="1709"/>
            <ac:spMk id="74" creationId="{93548005-9DB2-D5A3-CBB0-AA2B5933089E}"/>
          </ac:spMkLst>
        </pc:spChg>
        <pc:spChg chg="mod">
          <ac:chgData name="Lars Björkman" userId="10049411-c5d5-42b6-93f4-7d56d5eee647" providerId="ADAL" clId="{A16D6E20-6CC4-41FB-9276-F2B5AE6607A4}" dt="2024-06-27T17:07:27.986" v="6425" actId="2711"/>
          <ac:spMkLst>
            <pc:docMk/>
            <pc:sldMk cId="2223497150" sldId="1709"/>
            <ac:spMk id="75" creationId="{4D067042-CBE0-63DA-015A-17331D27093E}"/>
          </ac:spMkLst>
        </pc:spChg>
        <pc:spChg chg="mod">
          <ac:chgData name="Lars Björkman" userId="10049411-c5d5-42b6-93f4-7d56d5eee647" providerId="ADAL" clId="{A16D6E20-6CC4-41FB-9276-F2B5AE6607A4}" dt="2024-06-27T17:07:27.986" v="6425" actId="2711"/>
          <ac:spMkLst>
            <pc:docMk/>
            <pc:sldMk cId="2223497150" sldId="1709"/>
            <ac:spMk id="76" creationId="{90F7A8D2-E4E9-8BB9-F1B4-45779C1E2A32}"/>
          </ac:spMkLst>
        </pc:spChg>
        <pc:spChg chg="mod">
          <ac:chgData name="Lars Björkman" userId="10049411-c5d5-42b6-93f4-7d56d5eee647" providerId="ADAL" clId="{A16D6E20-6CC4-41FB-9276-F2B5AE6607A4}" dt="2024-06-27T17:07:27.986" v="6425" actId="2711"/>
          <ac:spMkLst>
            <pc:docMk/>
            <pc:sldMk cId="2223497150" sldId="1709"/>
            <ac:spMk id="92" creationId="{883F12B4-E335-AF1B-2593-A368FDB0CA64}"/>
          </ac:spMkLst>
        </pc:spChg>
      </pc:sldChg>
      <pc:sldChg chg="del">
        <pc:chgData name="Lars Björkman" userId="10049411-c5d5-42b6-93f4-7d56d5eee647" providerId="ADAL" clId="{A16D6E20-6CC4-41FB-9276-F2B5AE6607A4}" dt="2024-06-27T16:28:37.379" v="6376" actId="2696"/>
        <pc:sldMkLst>
          <pc:docMk/>
          <pc:sldMk cId="159599645" sldId="1710"/>
        </pc:sldMkLst>
      </pc:sldChg>
      <pc:sldChg chg="modSp add mod">
        <pc:chgData name="Lars Björkman" userId="10049411-c5d5-42b6-93f4-7d56d5eee647" providerId="ADAL" clId="{A16D6E20-6CC4-41FB-9276-F2B5AE6607A4}" dt="2024-06-27T17:06:58.251" v="6422" actId="2711"/>
        <pc:sldMkLst>
          <pc:docMk/>
          <pc:sldMk cId="1004090065" sldId="1710"/>
        </pc:sldMkLst>
        <pc:spChg chg="mod">
          <ac:chgData name="Lars Björkman" userId="10049411-c5d5-42b6-93f4-7d56d5eee647" providerId="ADAL" clId="{A16D6E20-6CC4-41FB-9276-F2B5AE6607A4}" dt="2024-06-27T17:06:58.251" v="6422" actId="2711"/>
          <ac:spMkLst>
            <pc:docMk/>
            <pc:sldMk cId="1004090065" sldId="1710"/>
            <ac:spMk id="2" creationId="{1714E907-D892-C04D-7658-11412284B23A}"/>
          </ac:spMkLst>
        </pc:spChg>
        <pc:spChg chg="mod">
          <ac:chgData name="Lars Björkman" userId="10049411-c5d5-42b6-93f4-7d56d5eee647" providerId="ADAL" clId="{A16D6E20-6CC4-41FB-9276-F2B5AE6607A4}" dt="2024-06-27T17:06:58.251" v="6422" actId="2711"/>
          <ac:spMkLst>
            <pc:docMk/>
            <pc:sldMk cId="1004090065" sldId="1710"/>
            <ac:spMk id="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5"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7"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8" creationId="{A7084F5B-AE40-CAF5-0621-57DD83E9F41A}"/>
          </ac:spMkLst>
        </pc:spChg>
        <pc:spChg chg="mod">
          <ac:chgData name="Lars Björkman" userId="10049411-c5d5-42b6-93f4-7d56d5eee647" providerId="ADAL" clId="{A16D6E20-6CC4-41FB-9276-F2B5AE6607A4}" dt="2024-06-27T17:06:58.251" v="6422" actId="2711"/>
          <ac:spMkLst>
            <pc:docMk/>
            <pc:sldMk cId="1004090065" sldId="1710"/>
            <ac:spMk id="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7" creationId="{99FD9975-D125-2A5C-8D87-C3CFE27FD4D1}"/>
          </ac:spMkLst>
        </pc:spChg>
        <pc:spChg chg="mod">
          <ac:chgData name="Lars Björkman" userId="10049411-c5d5-42b6-93f4-7d56d5eee647" providerId="ADAL" clId="{A16D6E20-6CC4-41FB-9276-F2B5AE6607A4}" dt="2024-06-27T17:06:58.251" v="6422" actId="2711"/>
          <ac:spMkLst>
            <pc:docMk/>
            <pc:sldMk cId="1004090065" sldId="1710"/>
            <ac:spMk id="18"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1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4"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5"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6"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7"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28" creationId="{49F4DC89-9713-C916-2F9C-E44A391922E6}"/>
          </ac:spMkLst>
        </pc:spChg>
        <pc:spChg chg="mod">
          <ac:chgData name="Lars Björkman" userId="10049411-c5d5-42b6-93f4-7d56d5eee647" providerId="ADAL" clId="{A16D6E20-6CC4-41FB-9276-F2B5AE6607A4}" dt="2024-06-27T17:06:58.251" v="6422" actId="2711"/>
          <ac:spMkLst>
            <pc:docMk/>
            <pc:sldMk cId="1004090065" sldId="1710"/>
            <ac:spMk id="29"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0"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1"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33" creationId="{F0BFA1D4-86B5-2F8F-CBF1-CC452DCC6E8D}"/>
          </ac:spMkLst>
        </pc:spChg>
        <pc:spChg chg="mod">
          <ac:chgData name="Lars Björkman" userId="10049411-c5d5-42b6-93f4-7d56d5eee647" providerId="ADAL" clId="{A16D6E20-6CC4-41FB-9276-F2B5AE6607A4}" dt="2024-06-27T17:06:58.251" v="6422" actId="2711"/>
          <ac:spMkLst>
            <pc:docMk/>
            <pc:sldMk cId="1004090065" sldId="1710"/>
            <ac:spMk id="34" creationId="{A442A922-48C9-3343-2845-9CD716D9CCA3}"/>
          </ac:spMkLst>
        </pc:spChg>
        <pc:spChg chg="mod">
          <ac:chgData name="Lars Björkman" userId="10049411-c5d5-42b6-93f4-7d56d5eee647" providerId="ADAL" clId="{A16D6E20-6CC4-41FB-9276-F2B5AE6607A4}" dt="2024-06-27T17:06:58.251" v="6422" actId="2711"/>
          <ac:spMkLst>
            <pc:docMk/>
            <pc:sldMk cId="1004090065" sldId="1710"/>
            <ac:spMk id="35" creationId="{7E478446-C5B5-1EFF-F264-75D061A2BDA1}"/>
          </ac:spMkLst>
        </pc:spChg>
        <pc:spChg chg="mod">
          <ac:chgData name="Lars Björkman" userId="10049411-c5d5-42b6-93f4-7d56d5eee647" providerId="ADAL" clId="{A16D6E20-6CC4-41FB-9276-F2B5AE6607A4}" dt="2024-06-27T17:06:58.251" v="6422" actId="2711"/>
          <ac:spMkLst>
            <pc:docMk/>
            <pc:sldMk cId="1004090065" sldId="1710"/>
            <ac:spMk id="36" creationId="{00000000-0000-0000-0000-000000000000}"/>
          </ac:spMkLst>
        </pc:spChg>
        <pc:spChg chg="mod">
          <ac:chgData name="Lars Björkman" userId="10049411-c5d5-42b6-93f4-7d56d5eee647" providerId="ADAL" clId="{A16D6E20-6CC4-41FB-9276-F2B5AE6607A4}" dt="2024-06-27T17:03:51.656" v="6403" actId="255"/>
          <ac:spMkLst>
            <pc:docMk/>
            <pc:sldMk cId="1004090065" sldId="1710"/>
            <ac:spMk id="37" creationId="{75814E94-6FFF-C290-EE78-49E8BEC6E4BA}"/>
          </ac:spMkLst>
        </pc:spChg>
        <pc:spChg chg="mod">
          <ac:chgData name="Lars Björkman" userId="10049411-c5d5-42b6-93f4-7d56d5eee647" providerId="ADAL" clId="{A16D6E20-6CC4-41FB-9276-F2B5AE6607A4}" dt="2024-06-27T17:06:58.251" v="6422" actId="2711"/>
          <ac:spMkLst>
            <pc:docMk/>
            <pc:sldMk cId="1004090065" sldId="1710"/>
            <ac:spMk id="48"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56" creationId="{C4D6E313-21DC-2182-FBED-3F86D54C6D51}"/>
          </ac:spMkLst>
        </pc:spChg>
        <pc:spChg chg="mod">
          <ac:chgData name="Lars Björkman" userId="10049411-c5d5-42b6-93f4-7d56d5eee647" providerId="ADAL" clId="{A16D6E20-6CC4-41FB-9276-F2B5AE6607A4}" dt="2024-06-27T17:06:58.251" v="6422" actId="2711"/>
          <ac:spMkLst>
            <pc:docMk/>
            <pc:sldMk cId="1004090065" sldId="1710"/>
            <ac:spMk id="63"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75" creationId="{4B44A922-F247-6EEB-5459-B7F793252005}"/>
          </ac:spMkLst>
        </pc:spChg>
        <pc:spChg chg="mod">
          <ac:chgData name="Lars Björkman" userId="10049411-c5d5-42b6-93f4-7d56d5eee647" providerId="ADAL" clId="{A16D6E20-6CC4-41FB-9276-F2B5AE6607A4}" dt="2024-06-27T17:06:58.251" v="6422" actId="2711"/>
          <ac:spMkLst>
            <pc:docMk/>
            <pc:sldMk cId="1004090065" sldId="1710"/>
            <ac:spMk id="78" creationId="{272B4C4F-8308-286D-8006-D013471F19EB}"/>
          </ac:spMkLst>
        </pc:spChg>
        <pc:spChg chg="mod">
          <ac:chgData name="Lars Björkman" userId="10049411-c5d5-42b6-93f4-7d56d5eee647" providerId="ADAL" clId="{A16D6E20-6CC4-41FB-9276-F2B5AE6607A4}" dt="2024-06-27T17:06:58.251" v="6422" actId="2711"/>
          <ac:spMkLst>
            <pc:docMk/>
            <pc:sldMk cId="1004090065" sldId="1710"/>
            <ac:spMk id="79" creationId="{EBF47A2F-9C12-9664-6110-D433078485C7}"/>
          </ac:spMkLst>
        </pc:spChg>
        <pc:spChg chg="mod">
          <ac:chgData name="Lars Björkman" userId="10049411-c5d5-42b6-93f4-7d56d5eee647" providerId="ADAL" clId="{A16D6E20-6CC4-41FB-9276-F2B5AE6607A4}" dt="2024-06-27T17:06:58.251" v="6422" actId="2711"/>
          <ac:spMkLst>
            <pc:docMk/>
            <pc:sldMk cId="1004090065" sldId="1710"/>
            <ac:spMk id="80" creationId="{FBFFB9E8-05F1-27F6-69BE-FCEB1FCB8809}"/>
          </ac:spMkLst>
        </pc:spChg>
        <pc:spChg chg="mod">
          <ac:chgData name="Lars Björkman" userId="10049411-c5d5-42b6-93f4-7d56d5eee647" providerId="ADAL" clId="{A16D6E20-6CC4-41FB-9276-F2B5AE6607A4}" dt="2024-06-27T17:06:58.251" v="6422" actId="2711"/>
          <ac:spMkLst>
            <pc:docMk/>
            <pc:sldMk cId="1004090065" sldId="1710"/>
            <ac:spMk id="81" creationId="{EFF27C88-9CD7-6D90-B4CD-932BE27C9CF1}"/>
          </ac:spMkLst>
        </pc:spChg>
        <pc:spChg chg="mod">
          <ac:chgData name="Lars Björkman" userId="10049411-c5d5-42b6-93f4-7d56d5eee647" providerId="ADAL" clId="{A16D6E20-6CC4-41FB-9276-F2B5AE6607A4}" dt="2024-06-27T17:06:58.251" v="6422" actId="2711"/>
          <ac:spMkLst>
            <pc:docMk/>
            <pc:sldMk cId="1004090065" sldId="1710"/>
            <ac:spMk id="82" creationId="{00000000-0000-0000-0000-000000000000}"/>
          </ac:spMkLst>
        </pc:spChg>
        <pc:spChg chg="mod">
          <ac:chgData name="Lars Björkman" userId="10049411-c5d5-42b6-93f4-7d56d5eee647" providerId="ADAL" clId="{A16D6E20-6CC4-41FB-9276-F2B5AE6607A4}" dt="2024-06-27T17:06:58.251" v="6422" actId="2711"/>
          <ac:spMkLst>
            <pc:docMk/>
            <pc:sldMk cId="1004090065" sldId="1710"/>
            <ac:spMk id="83" creationId="{8514E236-84B5-5B12-F2EA-D8D0DCC09349}"/>
          </ac:spMkLst>
        </pc:spChg>
        <pc:spChg chg="mod">
          <ac:chgData name="Lars Björkman" userId="10049411-c5d5-42b6-93f4-7d56d5eee647" providerId="ADAL" clId="{A16D6E20-6CC4-41FB-9276-F2B5AE6607A4}" dt="2024-06-27T17:06:58.251" v="6422" actId="2711"/>
          <ac:spMkLst>
            <pc:docMk/>
            <pc:sldMk cId="1004090065" sldId="1710"/>
            <ac:spMk id="92" creationId="{01F2D816-6FA9-F339-7BCF-845C0F8ECE87}"/>
          </ac:spMkLst>
        </pc:spChg>
      </pc:sldChg>
      <pc:sldChg chg="del">
        <pc:chgData name="Lars Björkman" userId="10049411-c5d5-42b6-93f4-7d56d5eee647" providerId="ADAL" clId="{A16D6E20-6CC4-41FB-9276-F2B5AE6607A4}" dt="2024-06-25T18:54:03.330" v="108" actId="2696"/>
        <pc:sldMkLst>
          <pc:docMk/>
          <pc:sldMk cId="680929174" sldId="1712"/>
        </pc:sldMkLst>
      </pc:sldChg>
      <pc:sldChg chg="modSp add mod">
        <pc:chgData name="Lars Björkman" userId="10049411-c5d5-42b6-93f4-7d56d5eee647" providerId="ADAL" clId="{A16D6E20-6CC4-41FB-9276-F2B5AE6607A4}" dt="2024-06-27T17:04:09.704" v="6405" actId="255"/>
        <pc:sldMkLst>
          <pc:docMk/>
          <pc:sldMk cId="2251563164" sldId="1714"/>
        </pc:sldMkLst>
        <pc:spChg chg="mod">
          <ac:chgData name="Lars Björkman" userId="10049411-c5d5-42b6-93f4-7d56d5eee647" providerId="ADAL" clId="{A16D6E20-6CC4-41FB-9276-F2B5AE6607A4}" dt="2024-06-27T17:04:09.704" v="6405" actId="255"/>
          <ac:spMkLst>
            <pc:docMk/>
            <pc:sldMk cId="2251563164" sldId="1714"/>
            <ac:spMk id="7" creationId="{570A19E0-8323-8BA3-0032-0176855463CB}"/>
          </ac:spMkLst>
        </pc:spChg>
      </pc:sldChg>
      <pc:sldChg chg="del">
        <pc:chgData name="Lars Björkman" userId="10049411-c5d5-42b6-93f4-7d56d5eee647" providerId="ADAL" clId="{A16D6E20-6CC4-41FB-9276-F2B5AE6607A4}" dt="2024-06-27T16:28:37.379" v="6376" actId="2696"/>
        <pc:sldMkLst>
          <pc:docMk/>
          <pc:sldMk cId="2340551110" sldId="1714"/>
        </pc:sldMkLst>
      </pc:sldChg>
      <pc:sldChg chg="del">
        <pc:chgData name="Lars Björkman" userId="10049411-c5d5-42b6-93f4-7d56d5eee647" providerId="ADAL" clId="{A16D6E20-6CC4-41FB-9276-F2B5AE6607A4}" dt="2024-06-27T16:28:37.379" v="6376" actId="2696"/>
        <pc:sldMkLst>
          <pc:docMk/>
          <pc:sldMk cId="1793019027" sldId="1715"/>
        </pc:sldMkLst>
      </pc:sldChg>
      <pc:sldChg chg="modSp add mod">
        <pc:chgData name="Lars Björkman" userId="10049411-c5d5-42b6-93f4-7d56d5eee647" providerId="ADAL" clId="{A16D6E20-6CC4-41FB-9276-F2B5AE6607A4}" dt="2024-06-27T17:06:37.481" v="6421" actId="14100"/>
        <pc:sldMkLst>
          <pc:docMk/>
          <pc:sldMk cId="4212015239" sldId="1715"/>
        </pc:sldMkLst>
        <pc:spChg chg="mod">
          <ac:chgData name="Lars Björkman" userId="10049411-c5d5-42b6-93f4-7d56d5eee647" providerId="ADAL" clId="{A16D6E20-6CC4-41FB-9276-F2B5AE6607A4}" dt="2024-06-27T17:04:35.433" v="6409" actId="255"/>
          <ac:spMkLst>
            <pc:docMk/>
            <pc:sldMk cId="4212015239" sldId="1715"/>
            <ac:spMk id="7" creationId="{570A19E0-8323-8BA3-0032-0176855463CB}"/>
          </ac:spMkLst>
        </pc:spChg>
        <pc:spChg chg="mod">
          <ac:chgData name="Lars Björkman" userId="10049411-c5d5-42b6-93f4-7d56d5eee647" providerId="ADAL" clId="{A16D6E20-6CC4-41FB-9276-F2B5AE6607A4}" dt="2024-06-27T17:06:30.991" v="6420" actId="2711"/>
          <ac:spMkLst>
            <pc:docMk/>
            <pc:sldMk cId="4212015239" sldId="1715"/>
            <ac:spMk id="9" creationId="{3E9EFCF8-8447-E041-228C-392BF4F41F42}"/>
          </ac:spMkLst>
        </pc:spChg>
        <pc:spChg chg="mod">
          <ac:chgData name="Lars Björkman" userId="10049411-c5d5-42b6-93f4-7d56d5eee647" providerId="ADAL" clId="{A16D6E20-6CC4-41FB-9276-F2B5AE6607A4}" dt="2024-06-27T17:06:30.991" v="6420" actId="2711"/>
          <ac:spMkLst>
            <pc:docMk/>
            <pc:sldMk cId="4212015239" sldId="1715"/>
            <ac:spMk id="10" creationId="{42902918-73E9-F426-D8E8-7163903D83B4}"/>
          </ac:spMkLst>
        </pc:spChg>
        <pc:spChg chg="mod">
          <ac:chgData name="Lars Björkman" userId="10049411-c5d5-42b6-93f4-7d56d5eee647" providerId="ADAL" clId="{A16D6E20-6CC4-41FB-9276-F2B5AE6607A4}" dt="2024-06-27T17:06:30.991" v="6420" actId="2711"/>
          <ac:spMkLst>
            <pc:docMk/>
            <pc:sldMk cId="4212015239" sldId="1715"/>
            <ac:spMk id="13" creationId="{E3A2E2CA-F9AA-D16E-7668-36098429EF37}"/>
          </ac:spMkLst>
        </pc:spChg>
        <pc:spChg chg="mod">
          <ac:chgData name="Lars Björkman" userId="10049411-c5d5-42b6-93f4-7d56d5eee647" providerId="ADAL" clId="{A16D6E20-6CC4-41FB-9276-F2B5AE6607A4}" dt="2024-06-27T17:06:30.991" v="6420" actId="2711"/>
          <ac:spMkLst>
            <pc:docMk/>
            <pc:sldMk cId="4212015239" sldId="1715"/>
            <ac:spMk id="16" creationId="{CA5F53D0-E863-2D9F-A9C6-4CE305951585}"/>
          </ac:spMkLst>
        </pc:spChg>
        <pc:spChg chg="mod">
          <ac:chgData name="Lars Björkman" userId="10049411-c5d5-42b6-93f4-7d56d5eee647" providerId="ADAL" clId="{A16D6E20-6CC4-41FB-9276-F2B5AE6607A4}" dt="2024-06-27T17:06:30.991" v="6420" actId="2711"/>
          <ac:spMkLst>
            <pc:docMk/>
            <pc:sldMk cId="4212015239" sldId="1715"/>
            <ac:spMk id="19" creationId="{893F05D0-0FD8-4204-BA4C-D0826FB5E5D0}"/>
          </ac:spMkLst>
        </pc:spChg>
        <pc:spChg chg="mod">
          <ac:chgData name="Lars Björkman" userId="10049411-c5d5-42b6-93f4-7d56d5eee647" providerId="ADAL" clId="{A16D6E20-6CC4-41FB-9276-F2B5AE6607A4}" dt="2024-06-27T17:06:30.991" v="6420" actId="2711"/>
          <ac:spMkLst>
            <pc:docMk/>
            <pc:sldMk cId="4212015239" sldId="1715"/>
            <ac:spMk id="22" creationId="{34DE192C-254D-4D59-97A5-B4F3DE402997}"/>
          </ac:spMkLst>
        </pc:spChg>
        <pc:spChg chg="mod">
          <ac:chgData name="Lars Björkman" userId="10049411-c5d5-42b6-93f4-7d56d5eee647" providerId="ADAL" clId="{A16D6E20-6CC4-41FB-9276-F2B5AE6607A4}" dt="2024-06-27T17:06:30.991" v="6420" actId="2711"/>
          <ac:spMkLst>
            <pc:docMk/>
            <pc:sldMk cId="4212015239" sldId="1715"/>
            <ac:spMk id="23" creationId="{CF617AD6-0EA5-F5E2-7395-BABEEE2F3E41}"/>
          </ac:spMkLst>
        </pc:spChg>
        <pc:spChg chg="mod">
          <ac:chgData name="Lars Björkman" userId="10049411-c5d5-42b6-93f4-7d56d5eee647" providerId="ADAL" clId="{A16D6E20-6CC4-41FB-9276-F2B5AE6607A4}" dt="2024-06-27T17:06:30.991" v="6420" actId="2711"/>
          <ac:spMkLst>
            <pc:docMk/>
            <pc:sldMk cId="4212015239" sldId="1715"/>
            <ac:spMk id="26" creationId="{EC13EA55-A956-C806-A5FC-00CB7C703BFA}"/>
          </ac:spMkLst>
        </pc:spChg>
        <pc:spChg chg="mod">
          <ac:chgData name="Lars Björkman" userId="10049411-c5d5-42b6-93f4-7d56d5eee647" providerId="ADAL" clId="{A16D6E20-6CC4-41FB-9276-F2B5AE6607A4}" dt="2024-06-27T17:06:37.481" v="6421" actId="14100"/>
          <ac:spMkLst>
            <pc:docMk/>
            <pc:sldMk cId="4212015239" sldId="1715"/>
            <ac:spMk id="27" creationId="{C4BC5F0A-F49D-645C-0C69-F8E1C02A6BF5}"/>
          </ac:spMkLst>
        </pc:spChg>
        <pc:spChg chg="mod">
          <ac:chgData name="Lars Björkman" userId="10049411-c5d5-42b6-93f4-7d56d5eee647" providerId="ADAL" clId="{A16D6E20-6CC4-41FB-9276-F2B5AE6607A4}" dt="2024-06-27T17:06:30.991" v="6420" actId="2711"/>
          <ac:spMkLst>
            <pc:docMk/>
            <pc:sldMk cId="4212015239" sldId="1715"/>
            <ac:spMk id="52" creationId="{A7AF00C5-387A-DDD8-B712-37B834034D68}"/>
          </ac:spMkLst>
        </pc:spChg>
        <pc:spChg chg="mod">
          <ac:chgData name="Lars Björkman" userId="10049411-c5d5-42b6-93f4-7d56d5eee647" providerId="ADAL" clId="{A16D6E20-6CC4-41FB-9276-F2B5AE6607A4}" dt="2024-06-27T17:06:30.991" v="6420" actId="2711"/>
          <ac:spMkLst>
            <pc:docMk/>
            <pc:sldMk cId="4212015239" sldId="1715"/>
            <ac:spMk id="57" creationId="{6D185D3F-2F35-98D4-A55D-7F824DC7F943}"/>
          </ac:spMkLst>
        </pc:spChg>
        <pc:spChg chg="mod">
          <ac:chgData name="Lars Björkman" userId="10049411-c5d5-42b6-93f4-7d56d5eee647" providerId="ADAL" clId="{A16D6E20-6CC4-41FB-9276-F2B5AE6607A4}" dt="2024-06-27T17:06:30.991" v="6420" actId="2711"/>
          <ac:spMkLst>
            <pc:docMk/>
            <pc:sldMk cId="4212015239" sldId="1715"/>
            <ac:spMk id="59" creationId="{B5BA97F8-44CC-66BF-9230-E1D2BF724A85}"/>
          </ac:spMkLst>
        </pc:spChg>
        <pc:spChg chg="mod">
          <ac:chgData name="Lars Björkman" userId="10049411-c5d5-42b6-93f4-7d56d5eee647" providerId="ADAL" clId="{A16D6E20-6CC4-41FB-9276-F2B5AE6607A4}" dt="2024-06-27T17:06:30.991" v="6420" actId="2711"/>
          <ac:spMkLst>
            <pc:docMk/>
            <pc:sldMk cId="4212015239" sldId="1715"/>
            <ac:spMk id="62" creationId="{C7A8FEA6-8123-3129-4852-1F45D63CEEB0}"/>
          </ac:spMkLst>
        </pc:spChg>
        <pc:spChg chg="mod">
          <ac:chgData name="Lars Björkman" userId="10049411-c5d5-42b6-93f4-7d56d5eee647" providerId="ADAL" clId="{A16D6E20-6CC4-41FB-9276-F2B5AE6607A4}" dt="2024-06-27T17:06:30.991" v="6420" actId="2711"/>
          <ac:spMkLst>
            <pc:docMk/>
            <pc:sldMk cId="4212015239" sldId="1715"/>
            <ac:spMk id="63" creationId="{A83297F7-3486-AFE1-700F-DFEA83686B1C}"/>
          </ac:spMkLst>
        </pc:spChg>
        <pc:spChg chg="mod">
          <ac:chgData name="Lars Björkman" userId="10049411-c5d5-42b6-93f4-7d56d5eee647" providerId="ADAL" clId="{A16D6E20-6CC4-41FB-9276-F2B5AE6607A4}" dt="2024-06-27T17:06:30.991" v="6420" actId="2711"/>
          <ac:spMkLst>
            <pc:docMk/>
            <pc:sldMk cId="4212015239" sldId="1715"/>
            <ac:spMk id="64" creationId="{74450A9F-6A5C-CE97-7E2D-072834F621BA}"/>
          </ac:spMkLst>
        </pc:spChg>
        <pc:spChg chg="mod">
          <ac:chgData name="Lars Björkman" userId="10049411-c5d5-42b6-93f4-7d56d5eee647" providerId="ADAL" clId="{A16D6E20-6CC4-41FB-9276-F2B5AE6607A4}" dt="2024-06-27T17:06:30.991" v="6420" actId="2711"/>
          <ac:spMkLst>
            <pc:docMk/>
            <pc:sldMk cId="4212015239" sldId="1715"/>
            <ac:spMk id="65" creationId="{FBC71013-5642-4B09-1065-CE39EBE2D995}"/>
          </ac:spMkLst>
        </pc:spChg>
        <pc:spChg chg="mod">
          <ac:chgData name="Lars Björkman" userId="10049411-c5d5-42b6-93f4-7d56d5eee647" providerId="ADAL" clId="{A16D6E20-6CC4-41FB-9276-F2B5AE6607A4}" dt="2024-06-27T17:06:30.991" v="6420" actId="2711"/>
          <ac:spMkLst>
            <pc:docMk/>
            <pc:sldMk cId="4212015239" sldId="1715"/>
            <ac:spMk id="66" creationId="{2A2356F1-ED7F-9A85-B4B2-E2F9425A65FC}"/>
          </ac:spMkLst>
        </pc:spChg>
        <pc:spChg chg="mod">
          <ac:chgData name="Lars Björkman" userId="10049411-c5d5-42b6-93f4-7d56d5eee647" providerId="ADAL" clId="{A16D6E20-6CC4-41FB-9276-F2B5AE6607A4}" dt="2024-06-27T17:06:30.991" v="6420" actId="2711"/>
          <ac:spMkLst>
            <pc:docMk/>
            <pc:sldMk cId="4212015239" sldId="1715"/>
            <ac:spMk id="67" creationId="{67106D5A-0E5E-603D-34EB-A7EC0930B5E8}"/>
          </ac:spMkLst>
        </pc:spChg>
        <pc:spChg chg="mod">
          <ac:chgData name="Lars Björkman" userId="10049411-c5d5-42b6-93f4-7d56d5eee647" providerId="ADAL" clId="{A16D6E20-6CC4-41FB-9276-F2B5AE6607A4}" dt="2024-06-27T17:06:30.991" v="6420" actId="2711"/>
          <ac:spMkLst>
            <pc:docMk/>
            <pc:sldMk cId="4212015239" sldId="1715"/>
            <ac:spMk id="68" creationId="{DC2D16D3-3D6C-97C1-3A81-CD6EA4D221CB}"/>
          </ac:spMkLst>
        </pc:spChg>
        <pc:spChg chg="mod">
          <ac:chgData name="Lars Björkman" userId="10049411-c5d5-42b6-93f4-7d56d5eee647" providerId="ADAL" clId="{A16D6E20-6CC4-41FB-9276-F2B5AE6607A4}" dt="2024-06-27T17:06:30.991" v="6420" actId="2711"/>
          <ac:spMkLst>
            <pc:docMk/>
            <pc:sldMk cId="4212015239" sldId="1715"/>
            <ac:spMk id="69" creationId="{53D853EC-C166-3F5F-D5D1-C39E4417AD87}"/>
          </ac:spMkLst>
        </pc:spChg>
        <pc:spChg chg="mod">
          <ac:chgData name="Lars Björkman" userId="10049411-c5d5-42b6-93f4-7d56d5eee647" providerId="ADAL" clId="{A16D6E20-6CC4-41FB-9276-F2B5AE6607A4}" dt="2024-06-27T17:06:30.991" v="6420" actId="2711"/>
          <ac:spMkLst>
            <pc:docMk/>
            <pc:sldMk cId="4212015239" sldId="1715"/>
            <ac:spMk id="70" creationId="{72B4B76E-6A40-B7AD-4AD4-FB40303CE524}"/>
          </ac:spMkLst>
        </pc:spChg>
        <pc:spChg chg="mod">
          <ac:chgData name="Lars Björkman" userId="10049411-c5d5-42b6-93f4-7d56d5eee647" providerId="ADAL" clId="{A16D6E20-6CC4-41FB-9276-F2B5AE6607A4}" dt="2024-06-27T17:06:30.991" v="6420" actId="2711"/>
          <ac:spMkLst>
            <pc:docMk/>
            <pc:sldMk cId="4212015239" sldId="1715"/>
            <ac:spMk id="71" creationId="{B7FA723D-7B22-7510-C0B2-C4D212553DBA}"/>
          </ac:spMkLst>
        </pc:spChg>
        <pc:spChg chg="mod">
          <ac:chgData name="Lars Björkman" userId="10049411-c5d5-42b6-93f4-7d56d5eee647" providerId="ADAL" clId="{A16D6E20-6CC4-41FB-9276-F2B5AE6607A4}" dt="2024-06-27T17:06:30.991" v="6420" actId="2711"/>
          <ac:spMkLst>
            <pc:docMk/>
            <pc:sldMk cId="4212015239" sldId="1715"/>
            <ac:spMk id="72" creationId="{E32034CA-0CE0-C55C-41B8-2C88444271D9}"/>
          </ac:spMkLst>
        </pc:spChg>
        <pc:spChg chg="mod">
          <ac:chgData name="Lars Björkman" userId="10049411-c5d5-42b6-93f4-7d56d5eee647" providerId="ADAL" clId="{A16D6E20-6CC4-41FB-9276-F2B5AE6607A4}" dt="2024-06-27T17:06:30.991" v="6420" actId="2711"/>
          <ac:spMkLst>
            <pc:docMk/>
            <pc:sldMk cId="4212015239" sldId="1715"/>
            <ac:spMk id="81" creationId="{BEC2BF60-FD69-DAA4-F686-010B038BF96D}"/>
          </ac:spMkLst>
        </pc:spChg>
        <pc:spChg chg="mod">
          <ac:chgData name="Lars Björkman" userId="10049411-c5d5-42b6-93f4-7d56d5eee647" providerId="ADAL" clId="{A16D6E20-6CC4-41FB-9276-F2B5AE6607A4}" dt="2024-06-27T17:06:30.991" v="6420" actId="2711"/>
          <ac:spMkLst>
            <pc:docMk/>
            <pc:sldMk cId="4212015239" sldId="1715"/>
            <ac:spMk id="82" creationId="{42D2542E-6DEE-2690-98FB-B546F10797C9}"/>
          </ac:spMkLst>
        </pc:spChg>
        <pc:spChg chg="mod">
          <ac:chgData name="Lars Björkman" userId="10049411-c5d5-42b6-93f4-7d56d5eee647" providerId="ADAL" clId="{A16D6E20-6CC4-41FB-9276-F2B5AE6607A4}" dt="2024-06-27T17:06:30.991" v="6420" actId="2711"/>
          <ac:spMkLst>
            <pc:docMk/>
            <pc:sldMk cId="4212015239" sldId="1715"/>
            <ac:spMk id="83" creationId="{2B5810A8-D0D8-2737-13DC-C09893A6397B}"/>
          </ac:spMkLst>
        </pc:spChg>
        <pc:spChg chg="mod">
          <ac:chgData name="Lars Björkman" userId="10049411-c5d5-42b6-93f4-7d56d5eee647" providerId="ADAL" clId="{A16D6E20-6CC4-41FB-9276-F2B5AE6607A4}" dt="2024-06-27T17:06:30.991" v="6420" actId="2711"/>
          <ac:spMkLst>
            <pc:docMk/>
            <pc:sldMk cId="4212015239" sldId="1715"/>
            <ac:spMk id="84" creationId="{85DA9154-A19E-8D89-F747-BB7630E0E064}"/>
          </ac:spMkLst>
        </pc:spChg>
        <pc:spChg chg="mod">
          <ac:chgData name="Lars Björkman" userId="10049411-c5d5-42b6-93f4-7d56d5eee647" providerId="ADAL" clId="{A16D6E20-6CC4-41FB-9276-F2B5AE6607A4}" dt="2024-06-27T17:06:30.991" v="6420" actId="2711"/>
          <ac:spMkLst>
            <pc:docMk/>
            <pc:sldMk cId="4212015239" sldId="1715"/>
            <ac:spMk id="85" creationId="{B0E0A624-4503-063F-E2C0-132BF0713F97}"/>
          </ac:spMkLst>
        </pc:spChg>
        <pc:spChg chg="mod">
          <ac:chgData name="Lars Björkman" userId="10049411-c5d5-42b6-93f4-7d56d5eee647" providerId="ADAL" clId="{A16D6E20-6CC4-41FB-9276-F2B5AE6607A4}" dt="2024-06-27T17:06:30.991" v="6420" actId="2711"/>
          <ac:spMkLst>
            <pc:docMk/>
            <pc:sldMk cId="4212015239" sldId="1715"/>
            <ac:spMk id="86" creationId="{CFC1F99C-A97E-27B0-6DED-2D0B08D54770}"/>
          </ac:spMkLst>
        </pc:spChg>
        <pc:spChg chg="mod">
          <ac:chgData name="Lars Björkman" userId="10049411-c5d5-42b6-93f4-7d56d5eee647" providerId="ADAL" clId="{A16D6E20-6CC4-41FB-9276-F2B5AE6607A4}" dt="2024-06-27T17:06:30.991" v="6420" actId="2711"/>
          <ac:spMkLst>
            <pc:docMk/>
            <pc:sldMk cId="4212015239" sldId="1715"/>
            <ac:spMk id="87" creationId="{FDE3B791-7B4A-FE9A-79BA-67B10D599DA8}"/>
          </ac:spMkLst>
        </pc:spChg>
        <pc:spChg chg="mod">
          <ac:chgData name="Lars Björkman" userId="10049411-c5d5-42b6-93f4-7d56d5eee647" providerId="ADAL" clId="{A16D6E20-6CC4-41FB-9276-F2B5AE6607A4}" dt="2024-06-27T17:06:30.991" v="6420" actId="2711"/>
          <ac:spMkLst>
            <pc:docMk/>
            <pc:sldMk cId="4212015239" sldId="1715"/>
            <ac:spMk id="92" creationId="{883F12B4-E335-AF1B-2593-A368FDB0CA64}"/>
          </ac:spMkLst>
        </pc:spChg>
      </pc:sldChg>
      <pc:sldChg chg="addSp delSp modSp add mod">
        <pc:chgData name="Lars Björkman" userId="10049411-c5d5-42b6-93f4-7d56d5eee647" providerId="ADAL" clId="{A16D6E20-6CC4-41FB-9276-F2B5AE6607A4}" dt="2024-06-27T15:54:49.884" v="5937" actId="122"/>
        <pc:sldMkLst>
          <pc:docMk/>
          <pc:sldMk cId="3185557939" sldId="1881"/>
        </pc:sldMkLst>
        <pc:spChg chg="mod">
          <ac:chgData name="Lars Björkman" userId="10049411-c5d5-42b6-93f4-7d56d5eee647" providerId="ADAL" clId="{A16D6E20-6CC4-41FB-9276-F2B5AE6607A4}" dt="2024-06-26T17:59:33.702" v="4233" actId="2711"/>
          <ac:spMkLst>
            <pc:docMk/>
            <pc:sldMk cId="3185557939" sldId="1881"/>
            <ac:spMk id="2" creationId="{F56BA22B-BA52-E41D-5E10-04CC6111F1E9}"/>
          </ac:spMkLst>
        </pc:spChg>
        <pc:spChg chg="del">
          <ac:chgData name="Lars Björkman" userId="10049411-c5d5-42b6-93f4-7d56d5eee647" providerId="ADAL" clId="{A16D6E20-6CC4-41FB-9276-F2B5AE6607A4}" dt="2024-06-26T14:30:22.570" v="3315" actId="478"/>
          <ac:spMkLst>
            <pc:docMk/>
            <pc:sldMk cId="3185557939" sldId="1881"/>
            <ac:spMk id="3" creationId="{C80372CC-207B-3C7C-F5D4-E4830CDE853E}"/>
          </ac:spMkLst>
        </pc:spChg>
        <pc:spChg chg="mod">
          <ac:chgData name="Lars Björkman" userId="10049411-c5d5-42b6-93f4-7d56d5eee647" providerId="ADAL" clId="{A16D6E20-6CC4-41FB-9276-F2B5AE6607A4}" dt="2024-06-26T17:59:33.702" v="4233" actId="2711"/>
          <ac:spMkLst>
            <pc:docMk/>
            <pc:sldMk cId="3185557939" sldId="1881"/>
            <ac:spMk id="6" creationId="{F5C1AA03-0E67-09E0-0029-3B90E11D9015}"/>
          </ac:spMkLst>
        </pc:spChg>
        <pc:spChg chg="mod">
          <ac:chgData name="Lars Björkman" userId="10049411-c5d5-42b6-93f4-7d56d5eee647" providerId="ADAL" clId="{A16D6E20-6CC4-41FB-9276-F2B5AE6607A4}" dt="2024-06-26T17:59:33.702" v="4233" actId="2711"/>
          <ac:spMkLst>
            <pc:docMk/>
            <pc:sldMk cId="3185557939" sldId="1881"/>
            <ac:spMk id="7" creationId="{DA4F3DBB-98F1-6AB2-4CAE-0B9F7ADE02DF}"/>
          </ac:spMkLst>
        </pc:spChg>
        <pc:spChg chg="mod">
          <ac:chgData name="Lars Björkman" userId="10049411-c5d5-42b6-93f4-7d56d5eee647" providerId="ADAL" clId="{A16D6E20-6CC4-41FB-9276-F2B5AE6607A4}" dt="2024-06-27T15:54:49.884" v="5937" actId="122"/>
          <ac:spMkLst>
            <pc:docMk/>
            <pc:sldMk cId="3185557939" sldId="1881"/>
            <ac:spMk id="8" creationId="{4AC035C0-5D93-C59D-1231-D25E7DBB3809}"/>
          </ac:spMkLst>
        </pc:spChg>
        <pc:spChg chg="mod">
          <ac:chgData name="Lars Björkman" userId="10049411-c5d5-42b6-93f4-7d56d5eee647" providerId="ADAL" clId="{A16D6E20-6CC4-41FB-9276-F2B5AE6607A4}" dt="2024-06-26T17:59:33.702" v="4233" actId="2711"/>
          <ac:spMkLst>
            <pc:docMk/>
            <pc:sldMk cId="3185557939" sldId="1881"/>
            <ac:spMk id="9" creationId="{2FC4519D-8DE3-6A50-FB43-2CF4B31B97A9}"/>
          </ac:spMkLst>
        </pc:spChg>
        <pc:spChg chg="mod">
          <ac:chgData name="Lars Björkman" userId="10049411-c5d5-42b6-93f4-7d56d5eee647" providerId="ADAL" clId="{A16D6E20-6CC4-41FB-9276-F2B5AE6607A4}" dt="2024-06-26T18:21:37.280" v="5152" actId="113"/>
          <ac:spMkLst>
            <pc:docMk/>
            <pc:sldMk cId="3185557939" sldId="1881"/>
            <ac:spMk id="10" creationId="{A5F4C679-E805-34E5-69D6-8B30AF0A8EF5}"/>
          </ac:spMkLst>
        </pc:spChg>
        <pc:grpChg chg="add mod">
          <ac:chgData name="Lars Björkman" userId="10049411-c5d5-42b6-93f4-7d56d5eee647" providerId="ADAL" clId="{A16D6E20-6CC4-41FB-9276-F2B5AE6607A4}" dt="2024-06-26T18:22:02.452" v="5167" actId="1036"/>
          <ac:grpSpMkLst>
            <pc:docMk/>
            <pc:sldMk cId="3185557939" sldId="1881"/>
            <ac:grpSpMk id="4" creationId="{B5F92B2E-CD02-CCEC-695B-65E6B1203321}"/>
          </ac:grpSpMkLst>
        </pc:grpChg>
      </pc:sldChg>
      <pc:sldChg chg="del">
        <pc:chgData name="Lars Björkman" userId="10049411-c5d5-42b6-93f4-7d56d5eee647" providerId="ADAL" clId="{A16D6E20-6CC4-41FB-9276-F2B5AE6607A4}" dt="2024-06-26T14:04:13.450" v="3215" actId="2696"/>
        <pc:sldMkLst>
          <pc:docMk/>
          <pc:sldMk cId="3215484683" sldId="1881"/>
        </pc:sldMkLst>
      </pc:sldChg>
      <pc:sldChg chg="add del">
        <pc:chgData name="Lars Björkman" userId="10049411-c5d5-42b6-93f4-7d56d5eee647" providerId="ADAL" clId="{A16D6E20-6CC4-41FB-9276-F2B5AE6607A4}" dt="2024-06-25T18:50:45.354" v="79" actId="47"/>
        <pc:sldMkLst>
          <pc:docMk/>
          <pc:sldMk cId="1566466711" sldId="1882"/>
        </pc:sldMkLst>
      </pc:sldChg>
      <pc:sldChg chg="addSp delSp modSp add mod">
        <pc:chgData name="Lars Björkman" userId="10049411-c5d5-42b6-93f4-7d56d5eee647" providerId="ADAL" clId="{A16D6E20-6CC4-41FB-9276-F2B5AE6607A4}" dt="2024-06-26T18:05:03.393" v="4279" actId="255"/>
        <pc:sldMkLst>
          <pc:docMk/>
          <pc:sldMk cId="3186961738" sldId="1883"/>
        </pc:sldMkLst>
        <pc:spChg chg="add del mod">
          <ac:chgData name="Lars Björkman" userId="10049411-c5d5-42b6-93f4-7d56d5eee647" providerId="ADAL" clId="{A16D6E20-6CC4-41FB-9276-F2B5AE6607A4}" dt="2024-06-26T07:45:34.176" v="1529" actId="478"/>
          <ac:spMkLst>
            <pc:docMk/>
            <pc:sldMk cId="3186961738" sldId="1883"/>
            <ac:spMk id="3" creationId="{C82F8A22-081A-D646-B5EF-701B057A9C46}"/>
          </ac:spMkLst>
        </pc:spChg>
        <pc:spChg chg="add mod">
          <ac:chgData name="Lars Björkman" userId="10049411-c5d5-42b6-93f4-7d56d5eee647" providerId="ADAL" clId="{A16D6E20-6CC4-41FB-9276-F2B5AE6607A4}" dt="2024-06-26T18:05:03.393" v="4279" actId="255"/>
          <ac:spMkLst>
            <pc:docMk/>
            <pc:sldMk cId="3186961738" sldId="1883"/>
            <ac:spMk id="5" creationId="{5668BEC0-833B-6491-DBCC-77797B0E1129}"/>
          </ac:spMkLst>
        </pc:spChg>
        <pc:spChg chg="mod">
          <ac:chgData name="Lars Björkman" userId="10049411-c5d5-42b6-93f4-7d56d5eee647" providerId="ADAL" clId="{A16D6E20-6CC4-41FB-9276-F2B5AE6607A4}" dt="2024-06-25T19:18:13.947" v="515" actId="2711"/>
          <ac:spMkLst>
            <pc:docMk/>
            <pc:sldMk cId="3186961738" sldId="1883"/>
            <ac:spMk id="6" creationId="{00000000-0000-0000-0000-000000000000}"/>
          </ac:spMkLst>
        </pc:spChg>
        <pc:spChg chg="mod">
          <ac:chgData name="Lars Björkman" userId="10049411-c5d5-42b6-93f4-7d56d5eee647" providerId="ADAL" clId="{A16D6E20-6CC4-41FB-9276-F2B5AE6607A4}" dt="2024-06-25T19:18:03.299" v="514" actId="113"/>
          <ac:spMkLst>
            <pc:docMk/>
            <pc:sldMk cId="3186961738" sldId="1883"/>
            <ac:spMk id="9" creationId="{B275D740-2290-B62A-E6D0-5311B5C62BB9}"/>
          </ac:spMkLst>
        </pc:spChg>
        <pc:spChg chg="del mod">
          <ac:chgData name="Lars Björkman" userId="10049411-c5d5-42b6-93f4-7d56d5eee647" providerId="ADAL" clId="{A16D6E20-6CC4-41FB-9276-F2B5AE6607A4}" dt="2024-06-26T07:45:31.471" v="1528" actId="478"/>
          <ac:spMkLst>
            <pc:docMk/>
            <pc:sldMk cId="3186961738" sldId="1883"/>
            <ac:spMk id="21" creationId="{07D291EF-1C28-49F2-8E66-3C570DBBF7B9}"/>
          </ac:spMkLst>
        </pc:spChg>
      </pc:sldChg>
      <pc:sldChg chg="addSp delSp modSp add mod">
        <pc:chgData name="Lars Björkman" userId="10049411-c5d5-42b6-93f4-7d56d5eee647" providerId="ADAL" clId="{A16D6E20-6CC4-41FB-9276-F2B5AE6607A4}" dt="2024-06-26T18:05:35.940" v="4283" actId="255"/>
        <pc:sldMkLst>
          <pc:docMk/>
          <pc:sldMk cId="1912459803" sldId="1884"/>
        </pc:sldMkLst>
        <pc:spChg chg="add del mod">
          <ac:chgData name="Lars Björkman" userId="10049411-c5d5-42b6-93f4-7d56d5eee647" providerId="ADAL" clId="{A16D6E20-6CC4-41FB-9276-F2B5AE6607A4}" dt="2024-06-25T19:24:44.596" v="520" actId="478"/>
          <ac:spMkLst>
            <pc:docMk/>
            <pc:sldMk cId="1912459803" sldId="1884"/>
            <ac:spMk id="2" creationId="{0A1CD780-76B2-0EC4-D16B-41D1CE3AB218}"/>
          </ac:spMkLst>
        </pc:spChg>
        <pc:spChg chg="add del mod">
          <ac:chgData name="Lars Björkman" userId="10049411-c5d5-42b6-93f4-7d56d5eee647" providerId="ADAL" clId="{A16D6E20-6CC4-41FB-9276-F2B5AE6607A4}" dt="2024-06-25T19:24:47.733" v="522" actId="478"/>
          <ac:spMkLst>
            <pc:docMk/>
            <pc:sldMk cId="1912459803" sldId="1884"/>
            <ac:spMk id="3" creationId="{A48B65E9-F9C3-A324-47BB-A874D49421B5}"/>
          </ac:spMkLst>
        </pc:spChg>
        <pc:spChg chg="add del mod">
          <ac:chgData name="Lars Björkman" userId="10049411-c5d5-42b6-93f4-7d56d5eee647" providerId="ADAL" clId="{A16D6E20-6CC4-41FB-9276-F2B5AE6607A4}" dt="2024-06-25T19:10:22.426" v="422" actId="478"/>
          <ac:spMkLst>
            <pc:docMk/>
            <pc:sldMk cId="1912459803" sldId="1884"/>
            <ac:spMk id="4" creationId="{60CAF059-452B-94D0-0CC1-CDCC18596431}"/>
          </ac:spMkLst>
        </pc:spChg>
        <pc:spChg chg="mod">
          <ac:chgData name="Lars Björkman" userId="10049411-c5d5-42b6-93f4-7d56d5eee647" providerId="ADAL" clId="{A16D6E20-6CC4-41FB-9276-F2B5AE6607A4}" dt="2024-06-25T19:16:27.135" v="507" actId="122"/>
          <ac:spMkLst>
            <pc:docMk/>
            <pc:sldMk cId="1912459803" sldId="1884"/>
            <ac:spMk id="5" creationId="{1C17A196-6F6D-5710-7BC2-2341955AE000}"/>
          </ac:spMkLst>
        </pc:spChg>
        <pc:spChg chg="add mod">
          <ac:chgData name="Lars Björkman" userId="10049411-c5d5-42b6-93f4-7d56d5eee647" providerId="ADAL" clId="{A16D6E20-6CC4-41FB-9276-F2B5AE6607A4}" dt="2024-06-25T19:08:13.160" v="256" actId="767"/>
          <ac:spMkLst>
            <pc:docMk/>
            <pc:sldMk cId="1912459803" sldId="1884"/>
            <ac:spMk id="6" creationId="{DAD4A2A0-4D8D-02C4-A628-C46203CF9491}"/>
          </ac:spMkLst>
        </pc:spChg>
        <pc:spChg chg="add del mod">
          <ac:chgData name="Lars Björkman" userId="10049411-c5d5-42b6-93f4-7d56d5eee647" providerId="ADAL" clId="{A16D6E20-6CC4-41FB-9276-F2B5AE6607A4}" dt="2024-06-25T19:24:45.863" v="521" actId="478"/>
          <ac:spMkLst>
            <pc:docMk/>
            <pc:sldMk cId="1912459803" sldId="1884"/>
            <ac:spMk id="7" creationId="{9135CF41-E7A6-1DFD-8F6A-A46A8210B461}"/>
          </ac:spMkLst>
        </pc:spChg>
        <pc:spChg chg="add mod">
          <ac:chgData name="Lars Björkman" userId="10049411-c5d5-42b6-93f4-7d56d5eee647" providerId="ADAL" clId="{A16D6E20-6CC4-41FB-9276-F2B5AE6607A4}" dt="2024-06-25T19:33:15.788" v="758" actId="20577"/>
          <ac:spMkLst>
            <pc:docMk/>
            <pc:sldMk cId="1912459803" sldId="1884"/>
            <ac:spMk id="8" creationId="{6B10D4DA-A1ED-C2D5-23FE-7B5B75AF331E}"/>
          </ac:spMkLst>
        </pc:spChg>
        <pc:spChg chg="add mod">
          <ac:chgData name="Lars Björkman" userId="10049411-c5d5-42b6-93f4-7d56d5eee647" providerId="ADAL" clId="{A16D6E20-6CC4-41FB-9276-F2B5AE6607A4}" dt="2024-06-25T19:33:30.893" v="850" actId="1038"/>
          <ac:spMkLst>
            <pc:docMk/>
            <pc:sldMk cId="1912459803" sldId="1884"/>
            <ac:spMk id="9" creationId="{700C37DF-D98C-ED2B-182F-6A5DD2367E86}"/>
          </ac:spMkLst>
        </pc:spChg>
        <pc:spChg chg="mod">
          <ac:chgData name="Lars Björkman" userId="10049411-c5d5-42b6-93f4-7d56d5eee647" providerId="ADAL" clId="{A16D6E20-6CC4-41FB-9276-F2B5AE6607A4}" dt="2024-06-26T18:05:35.940" v="4283" actId="255"/>
          <ac:spMkLst>
            <pc:docMk/>
            <pc:sldMk cId="1912459803" sldId="1884"/>
            <ac:spMk id="31" creationId="{3B5516A3-75DA-EC64-6D9B-C0BCED886256}"/>
          </ac:spMkLst>
        </pc:spChg>
      </pc:sldChg>
      <pc:sldChg chg="addSp delSp modSp add del mod">
        <pc:chgData name="Lars Björkman" userId="10049411-c5d5-42b6-93f4-7d56d5eee647" providerId="ADAL" clId="{A16D6E20-6CC4-41FB-9276-F2B5AE6607A4}" dt="2024-06-25T20:38:46.500" v="1506" actId="47"/>
        <pc:sldMkLst>
          <pc:docMk/>
          <pc:sldMk cId="3990331453" sldId="1885"/>
        </pc:sldMkLst>
        <pc:spChg chg="del">
          <ac:chgData name="Lars Björkman" userId="10049411-c5d5-42b6-93f4-7d56d5eee647" providerId="ADAL" clId="{A16D6E20-6CC4-41FB-9276-F2B5AE6607A4}" dt="2024-06-25T19:12:16.537" v="453" actId="478"/>
          <ac:spMkLst>
            <pc:docMk/>
            <pc:sldMk cId="3990331453" sldId="1885"/>
            <ac:spMk id="2" creationId="{0A1CD780-76B2-0EC4-D16B-41D1CE3AB218}"/>
          </ac:spMkLst>
        </pc:spChg>
        <pc:spChg chg="del">
          <ac:chgData name="Lars Björkman" userId="10049411-c5d5-42b6-93f4-7d56d5eee647" providerId="ADAL" clId="{A16D6E20-6CC4-41FB-9276-F2B5AE6607A4}" dt="2024-06-25T19:12:18.278" v="454" actId="478"/>
          <ac:spMkLst>
            <pc:docMk/>
            <pc:sldMk cId="3990331453" sldId="1885"/>
            <ac:spMk id="3" creationId="{A48B65E9-F9C3-A324-47BB-A874D49421B5}"/>
          </ac:spMkLst>
        </pc:spChg>
        <pc:spChg chg="add mod">
          <ac:chgData name="Lars Björkman" userId="10049411-c5d5-42b6-93f4-7d56d5eee647" providerId="ADAL" clId="{A16D6E20-6CC4-41FB-9276-F2B5AE6607A4}" dt="2024-06-25T19:15:28.359" v="489" actId="1035"/>
          <ac:spMkLst>
            <pc:docMk/>
            <pc:sldMk cId="3990331453" sldId="1885"/>
            <ac:spMk id="4" creationId="{0CD30ABF-BF2B-0B09-CED4-C1D4ABCCB9C2}"/>
          </ac:spMkLst>
        </pc:spChg>
        <pc:spChg chg="del">
          <ac:chgData name="Lars Björkman" userId="10049411-c5d5-42b6-93f4-7d56d5eee647" providerId="ADAL" clId="{A16D6E20-6CC4-41FB-9276-F2B5AE6607A4}" dt="2024-06-25T19:12:11.161" v="451" actId="478"/>
          <ac:spMkLst>
            <pc:docMk/>
            <pc:sldMk cId="3990331453" sldId="1885"/>
            <ac:spMk id="5" creationId="{1C17A196-6F6D-5710-7BC2-2341955AE000}"/>
          </ac:spMkLst>
        </pc:spChg>
        <pc:spChg chg="del">
          <ac:chgData name="Lars Björkman" userId="10049411-c5d5-42b6-93f4-7d56d5eee647" providerId="ADAL" clId="{A16D6E20-6CC4-41FB-9276-F2B5AE6607A4}" dt="2024-06-25T19:12:14.656" v="452" actId="478"/>
          <ac:spMkLst>
            <pc:docMk/>
            <pc:sldMk cId="3990331453" sldId="1885"/>
            <ac:spMk id="7" creationId="{9135CF41-E7A6-1DFD-8F6A-A46A8210B461}"/>
          </ac:spMkLst>
        </pc:spChg>
        <pc:spChg chg="mod">
          <ac:chgData name="Lars Björkman" userId="10049411-c5d5-42b6-93f4-7d56d5eee647" providerId="ADAL" clId="{A16D6E20-6CC4-41FB-9276-F2B5AE6607A4}" dt="2024-06-25T19:15:34.572" v="490" actId="6549"/>
          <ac:spMkLst>
            <pc:docMk/>
            <pc:sldMk cId="3990331453" sldId="1885"/>
            <ac:spMk id="31" creationId="{3B5516A3-75DA-EC64-6D9B-C0BCED886256}"/>
          </ac:spMkLst>
        </pc:spChg>
      </pc:sldChg>
      <pc:sldChg chg="add del">
        <pc:chgData name="Lars Björkman" userId="10049411-c5d5-42b6-93f4-7d56d5eee647" providerId="ADAL" clId="{A16D6E20-6CC4-41FB-9276-F2B5AE6607A4}" dt="2024-06-25T20:38:49.308" v="1507" actId="47"/>
        <pc:sldMkLst>
          <pc:docMk/>
          <pc:sldMk cId="2813796793" sldId="1886"/>
        </pc:sldMkLst>
      </pc:sldChg>
      <pc:sldChg chg="modSp add mod">
        <pc:chgData name="Lars Björkman" userId="10049411-c5d5-42b6-93f4-7d56d5eee647" providerId="ADAL" clId="{A16D6E20-6CC4-41FB-9276-F2B5AE6607A4}" dt="2024-06-26T18:06:57.799" v="4295" actId="255"/>
        <pc:sldMkLst>
          <pc:docMk/>
          <pc:sldMk cId="3096191998" sldId="1887"/>
        </pc:sldMkLst>
        <pc:spChg chg="mod">
          <ac:chgData name="Lars Björkman" userId="10049411-c5d5-42b6-93f4-7d56d5eee647" providerId="ADAL" clId="{A16D6E20-6CC4-41FB-9276-F2B5AE6607A4}" dt="2024-06-26T18:06:57.799" v="4295" actId="255"/>
          <ac:spMkLst>
            <pc:docMk/>
            <pc:sldMk cId="3096191998" sldId="1887"/>
            <ac:spMk id="31" creationId="{3B5516A3-75DA-EC64-6D9B-C0BCED886256}"/>
          </ac:spMkLst>
        </pc:spChg>
      </pc:sldChg>
      <pc:sldChg chg="addSp delSp modSp add mod ord">
        <pc:chgData name="Lars Björkman" userId="10049411-c5d5-42b6-93f4-7d56d5eee647" providerId="ADAL" clId="{A16D6E20-6CC4-41FB-9276-F2B5AE6607A4}" dt="2024-06-26T18:06:32.432" v="4291" actId="255"/>
        <pc:sldMkLst>
          <pc:docMk/>
          <pc:sldMk cId="3721660300" sldId="1888"/>
        </pc:sldMkLst>
        <pc:spChg chg="del mod">
          <ac:chgData name="Lars Björkman" userId="10049411-c5d5-42b6-93f4-7d56d5eee647" providerId="ADAL" clId="{A16D6E20-6CC4-41FB-9276-F2B5AE6607A4}" dt="2024-06-26T07:46:36.097" v="1532" actId="478"/>
          <ac:spMkLst>
            <pc:docMk/>
            <pc:sldMk cId="3721660300" sldId="1888"/>
            <ac:spMk id="2" creationId="{0A1CD780-76B2-0EC4-D16B-41D1CE3AB218}"/>
          </ac:spMkLst>
        </pc:spChg>
        <pc:spChg chg="del mod">
          <ac:chgData name="Lars Björkman" userId="10049411-c5d5-42b6-93f4-7d56d5eee647" providerId="ADAL" clId="{A16D6E20-6CC4-41FB-9276-F2B5AE6607A4}" dt="2024-06-26T07:46:38.110" v="1533" actId="478"/>
          <ac:spMkLst>
            <pc:docMk/>
            <pc:sldMk cId="3721660300" sldId="1888"/>
            <ac:spMk id="3" creationId="{A48B65E9-F9C3-A324-47BB-A874D49421B5}"/>
          </ac:spMkLst>
        </pc:spChg>
        <pc:spChg chg="add mod">
          <ac:chgData name="Lars Björkman" userId="10049411-c5d5-42b6-93f4-7d56d5eee647" providerId="ADAL" clId="{A16D6E20-6CC4-41FB-9276-F2B5AE6607A4}" dt="2024-06-26T07:49:01.176" v="1574" actId="1038"/>
          <ac:spMkLst>
            <pc:docMk/>
            <pc:sldMk cId="3721660300" sldId="1888"/>
            <ac:spMk id="4" creationId="{C00CF530-5FF8-F52B-7B75-2664797CF033}"/>
          </ac:spMkLst>
        </pc:spChg>
        <pc:spChg chg="del">
          <ac:chgData name="Lars Björkman" userId="10049411-c5d5-42b6-93f4-7d56d5eee647" providerId="ADAL" clId="{A16D6E20-6CC4-41FB-9276-F2B5AE6607A4}" dt="2024-06-25T20:27:23.452" v="1430" actId="478"/>
          <ac:spMkLst>
            <pc:docMk/>
            <pc:sldMk cId="3721660300" sldId="1888"/>
            <ac:spMk id="5" creationId="{1C17A196-6F6D-5710-7BC2-2341955AE000}"/>
          </ac:spMkLst>
        </pc:spChg>
        <pc:spChg chg="mod">
          <ac:chgData name="Lars Björkman" userId="10049411-c5d5-42b6-93f4-7d56d5eee647" providerId="ADAL" clId="{A16D6E20-6CC4-41FB-9276-F2B5AE6607A4}" dt="2024-06-26T07:48:52.523" v="1560" actId="1035"/>
          <ac:spMkLst>
            <pc:docMk/>
            <pc:sldMk cId="3721660300" sldId="1888"/>
            <ac:spMk id="7" creationId="{9135CF41-E7A6-1DFD-8F6A-A46A8210B461}"/>
          </ac:spMkLst>
        </pc:spChg>
        <pc:spChg chg="mod">
          <ac:chgData name="Lars Björkman" userId="10049411-c5d5-42b6-93f4-7d56d5eee647" providerId="ADAL" clId="{A16D6E20-6CC4-41FB-9276-F2B5AE6607A4}" dt="2024-06-26T18:06:32.432" v="4291" actId="255"/>
          <ac:spMkLst>
            <pc:docMk/>
            <pc:sldMk cId="3721660300" sldId="1888"/>
            <ac:spMk id="31" creationId="{3B5516A3-75DA-EC64-6D9B-C0BCED886256}"/>
          </ac:spMkLst>
        </pc:spChg>
      </pc:sldChg>
      <pc:sldChg chg="delSp modSp add mod">
        <pc:chgData name="Lars Björkman" userId="10049411-c5d5-42b6-93f4-7d56d5eee647" providerId="ADAL" clId="{A16D6E20-6CC4-41FB-9276-F2B5AE6607A4}" dt="2024-06-26T18:05:52.844" v="4285" actId="255"/>
        <pc:sldMkLst>
          <pc:docMk/>
          <pc:sldMk cId="2116758870" sldId="1889"/>
        </pc:sldMkLst>
        <pc:spChg chg="del">
          <ac:chgData name="Lars Björkman" userId="10049411-c5d5-42b6-93f4-7d56d5eee647" providerId="ADAL" clId="{A16D6E20-6CC4-41FB-9276-F2B5AE6607A4}" dt="2024-06-25T19:31:41.313" v="714" actId="478"/>
          <ac:spMkLst>
            <pc:docMk/>
            <pc:sldMk cId="2116758870" sldId="1889"/>
            <ac:spMk id="5" creationId="{1C17A196-6F6D-5710-7BC2-2341955AE000}"/>
          </ac:spMkLst>
        </pc:spChg>
        <pc:spChg chg="mod">
          <ac:chgData name="Lars Björkman" userId="10049411-c5d5-42b6-93f4-7d56d5eee647" providerId="ADAL" clId="{A16D6E20-6CC4-41FB-9276-F2B5AE6607A4}" dt="2024-06-26T07:54:49.264" v="1599" actId="179"/>
          <ac:spMkLst>
            <pc:docMk/>
            <pc:sldMk cId="2116758870" sldId="1889"/>
            <ac:spMk id="8" creationId="{6B10D4DA-A1ED-C2D5-23FE-7B5B75AF331E}"/>
          </ac:spMkLst>
        </pc:spChg>
        <pc:spChg chg="del">
          <ac:chgData name="Lars Björkman" userId="10049411-c5d5-42b6-93f4-7d56d5eee647" providerId="ADAL" clId="{A16D6E20-6CC4-41FB-9276-F2B5AE6607A4}" dt="2024-06-25T19:31:43.278" v="715" actId="478"/>
          <ac:spMkLst>
            <pc:docMk/>
            <pc:sldMk cId="2116758870" sldId="1889"/>
            <ac:spMk id="9" creationId="{700C37DF-D98C-ED2B-182F-6A5DD2367E86}"/>
          </ac:spMkLst>
        </pc:spChg>
        <pc:spChg chg="mod">
          <ac:chgData name="Lars Björkman" userId="10049411-c5d5-42b6-93f4-7d56d5eee647" providerId="ADAL" clId="{A16D6E20-6CC4-41FB-9276-F2B5AE6607A4}" dt="2024-06-26T18:05:52.844" v="4285" actId="255"/>
          <ac:spMkLst>
            <pc:docMk/>
            <pc:sldMk cId="2116758870" sldId="1889"/>
            <ac:spMk id="31" creationId="{3B5516A3-75DA-EC64-6D9B-C0BCED886256}"/>
          </ac:spMkLst>
        </pc:spChg>
      </pc:sldChg>
      <pc:sldChg chg="addSp delSp modSp add mod">
        <pc:chgData name="Lars Björkman" userId="10049411-c5d5-42b6-93f4-7d56d5eee647" providerId="ADAL" clId="{A16D6E20-6CC4-41FB-9276-F2B5AE6607A4}" dt="2024-06-26T18:06:06.214" v="4287" actId="255"/>
        <pc:sldMkLst>
          <pc:docMk/>
          <pc:sldMk cId="3162714140" sldId="1890"/>
        </pc:sldMkLst>
        <pc:spChg chg="add mod">
          <ac:chgData name="Lars Björkman" userId="10049411-c5d5-42b6-93f4-7d56d5eee647" providerId="ADAL" clId="{A16D6E20-6CC4-41FB-9276-F2B5AE6607A4}" dt="2024-06-25T19:42:00.934" v="1238" actId="1035"/>
          <ac:spMkLst>
            <pc:docMk/>
            <pc:sldMk cId="3162714140" sldId="1890"/>
            <ac:spMk id="2" creationId="{A75AC0B2-2F83-26BD-3CE0-9B8C4F8DDF76}"/>
          </ac:spMkLst>
        </pc:spChg>
        <pc:spChg chg="add mod">
          <ac:chgData name="Lars Björkman" userId="10049411-c5d5-42b6-93f4-7d56d5eee647" providerId="ADAL" clId="{A16D6E20-6CC4-41FB-9276-F2B5AE6607A4}" dt="2024-06-25T19:41:45.495" v="1186" actId="14100"/>
          <ac:spMkLst>
            <pc:docMk/>
            <pc:sldMk cId="3162714140" sldId="1890"/>
            <ac:spMk id="3" creationId="{164E7C62-7527-FE33-B318-87410FF8418A}"/>
          </ac:spMkLst>
        </pc:spChg>
        <pc:spChg chg="add del mod">
          <ac:chgData name="Lars Björkman" userId="10049411-c5d5-42b6-93f4-7d56d5eee647" providerId="ADAL" clId="{A16D6E20-6CC4-41FB-9276-F2B5AE6607A4}" dt="2024-06-25T19:41:55.797" v="1219" actId="1038"/>
          <ac:spMkLst>
            <pc:docMk/>
            <pc:sldMk cId="3162714140" sldId="1890"/>
            <ac:spMk id="8" creationId="{6B10D4DA-A1ED-C2D5-23FE-7B5B75AF331E}"/>
          </ac:spMkLst>
        </pc:spChg>
        <pc:spChg chg="mod">
          <ac:chgData name="Lars Björkman" userId="10049411-c5d5-42b6-93f4-7d56d5eee647" providerId="ADAL" clId="{A16D6E20-6CC4-41FB-9276-F2B5AE6607A4}" dt="2024-06-26T18:06:06.214" v="4287" actId="255"/>
          <ac:spMkLst>
            <pc:docMk/>
            <pc:sldMk cId="3162714140" sldId="1890"/>
            <ac:spMk id="31" creationId="{3B5516A3-75DA-EC64-6D9B-C0BCED886256}"/>
          </ac:spMkLst>
        </pc:spChg>
      </pc:sldChg>
      <pc:sldChg chg="addSp delSp modSp new mod">
        <pc:chgData name="Lars Björkman" userId="10049411-c5d5-42b6-93f4-7d56d5eee647" providerId="ADAL" clId="{A16D6E20-6CC4-41FB-9276-F2B5AE6607A4}" dt="2024-06-26T18:06:21.565" v="4289" actId="255"/>
        <pc:sldMkLst>
          <pc:docMk/>
          <pc:sldMk cId="2304714255" sldId="1891"/>
        </pc:sldMkLst>
        <pc:spChg chg="del mod">
          <ac:chgData name="Lars Björkman" userId="10049411-c5d5-42b6-93f4-7d56d5eee647" providerId="ADAL" clId="{A16D6E20-6CC4-41FB-9276-F2B5AE6607A4}" dt="2024-06-25T20:27:01.516" v="1428" actId="478"/>
          <ac:spMkLst>
            <pc:docMk/>
            <pc:sldMk cId="2304714255" sldId="1891"/>
            <ac:spMk id="2" creationId="{4938897F-D8B2-6528-3B0A-931CA0905C1D}"/>
          </ac:spMkLst>
        </pc:spChg>
        <pc:spChg chg="del">
          <ac:chgData name="Lars Björkman" userId="10049411-c5d5-42b6-93f4-7d56d5eee647" providerId="ADAL" clId="{A16D6E20-6CC4-41FB-9276-F2B5AE6607A4}" dt="2024-06-25T19:43:31.494" v="1278" actId="478"/>
          <ac:spMkLst>
            <pc:docMk/>
            <pc:sldMk cId="2304714255" sldId="1891"/>
            <ac:spMk id="3" creationId="{451A6892-CCC0-BA65-A8C5-70C0D9401FA5}"/>
          </ac:spMkLst>
        </pc:spChg>
        <pc:spChg chg="add del mod">
          <ac:chgData name="Lars Björkman" userId="10049411-c5d5-42b6-93f4-7d56d5eee647" providerId="ADAL" clId="{A16D6E20-6CC4-41FB-9276-F2B5AE6607A4}" dt="2024-06-25T20:00:44.837" v="1399" actId="478"/>
          <ac:spMkLst>
            <pc:docMk/>
            <pc:sldMk cId="2304714255" sldId="1891"/>
            <ac:spMk id="5" creationId="{D9D0AF0B-AC91-4E3F-0315-B88114E95788}"/>
          </ac:spMkLst>
        </pc:spChg>
        <pc:spChg chg="add mod">
          <ac:chgData name="Lars Björkman" userId="10049411-c5d5-42b6-93f4-7d56d5eee647" providerId="ADAL" clId="{A16D6E20-6CC4-41FB-9276-F2B5AE6607A4}" dt="2024-06-26T18:06:21.565" v="4289" actId="255"/>
          <ac:spMkLst>
            <pc:docMk/>
            <pc:sldMk cId="2304714255" sldId="1891"/>
            <ac:spMk id="7" creationId="{0B06BEFF-EFF5-AF96-4C78-628C8842FFFE}"/>
          </ac:spMkLst>
        </pc:spChg>
        <pc:graphicFrameChg chg="add mod">
          <ac:chgData name="Lars Björkman" userId="10049411-c5d5-42b6-93f4-7d56d5eee647" providerId="ADAL" clId="{A16D6E20-6CC4-41FB-9276-F2B5AE6607A4}" dt="2024-06-26T07:51:11.740" v="1596" actId="1038"/>
          <ac:graphicFrameMkLst>
            <pc:docMk/>
            <pc:sldMk cId="2304714255" sldId="1891"/>
            <ac:graphicFrameMk id="2" creationId="{24F335CD-52D9-3BA0-759B-C591A082FF85}"/>
          </ac:graphicFrameMkLst>
        </pc:graphicFrameChg>
        <pc:graphicFrameChg chg="add mod modGraphic">
          <ac:chgData name="Lars Björkman" userId="10049411-c5d5-42b6-93f4-7d56d5eee647" providerId="ADAL" clId="{A16D6E20-6CC4-41FB-9276-F2B5AE6607A4}" dt="2024-06-25T20:37:16.876" v="1484" actId="12385"/>
          <ac:graphicFrameMkLst>
            <pc:docMk/>
            <pc:sldMk cId="2304714255" sldId="1891"/>
            <ac:graphicFrameMk id="8" creationId="{6E3CB6E8-BF3E-4AFF-C06E-64905F119E8D}"/>
          </ac:graphicFrameMkLst>
        </pc:graphicFrameChg>
        <pc:graphicFrameChg chg="add del mod">
          <ac:chgData name="Lars Björkman" userId="10049411-c5d5-42b6-93f4-7d56d5eee647" providerId="ADAL" clId="{A16D6E20-6CC4-41FB-9276-F2B5AE6607A4}" dt="2024-06-25T20:47:35.748" v="1513" actId="478"/>
          <ac:graphicFrameMkLst>
            <pc:docMk/>
            <pc:sldMk cId="2304714255" sldId="1891"/>
            <ac:graphicFrameMk id="9" creationId="{DCB035F1-A451-A6E4-B013-572F5170049F}"/>
          </ac:graphicFrameMkLst>
        </pc:graphicFrameChg>
        <pc:graphicFrameChg chg="add del mod">
          <ac:chgData name="Lars Björkman" userId="10049411-c5d5-42b6-93f4-7d56d5eee647" providerId="ADAL" clId="{A16D6E20-6CC4-41FB-9276-F2B5AE6607A4}" dt="2024-06-26T07:50:59.511" v="1576" actId="478"/>
          <ac:graphicFrameMkLst>
            <pc:docMk/>
            <pc:sldMk cId="2304714255" sldId="1891"/>
            <ac:graphicFrameMk id="10" creationId="{8BB59B84-3463-9EDC-218C-BED6F62FBB85}"/>
          </ac:graphicFrameMkLst>
        </pc:graphicFrameChg>
        <pc:picChg chg="add del mod">
          <ac:chgData name="Lars Björkman" userId="10049411-c5d5-42b6-93f4-7d56d5eee647" providerId="ADAL" clId="{A16D6E20-6CC4-41FB-9276-F2B5AE6607A4}" dt="2024-06-25T20:36:32.018" v="1481" actId="478"/>
          <ac:picMkLst>
            <pc:docMk/>
            <pc:sldMk cId="2304714255" sldId="1891"/>
            <ac:picMk id="6" creationId="{1EBAEEB5-B35B-887F-A19B-F6043AAA56BD}"/>
          </ac:picMkLst>
        </pc:picChg>
      </pc:sldChg>
      <pc:sldChg chg="modSp add mod">
        <pc:chgData name="Lars Björkman" userId="10049411-c5d5-42b6-93f4-7d56d5eee647" providerId="ADAL" clId="{A16D6E20-6CC4-41FB-9276-F2B5AE6607A4}" dt="2024-06-26T18:06:45.043" v="4293" actId="255"/>
        <pc:sldMkLst>
          <pc:docMk/>
          <pc:sldMk cId="4080762569" sldId="1892"/>
        </pc:sldMkLst>
        <pc:spChg chg="mod">
          <ac:chgData name="Lars Björkman" userId="10049411-c5d5-42b6-93f4-7d56d5eee647" providerId="ADAL" clId="{A16D6E20-6CC4-41FB-9276-F2B5AE6607A4}" dt="2024-06-26T18:06:45.043" v="4293" actId="255"/>
          <ac:spMkLst>
            <pc:docMk/>
            <pc:sldMk cId="4080762569" sldId="1892"/>
            <ac:spMk id="31" creationId="{3B5516A3-75DA-EC64-6D9B-C0BCED886256}"/>
          </ac:spMkLst>
        </pc:spChg>
      </pc:sldChg>
      <pc:sldChg chg="add del">
        <pc:chgData name="Lars Björkman" userId="10049411-c5d5-42b6-93f4-7d56d5eee647" providerId="ADAL" clId="{A16D6E20-6CC4-41FB-9276-F2B5AE6607A4}" dt="2024-06-26T13:35:59.356" v="2039" actId="47"/>
        <pc:sldMkLst>
          <pc:docMk/>
          <pc:sldMk cId="2326577524" sldId="1893"/>
        </pc:sldMkLst>
      </pc:sldChg>
      <pc:sldChg chg="addSp delSp modSp add mod">
        <pc:chgData name="Lars Björkman" userId="10049411-c5d5-42b6-93f4-7d56d5eee647" providerId="ADAL" clId="{A16D6E20-6CC4-41FB-9276-F2B5AE6607A4}" dt="2024-06-27T15:40:08.528" v="5767" actId="1035"/>
        <pc:sldMkLst>
          <pc:docMk/>
          <pc:sldMk cId="75852286" sldId="1894"/>
        </pc:sldMkLst>
        <pc:spChg chg="add del mod">
          <ac:chgData name="Lars Björkman" userId="10049411-c5d5-42b6-93f4-7d56d5eee647" providerId="ADAL" clId="{A16D6E20-6CC4-41FB-9276-F2B5AE6607A4}" dt="2024-06-27T15:39:41.765" v="5715" actId="478"/>
          <ac:spMkLst>
            <pc:docMk/>
            <pc:sldMk cId="75852286" sldId="1894"/>
            <ac:spMk id="2" creationId="{E77D41EE-547C-27A1-BE09-1C98E8DFE551}"/>
          </ac:spMkLst>
        </pc:spChg>
        <pc:spChg chg="add del mod">
          <ac:chgData name="Lars Björkman" userId="10049411-c5d5-42b6-93f4-7d56d5eee647" providerId="ADAL" clId="{A16D6E20-6CC4-41FB-9276-F2B5AE6607A4}" dt="2024-06-27T15:39:41.765" v="5715" actId="478"/>
          <ac:spMkLst>
            <pc:docMk/>
            <pc:sldMk cId="75852286" sldId="1894"/>
            <ac:spMk id="4" creationId="{78EA665B-2913-8398-9733-CCB22BE911F6}"/>
          </ac:spMkLst>
        </pc:spChg>
        <pc:spChg chg="add del mod">
          <ac:chgData name="Lars Björkman" userId="10049411-c5d5-42b6-93f4-7d56d5eee647" providerId="ADAL" clId="{A16D6E20-6CC4-41FB-9276-F2B5AE6607A4}" dt="2024-06-27T15:39:41.765" v="5715" actId="478"/>
          <ac:spMkLst>
            <pc:docMk/>
            <pc:sldMk cId="75852286" sldId="1894"/>
            <ac:spMk id="5" creationId="{E7D2888D-59C3-9F3C-0484-5C46FCF0C93C}"/>
          </ac:spMkLst>
        </pc:spChg>
        <pc:spChg chg="add del mod">
          <ac:chgData name="Lars Björkman" userId="10049411-c5d5-42b6-93f4-7d56d5eee647" providerId="ADAL" clId="{A16D6E20-6CC4-41FB-9276-F2B5AE6607A4}" dt="2024-06-27T15:39:41.765" v="5715" actId="478"/>
          <ac:spMkLst>
            <pc:docMk/>
            <pc:sldMk cId="75852286" sldId="1894"/>
            <ac:spMk id="6" creationId="{E0AFAA79-796C-DEE4-05D1-BB97D8B55D61}"/>
          </ac:spMkLst>
        </pc:spChg>
        <pc:spChg chg="add del mod">
          <ac:chgData name="Lars Björkman" userId="10049411-c5d5-42b6-93f4-7d56d5eee647" providerId="ADAL" clId="{A16D6E20-6CC4-41FB-9276-F2B5AE6607A4}" dt="2024-06-26T13:33:57.615" v="1968" actId="478"/>
          <ac:spMkLst>
            <pc:docMk/>
            <pc:sldMk cId="75852286" sldId="1894"/>
            <ac:spMk id="11" creationId="{B3524166-0288-79CF-16D1-B75CA897FFDD}"/>
          </ac:spMkLst>
        </pc:spChg>
        <pc:spChg chg="mod">
          <ac:chgData name="Lars Björkman" userId="10049411-c5d5-42b6-93f4-7d56d5eee647" providerId="ADAL" clId="{A16D6E20-6CC4-41FB-9276-F2B5AE6607A4}" dt="2024-06-27T15:39:35.146" v="5714" actId="1076"/>
          <ac:spMkLst>
            <pc:docMk/>
            <pc:sldMk cId="75852286" sldId="1894"/>
            <ac:spMk id="12" creationId="{00000000-0000-0000-0000-000000000000}"/>
          </ac:spMkLst>
        </pc:spChg>
        <pc:picChg chg="add mod">
          <ac:chgData name="Lars Björkman" userId="10049411-c5d5-42b6-93f4-7d56d5eee647" providerId="ADAL" clId="{A16D6E20-6CC4-41FB-9276-F2B5AE6607A4}" dt="2024-06-27T15:40:08.528" v="5767" actId="1035"/>
          <ac:picMkLst>
            <pc:docMk/>
            <pc:sldMk cId="75852286" sldId="1894"/>
            <ac:picMk id="11" creationId="{2EAE72E6-5316-BA39-4D07-B0098651DAEC}"/>
          </ac:picMkLst>
        </pc:picChg>
        <pc:cxnChg chg="add del mod">
          <ac:chgData name="Lars Björkman" userId="10049411-c5d5-42b6-93f4-7d56d5eee647" providerId="ADAL" clId="{A16D6E20-6CC4-41FB-9276-F2B5AE6607A4}" dt="2024-06-27T15:39:41.765" v="5715" actId="478"/>
          <ac:cxnSpMkLst>
            <pc:docMk/>
            <pc:sldMk cId="75852286" sldId="1894"/>
            <ac:cxnSpMk id="7" creationId="{2FAF66C1-CB31-5778-187B-6498DD6B3B1F}"/>
          </ac:cxnSpMkLst>
        </pc:cxnChg>
        <pc:cxnChg chg="add del mod">
          <ac:chgData name="Lars Björkman" userId="10049411-c5d5-42b6-93f4-7d56d5eee647" providerId="ADAL" clId="{A16D6E20-6CC4-41FB-9276-F2B5AE6607A4}" dt="2024-06-27T15:39:41.765" v="5715" actId="478"/>
          <ac:cxnSpMkLst>
            <pc:docMk/>
            <pc:sldMk cId="75852286" sldId="1894"/>
            <ac:cxnSpMk id="8" creationId="{1117AC1B-B614-97D4-2523-3A80D47571AA}"/>
          </ac:cxnSpMkLst>
        </pc:cxnChg>
        <pc:cxnChg chg="add del mod">
          <ac:chgData name="Lars Björkman" userId="10049411-c5d5-42b6-93f4-7d56d5eee647" providerId="ADAL" clId="{A16D6E20-6CC4-41FB-9276-F2B5AE6607A4}" dt="2024-06-27T15:39:41.765" v="5715" actId="478"/>
          <ac:cxnSpMkLst>
            <pc:docMk/>
            <pc:sldMk cId="75852286" sldId="1894"/>
            <ac:cxnSpMk id="9" creationId="{47D9B7A6-BC70-60E2-7715-5C353A53BF4F}"/>
          </ac:cxnSpMkLst>
        </pc:cxnChg>
        <pc:cxnChg chg="add del mod">
          <ac:chgData name="Lars Björkman" userId="10049411-c5d5-42b6-93f4-7d56d5eee647" providerId="ADAL" clId="{A16D6E20-6CC4-41FB-9276-F2B5AE6607A4}" dt="2024-06-27T15:39:41.765" v="5715" actId="478"/>
          <ac:cxnSpMkLst>
            <pc:docMk/>
            <pc:sldMk cId="75852286" sldId="1894"/>
            <ac:cxnSpMk id="10" creationId="{6FCA3BEB-E9AC-6526-1BF4-8ADB460E4380}"/>
          </ac:cxnSpMkLst>
        </pc:cxnChg>
      </pc:sldChg>
      <pc:sldChg chg="addSp delSp modSp add del mod">
        <pc:chgData name="Lars Björkman" userId="10049411-c5d5-42b6-93f4-7d56d5eee647" providerId="ADAL" clId="{A16D6E20-6CC4-41FB-9276-F2B5AE6607A4}" dt="2024-06-26T18:29:44.660" v="5305" actId="47"/>
        <pc:sldMkLst>
          <pc:docMk/>
          <pc:sldMk cId="2630576698" sldId="1895"/>
        </pc:sldMkLst>
        <pc:spChg chg="del">
          <ac:chgData name="Lars Björkman" userId="10049411-c5d5-42b6-93f4-7d56d5eee647" providerId="ADAL" clId="{A16D6E20-6CC4-41FB-9276-F2B5AE6607A4}" dt="2024-06-26T13:31:59.282" v="1964" actId="478"/>
          <ac:spMkLst>
            <pc:docMk/>
            <pc:sldMk cId="2630576698" sldId="1895"/>
            <ac:spMk id="2" creationId="{E77D41EE-547C-27A1-BE09-1C98E8DFE551}"/>
          </ac:spMkLst>
        </pc:spChg>
        <pc:spChg chg="del">
          <ac:chgData name="Lars Björkman" userId="10049411-c5d5-42b6-93f4-7d56d5eee647" providerId="ADAL" clId="{A16D6E20-6CC4-41FB-9276-F2B5AE6607A4}" dt="2024-06-26T13:35:11.375" v="2005" actId="478"/>
          <ac:spMkLst>
            <pc:docMk/>
            <pc:sldMk cId="2630576698" sldId="1895"/>
            <ac:spMk id="3" creationId="{1BA89E26-523C-F7E0-AB28-C03E130E70F3}"/>
          </ac:spMkLst>
        </pc:spChg>
        <pc:spChg chg="del">
          <ac:chgData name="Lars Björkman" userId="10049411-c5d5-42b6-93f4-7d56d5eee647" providerId="ADAL" clId="{A16D6E20-6CC4-41FB-9276-F2B5AE6607A4}" dt="2024-06-26T13:31:59.282" v="1964" actId="478"/>
          <ac:spMkLst>
            <pc:docMk/>
            <pc:sldMk cId="2630576698" sldId="1895"/>
            <ac:spMk id="4" creationId="{78EA665B-2913-8398-9733-CCB22BE911F6}"/>
          </ac:spMkLst>
        </pc:spChg>
        <pc:spChg chg="del">
          <ac:chgData name="Lars Björkman" userId="10049411-c5d5-42b6-93f4-7d56d5eee647" providerId="ADAL" clId="{A16D6E20-6CC4-41FB-9276-F2B5AE6607A4}" dt="2024-06-26T13:31:59.282" v="1964" actId="478"/>
          <ac:spMkLst>
            <pc:docMk/>
            <pc:sldMk cId="2630576698" sldId="1895"/>
            <ac:spMk id="5" creationId="{E7D2888D-59C3-9F3C-0484-5C46FCF0C93C}"/>
          </ac:spMkLst>
        </pc:spChg>
        <pc:spChg chg="del">
          <ac:chgData name="Lars Björkman" userId="10049411-c5d5-42b6-93f4-7d56d5eee647" providerId="ADAL" clId="{A16D6E20-6CC4-41FB-9276-F2B5AE6607A4}" dt="2024-06-26T13:31:59.282" v="1964" actId="478"/>
          <ac:spMkLst>
            <pc:docMk/>
            <pc:sldMk cId="2630576698" sldId="1895"/>
            <ac:spMk id="6" creationId="{E0AFAA79-796C-DEE4-05D1-BB97D8B55D61}"/>
          </ac:spMkLst>
        </pc:spChg>
        <pc:spChg chg="add mod">
          <ac:chgData name="Lars Björkman" userId="10049411-c5d5-42b6-93f4-7d56d5eee647" providerId="ADAL" clId="{A16D6E20-6CC4-41FB-9276-F2B5AE6607A4}" dt="2024-06-26T13:35:17.130" v="2037" actId="1036"/>
          <ac:spMkLst>
            <pc:docMk/>
            <pc:sldMk cId="2630576698" sldId="1895"/>
            <ac:spMk id="11" creationId="{65DBE6BF-B9C6-0752-3C2D-177D738BEDDC}"/>
          </ac:spMkLst>
        </pc:spChg>
        <pc:spChg chg="mod">
          <ac:chgData name="Lars Björkman" userId="10049411-c5d5-42b6-93f4-7d56d5eee647" providerId="ADAL" clId="{A16D6E20-6CC4-41FB-9276-F2B5AE6607A4}" dt="2024-06-26T18:00:32.579" v="4239" actId="255"/>
          <ac:spMkLst>
            <pc:docMk/>
            <pc:sldMk cId="2630576698" sldId="1895"/>
            <ac:spMk id="12" creationId="{00000000-0000-0000-0000-000000000000}"/>
          </ac:spMkLst>
        </pc:spChg>
        <pc:cxnChg chg="del mod">
          <ac:chgData name="Lars Björkman" userId="10049411-c5d5-42b6-93f4-7d56d5eee647" providerId="ADAL" clId="{A16D6E20-6CC4-41FB-9276-F2B5AE6607A4}" dt="2024-06-26T13:31:59.282" v="1964" actId="478"/>
          <ac:cxnSpMkLst>
            <pc:docMk/>
            <pc:sldMk cId="2630576698" sldId="1895"/>
            <ac:cxnSpMk id="7" creationId="{2FAF66C1-CB31-5778-187B-6498DD6B3B1F}"/>
          </ac:cxnSpMkLst>
        </pc:cxnChg>
        <pc:cxnChg chg="del">
          <ac:chgData name="Lars Björkman" userId="10049411-c5d5-42b6-93f4-7d56d5eee647" providerId="ADAL" clId="{A16D6E20-6CC4-41FB-9276-F2B5AE6607A4}" dt="2024-06-26T13:31:59.282" v="1964" actId="478"/>
          <ac:cxnSpMkLst>
            <pc:docMk/>
            <pc:sldMk cId="2630576698" sldId="1895"/>
            <ac:cxnSpMk id="8" creationId="{1117AC1B-B614-97D4-2523-3A80D47571AA}"/>
          </ac:cxnSpMkLst>
        </pc:cxnChg>
        <pc:cxnChg chg="del mod">
          <ac:chgData name="Lars Björkman" userId="10049411-c5d5-42b6-93f4-7d56d5eee647" providerId="ADAL" clId="{A16D6E20-6CC4-41FB-9276-F2B5AE6607A4}" dt="2024-06-26T13:31:59.282" v="1964" actId="478"/>
          <ac:cxnSpMkLst>
            <pc:docMk/>
            <pc:sldMk cId="2630576698" sldId="1895"/>
            <ac:cxnSpMk id="9" creationId="{47D9B7A6-BC70-60E2-7715-5C353A53BF4F}"/>
          </ac:cxnSpMkLst>
        </pc:cxnChg>
        <pc:cxnChg chg="del">
          <ac:chgData name="Lars Björkman" userId="10049411-c5d5-42b6-93f4-7d56d5eee647" providerId="ADAL" clId="{A16D6E20-6CC4-41FB-9276-F2B5AE6607A4}" dt="2024-06-26T13:31:59.282" v="1964" actId="478"/>
          <ac:cxnSpMkLst>
            <pc:docMk/>
            <pc:sldMk cId="2630576698" sldId="1895"/>
            <ac:cxnSpMk id="10" creationId="{6FCA3BEB-E9AC-6526-1BF4-8ADB460E4380}"/>
          </ac:cxnSpMkLst>
        </pc:cxnChg>
      </pc:sldChg>
      <pc:sldChg chg="modSp add mod">
        <pc:chgData name="Lars Björkman" userId="10049411-c5d5-42b6-93f4-7d56d5eee647" providerId="ADAL" clId="{A16D6E20-6CC4-41FB-9276-F2B5AE6607A4}" dt="2024-06-27T15:41:20.998" v="5818" actId="20577"/>
        <pc:sldMkLst>
          <pc:docMk/>
          <pc:sldMk cId="2682450392" sldId="1896"/>
        </pc:sldMkLst>
        <pc:spChg chg="mod">
          <ac:chgData name="Lars Björkman" userId="10049411-c5d5-42b6-93f4-7d56d5eee647" providerId="ADAL" clId="{A16D6E20-6CC4-41FB-9276-F2B5AE6607A4}" dt="2024-06-27T15:41:20.998" v="5818" actId="20577"/>
          <ac:spMkLst>
            <pc:docMk/>
            <pc:sldMk cId="2682450392" sldId="1896"/>
            <ac:spMk id="11" creationId="{65DBE6BF-B9C6-0752-3C2D-177D738BEDDC}"/>
          </ac:spMkLst>
        </pc:spChg>
        <pc:spChg chg="mod">
          <ac:chgData name="Lars Björkman" userId="10049411-c5d5-42b6-93f4-7d56d5eee647" providerId="ADAL" clId="{A16D6E20-6CC4-41FB-9276-F2B5AE6607A4}" dt="2024-06-26T18:00:13.839" v="4237" actId="255"/>
          <ac:spMkLst>
            <pc:docMk/>
            <pc:sldMk cId="2682450392" sldId="1896"/>
            <ac:spMk id="12" creationId="{00000000-0000-0000-0000-000000000000}"/>
          </ac:spMkLst>
        </pc:spChg>
      </pc:sldChg>
      <pc:sldChg chg="modSp add mod">
        <pc:chgData name="Lars Björkman" userId="10049411-c5d5-42b6-93f4-7d56d5eee647" providerId="ADAL" clId="{A16D6E20-6CC4-41FB-9276-F2B5AE6607A4}" dt="2024-06-28T07:29:19.282" v="8660" actId="20577"/>
        <pc:sldMkLst>
          <pc:docMk/>
          <pc:sldMk cId="2425013763" sldId="1897"/>
        </pc:sldMkLst>
        <pc:spChg chg="mod">
          <ac:chgData name="Lars Björkman" userId="10049411-c5d5-42b6-93f4-7d56d5eee647" providerId="ADAL" clId="{A16D6E20-6CC4-41FB-9276-F2B5AE6607A4}" dt="2024-06-28T07:29:19.282" v="8660" actId="20577"/>
          <ac:spMkLst>
            <pc:docMk/>
            <pc:sldMk cId="2425013763" sldId="1897"/>
            <ac:spMk id="5" creationId="{00000000-0000-0000-0000-000000000000}"/>
          </ac:spMkLst>
        </pc:spChg>
      </pc:sldChg>
      <pc:sldChg chg="addSp delSp modSp add del mod">
        <pc:chgData name="Lars Björkman" userId="10049411-c5d5-42b6-93f4-7d56d5eee647" providerId="ADAL" clId="{A16D6E20-6CC4-41FB-9276-F2B5AE6607A4}" dt="2024-06-28T07:28:42.513" v="8653" actId="2696"/>
        <pc:sldMkLst>
          <pc:docMk/>
          <pc:sldMk cId="3623510930" sldId="1897"/>
        </pc:sldMkLst>
        <pc:spChg chg="add mod">
          <ac:chgData name="Lars Björkman" userId="10049411-c5d5-42b6-93f4-7d56d5eee647" providerId="ADAL" clId="{A16D6E20-6CC4-41FB-9276-F2B5AE6607A4}" dt="2024-06-26T14:11:19.937" v="3286" actId="207"/>
          <ac:spMkLst>
            <pc:docMk/>
            <pc:sldMk cId="3623510930" sldId="1897"/>
            <ac:spMk id="3" creationId="{018E578A-E428-18ED-D26E-A264B0280F7D}"/>
          </ac:spMkLst>
        </pc:spChg>
        <pc:spChg chg="mod">
          <ac:chgData name="Lars Björkman" userId="10049411-c5d5-42b6-93f4-7d56d5eee647" providerId="ADAL" clId="{A16D6E20-6CC4-41FB-9276-F2B5AE6607A4}" dt="2024-06-26T18:28:14.955" v="5304" actId="113"/>
          <ac:spMkLst>
            <pc:docMk/>
            <pc:sldMk cId="3623510930" sldId="1897"/>
            <ac:spMk id="5" creationId="{00000000-0000-0000-0000-000000000000}"/>
          </ac:spMkLst>
        </pc:spChg>
        <pc:spChg chg="add mod">
          <ac:chgData name="Lars Björkman" userId="10049411-c5d5-42b6-93f4-7d56d5eee647" providerId="ADAL" clId="{A16D6E20-6CC4-41FB-9276-F2B5AE6607A4}" dt="2024-06-26T14:10:43.449" v="3285" actId="1036"/>
          <ac:spMkLst>
            <pc:docMk/>
            <pc:sldMk cId="3623510930" sldId="1897"/>
            <ac:spMk id="6" creationId="{12C36826-39D4-A10C-1FFA-442E22B37537}"/>
          </ac:spMkLst>
        </pc:spChg>
        <pc:spChg chg="add mod">
          <ac:chgData name="Lars Björkman" userId="10049411-c5d5-42b6-93f4-7d56d5eee647" providerId="ADAL" clId="{A16D6E20-6CC4-41FB-9276-F2B5AE6607A4}" dt="2024-06-26T14:11:46.803" v="3291" actId="207"/>
          <ac:spMkLst>
            <pc:docMk/>
            <pc:sldMk cId="3623510930" sldId="1897"/>
            <ac:spMk id="7" creationId="{173D5B41-FE4F-132A-5258-497FE5E9EFE5}"/>
          </ac:spMkLst>
        </pc:spChg>
        <pc:spChg chg="add del mod">
          <ac:chgData name="Lars Björkman" userId="10049411-c5d5-42b6-93f4-7d56d5eee647" providerId="ADAL" clId="{A16D6E20-6CC4-41FB-9276-F2B5AE6607A4}" dt="2024-06-26T13:50:52.740" v="2451" actId="478"/>
          <ac:spMkLst>
            <pc:docMk/>
            <pc:sldMk cId="3623510930" sldId="1897"/>
            <ac:spMk id="8" creationId="{373C7723-2D07-E90B-E4FA-86AA1B0AAD43}"/>
          </ac:spMkLst>
        </pc:spChg>
        <pc:spChg chg="add mod">
          <ac:chgData name="Lars Björkman" userId="10049411-c5d5-42b6-93f4-7d56d5eee647" providerId="ADAL" clId="{A16D6E20-6CC4-41FB-9276-F2B5AE6607A4}" dt="2024-06-26T14:10:43.449" v="3285" actId="1036"/>
          <ac:spMkLst>
            <pc:docMk/>
            <pc:sldMk cId="3623510930" sldId="1897"/>
            <ac:spMk id="9" creationId="{30CE263D-28A8-071A-8FD9-AFDEDAFCBBA9}"/>
          </ac:spMkLst>
        </pc:spChg>
        <pc:spChg chg="add mod ord">
          <ac:chgData name="Lars Björkman" userId="10049411-c5d5-42b6-93f4-7d56d5eee647" providerId="ADAL" clId="{A16D6E20-6CC4-41FB-9276-F2B5AE6607A4}" dt="2024-06-26T14:10:43.449" v="3285" actId="1036"/>
          <ac:spMkLst>
            <pc:docMk/>
            <pc:sldMk cId="3623510930" sldId="1897"/>
            <ac:spMk id="11" creationId="{99AB2E65-BDED-32B7-2BC8-AD87160DE247}"/>
          </ac:spMkLst>
        </pc:spChg>
        <pc:spChg chg="add mod">
          <ac:chgData name="Lars Björkman" userId="10049411-c5d5-42b6-93f4-7d56d5eee647" providerId="ADAL" clId="{A16D6E20-6CC4-41FB-9276-F2B5AE6607A4}" dt="2024-06-26T14:10:43.449" v="3285" actId="1036"/>
          <ac:spMkLst>
            <pc:docMk/>
            <pc:sldMk cId="3623510930" sldId="1897"/>
            <ac:spMk id="12" creationId="{16D818B5-F5E0-CDB0-841B-0902C21661ED}"/>
          </ac:spMkLst>
        </pc:spChg>
        <pc:spChg chg="add mod">
          <ac:chgData name="Lars Björkman" userId="10049411-c5d5-42b6-93f4-7d56d5eee647" providerId="ADAL" clId="{A16D6E20-6CC4-41FB-9276-F2B5AE6607A4}" dt="2024-06-26T14:10:43.449" v="3285" actId="1036"/>
          <ac:spMkLst>
            <pc:docMk/>
            <pc:sldMk cId="3623510930" sldId="1897"/>
            <ac:spMk id="13" creationId="{E7A1D720-840C-5814-852B-33EB0364E864}"/>
          </ac:spMkLst>
        </pc:spChg>
        <pc:picChg chg="del">
          <ac:chgData name="Lars Björkman" userId="10049411-c5d5-42b6-93f4-7d56d5eee647" providerId="ADAL" clId="{A16D6E20-6CC4-41FB-9276-F2B5AE6607A4}" dt="2024-06-26T13:43:26.937" v="2233" actId="478"/>
          <ac:picMkLst>
            <pc:docMk/>
            <pc:sldMk cId="3623510930" sldId="1897"/>
            <ac:picMk id="2" creationId="{00000000-0000-0000-0000-000000000000}"/>
          </ac:picMkLst>
        </pc:picChg>
        <pc:picChg chg="add mod">
          <ac:chgData name="Lars Björkman" userId="10049411-c5d5-42b6-93f4-7d56d5eee647" providerId="ADAL" clId="{A16D6E20-6CC4-41FB-9276-F2B5AE6607A4}" dt="2024-06-26T14:10:43.449" v="3285" actId="1036"/>
          <ac:picMkLst>
            <pc:docMk/>
            <pc:sldMk cId="3623510930" sldId="1897"/>
            <ac:picMk id="4" creationId="{2DCFA5EF-36CD-569B-1B94-1CE3A3830D62}"/>
          </ac:picMkLst>
        </pc:picChg>
        <pc:cxnChg chg="add del mod">
          <ac:chgData name="Lars Björkman" userId="10049411-c5d5-42b6-93f4-7d56d5eee647" providerId="ADAL" clId="{A16D6E20-6CC4-41FB-9276-F2B5AE6607A4}" dt="2024-06-26T14:10:34.083" v="3253" actId="478"/>
          <ac:cxnSpMkLst>
            <pc:docMk/>
            <pc:sldMk cId="3623510930" sldId="1897"/>
            <ac:cxnSpMk id="15" creationId="{93F90288-3CA1-E3A5-E548-B15FAB835D47}"/>
          </ac:cxnSpMkLst>
        </pc:cxnChg>
      </pc:sldChg>
      <pc:sldChg chg="addSp delSp modSp add mod">
        <pc:chgData name="Lars Björkman" userId="10049411-c5d5-42b6-93f4-7d56d5eee647" providerId="ADAL" clId="{A16D6E20-6CC4-41FB-9276-F2B5AE6607A4}" dt="2024-06-28T07:26:56.210" v="8621" actId="6549"/>
        <pc:sldMkLst>
          <pc:docMk/>
          <pc:sldMk cId="3922513457" sldId="1898"/>
        </pc:sldMkLst>
        <pc:spChg chg="del">
          <ac:chgData name="Lars Björkman" userId="10049411-c5d5-42b6-93f4-7d56d5eee647" providerId="ADAL" clId="{A16D6E20-6CC4-41FB-9276-F2B5AE6607A4}" dt="2024-06-26T17:40:43.450" v="3906" actId="478"/>
          <ac:spMkLst>
            <pc:docMk/>
            <pc:sldMk cId="3922513457" sldId="1898"/>
            <ac:spMk id="2" creationId="{F56BA22B-BA52-E41D-5E10-04CC6111F1E9}"/>
          </ac:spMkLst>
        </pc:spChg>
        <pc:spChg chg="mod topLvl">
          <ac:chgData name="Lars Björkman" userId="10049411-c5d5-42b6-93f4-7d56d5eee647" providerId="ADAL" clId="{A16D6E20-6CC4-41FB-9276-F2B5AE6607A4}" dt="2024-06-28T07:26:56.210" v="8621" actId="6549"/>
          <ac:spMkLst>
            <pc:docMk/>
            <pc:sldMk cId="3922513457" sldId="1898"/>
            <ac:spMk id="5" creationId="{BA49E475-AA08-D722-8D44-2802D4451A1F}"/>
          </ac:spMkLst>
        </pc:spChg>
        <pc:spChg chg="mod">
          <ac:chgData name="Lars Björkman" userId="10049411-c5d5-42b6-93f4-7d56d5eee647" providerId="ADAL" clId="{A16D6E20-6CC4-41FB-9276-F2B5AE6607A4}" dt="2024-06-27T16:15:58.025" v="6178" actId="20577"/>
          <ac:spMkLst>
            <pc:docMk/>
            <pc:sldMk cId="3922513457" sldId="1898"/>
            <ac:spMk id="8" creationId="{4AC035C0-5D93-C59D-1231-D25E7DBB3809}"/>
          </ac:spMkLst>
        </pc:spChg>
        <pc:spChg chg="mod">
          <ac:chgData name="Lars Björkman" userId="10049411-c5d5-42b6-93f4-7d56d5eee647" providerId="ADAL" clId="{A16D6E20-6CC4-41FB-9276-F2B5AE6607A4}" dt="2024-06-26T18:20:30.854" v="5105" actId="113"/>
          <ac:spMkLst>
            <pc:docMk/>
            <pc:sldMk cId="3922513457" sldId="1898"/>
            <ac:spMk id="10" creationId="{A5F4C679-E805-34E5-69D6-8B30AF0A8EF5}"/>
          </ac:spMkLst>
        </pc:spChg>
        <pc:spChg chg="del mod">
          <ac:chgData name="Lars Björkman" userId="10049411-c5d5-42b6-93f4-7d56d5eee647" providerId="ADAL" clId="{A16D6E20-6CC4-41FB-9276-F2B5AE6607A4}" dt="2024-06-26T17:55:23.246" v="4028" actId="478"/>
          <ac:spMkLst>
            <pc:docMk/>
            <pc:sldMk cId="3922513457" sldId="1898"/>
            <ac:spMk id="11" creationId="{183B54E8-5617-45E9-EBCF-0F9473653569}"/>
          </ac:spMkLst>
        </pc:spChg>
        <pc:spChg chg="del mod">
          <ac:chgData name="Lars Björkman" userId="10049411-c5d5-42b6-93f4-7d56d5eee647" providerId="ADAL" clId="{A16D6E20-6CC4-41FB-9276-F2B5AE6607A4}" dt="2024-06-26T17:55:25.682" v="4029" actId="478"/>
          <ac:spMkLst>
            <pc:docMk/>
            <pc:sldMk cId="3922513457" sldId="1898"/>
            <ac:spMk id="12" creationId="{AF145351-32FE-7EA7-E8A7-B1975D28D8E0}"/>
          </ac:spMkLst>
        </pc:spChg>
        <pc:spChg chg="del mod topLvl">
          <ac:chgData name="Lars Björkman" userId="10049411-c5d5-42b6-93f4-7d56d5eee647" providerId="ADAL" clId="{A16D6E20-6CC4-41FB-9276-F2B5AE6607A4}" dt="2024-06-26T17:55:27.833" v="4030" actId="478"/>
          <ac:spMkLst>
            <pc:docMk/>
            <pc:sldMk cId="3922513457" sldId="1898"/>
            <ac:spMk id="13" creationId="{7AEF0C9A-6907-82EA-2FE4-3832148BF27D}"/>
          </ac:spMkLst>
        </pc:spChg>
        <pc:grpChg chg="add del mod">
          <ac:chgData name="Lars Björkman" userId="10049411-c5d5-42b6-93f4-7d56d5eee647" providerId="ADAL" clId="{A16D6E20-6CC4-41FB-9276-F2B5AE6607A4}" dt="2024-06-26T17:55:27.833" v="4030" actId="478"/>
          <ac:grpSpMkLst>
            <pc:docMk/>
            <pc:sldMk cId="3922513457" sldId="1898"/>
            <ac:grpSpMk id="3" creationId="{463C63A2-5565-AF08-7266-5F5D8F2D7A9D}"/>
          </ac:grpSpMkLst>
        </pc:grpChg>
        <pc:grpChg chg="del">
          <ac:chgData name="Lars Björkman" userId="10049411-c5d5-42b6-93f4-7d56d5eee647" providerId="ADAL" clId="{A16D6E20-6CC4-41FB-9276-F2B5AE6607A4}" dt="2024-06-26T17:40:46.539" v="3907" actId="478"/>
          <ac:grpSpMkLst>
            <pc:docMk/>
            <pc:sldMk cId="3922513457" sldId="1898"/>
            <ac:grpSpMk id="4" creationId="{B5F92B2E-CD02-CCEC-695B-65E6B1203321}"/>
          </ac:grpSpMkLst>
        </pc:grpChg>
      </pc:sldChg>
      <pc:sldChg chg="addSp delSp modSp add mod">
        <pc:chgData name="Lars Björkman" userId="10049411-c5d5-42b6-93f4-7d56d5eee647" providerId="ADAL" clId="{A16D6E20-6CC4-41FB-9276-F2B5AE6607A4}" dt="2024-06-27T16:09:22.531" v="6149" actId="1036"/>
        <pc:sldMkLst>
          <pc:docMk/>
          <pc:sldMk cId="2393734818" sldId="1899"/>
        </pc:sldMkLst>
        <pc:spChg chg="add mod">
          <ac:chgData name="Lars Björkman" userId="10049411-c5d5-42b6-93f4-7d56d5eee647" providerId="ADAL" clId="{A16D6E20-6CC4-41FB-9276-F2B5AE6607A4}" dt="2024-06-26T18:19:22.852" v="5096" actId="113"/>
          <ac:spMkLst>
            <pc:docMk/>
            <pc:sldMk cId="2393734818" sldId="1899"/>
            <ac:spMk id="2" creationId="{4DDA01D7-AD21-1502-C1B8-5E1F824F8786}"/>
          </ac:spMkLst>
        </pc:spChg>
        <pc:spChg chg="add mod">
          <ac:chgData name="Lars Björkman" userId="10049411-c5d5-42b6-93f4-7d56d5eee647" providerId="ADAL" clId="{A16D6E20-6CC4-41FB-9276-F2B5AE6607A4}" dt="2024-06-27T16:09:22.531" v="6149" actId="1036"/>
          <ac:spMkLst>
            <pc:docMk/>
            <pc:sldMk cId="2393734818" sldId="1899"/>
            <ac:spMk id="3" creationId="{BCE2EB2C-D837-53DB-8835-33B06BBE61C9}"/>
          </ac:spMkLst>
        </pc:spChg>
        <pc:spChg chg="mod">
          <ac:chgData name="Lars Björkman" userId="10049411-c5d5-42b6-93f4-7d56d5eee647" providerId="ADAL" clId="{A16D6E20-6CC4-41FB-9276-F2B5AE6607A4}" dt="2024-06-27T16:09:12.846" v="6137" actId="20577"/>
          <ac:spMkLst>
            <pc:docMk/>
            <pc:sldMk cId="2393734818" sldId="1899"/>
            <ac:spMk id="11" creationId="{65DBE6BF-B9C6-0752-3C2D-177D738BEDDC}"/>
          </ac:spMkLst>
        </pc:spChg>
        <pc:spChg chg="del">
          <ac:chgData name="Lars Björkman" userId="10049411-c5d5-42b6-93f4-7d56d5eee647" providerId="ADAL" clId="{A16D6E20-6CC4-41FB-9276-F2B5AE6607A4}" dt="2024-06-26T18:09:23.516" v="4304" actId="478"/>
          <ac:spMkLst>
            <pc:docMk/>
            <pc:sldMk cId="2393734818" sldId="1899"/>
            <ac:spMk id="12" creationId="{00000000-0000-0000-0000-000000000000}"/>
          </ac:spMkLst>
        </pc:spChg>
      </pc:sldChg>
      <pc:sldChg chg="addSp modSp add mod">
        <pc:chgData name="Lars Björkman" userId="10049411-c5d5-42b6-93f4-7d56d5eee647" providerId="ADAL" clId="{A16D6E20-6CC4-41FB-9276-F2B5AE6607A4}" dt="2024-06-28T07:27:52.224" v="8652" actId="6549"/>
        <pc:sldMkLst>
          <pc:docMk/>
          <pc:sldMk cId="3853381031" sldId="1900"/>
        </pc:sldMkLst>
        <pc:spChg chg="mod">
          <ac:chgData name="Lars Björkman" userId="10049411-c5d5-42b6-93f4-7d56d5eee647" providerId="ADAL" clId="{A16D6E20-6CC4-41FB-9276-F2B5AE6607A4}" dt="2024-06-26T18:25:06.757" v="5222" actId="113"/>
          <ac:spMkLst>
            <pc:docMk/>
            <pc:sldMk cId="3853381031" sldId="1900"/>
            <ac:spMk id="2" creationId="{4DDA01D7-AD21-1502-C1B8-5E1F824F8786}"/>
          </ac:spMkLst>
        </pc:spChg>
        <pc:spChg chg="add mod">
          <ac:chgData name="Lars Björkman" userId="10049411-c5d5-42b6-93f4-7d56d5eee647" providerId="ADAL" clId="{A16D6E20-6CC4-41FB-9276-F2B5AE6607A4}" dt="2024-06-27T16:22:27.619" v="6218" actId="6549"/>
          <ac:spMkLst>
            <pc:docMk/>
            <pc:sldMk cId="3853381031" sldId="1900"/>
            <ac:spMk id="3" creationId="{48F7A92A-29B0-35D4-35B7-6C46C4D120CD}"/>
          </ac:spMkLst>
        </pc:spChg>
        <pc:spChg chg="mod">
          <ac:chgData name="Lars Björkman" userId="10049411-c5d5-42b6-93f4-7d56d5eee647" providerId="ADAL" clId="{A16D6E20-6CC4-41FB-9276-F2B5AE6607A4}" dt="2024-06-28T07:27:52.224" v="8652" actId="6549"/>
          <ac:spMkLst>
            <pc:docMk/>
            <pc:sldMk cId="3853381031" sldId="1900"/>
            <ac:spMk id="11" creationId="{65DBE6BF-B9C6-0752-3C2D-177D738BEDDC}"/>
          </ac:spMkLst>
        </pc:spChg>
      </pc:sldChg>
      <pc:sldChg chg="modSp add mod">
        <pc:chgData name="Lars Björkman" userId="10049411-c5d5-42b6-93f4-7d56d5eee647" providerId="ADAL" clId="{A16D6E20-6CC4-41FB-9276-F2B5AE6607A4}" dt="2024-06-27T13:59:26.928" v="5608" actId="207"/>
        <pc:sldMkLst>
          <pc:docMk/>
          <pc:sldMk cId="1121081463" sldId="1901"/>
        </pc:sldMkLst>
        <pc:spChg chg="mod">
          <ac:chgData name="Lars Björkman" userId="10049411-c5d5-42b6-93f4-7d56d5eee647" providerId="ADAL" clId="{A16D6E20-6CC4-41FB-9276-F2B5AE6607A4}" dt="2024-06-27T13:59:26.928" v="5608" actId="207"/>
          <ac:spMkLst>
            <pc:docMk/>
            <pc:sldMk cId="1121081463" sldId="1901"/>
            <ac:spMk id="13" creationId="{00000000-0000-0000-0000-000000000000}"/>
          </ac:spMkLst>
        </pc:spChg>
      </pc:sldChg>
      <pc:sldChg chg="addSp delSp modSp add mod">
        <pc:chgData name="Lars Björkman" userId="10049411-c5d5-42b6-93f4-7d56d5eee647" providerId="ADAL" clId="{A16D6E20-6CC4-41FB-9276-F2B5AE6607A4}" dt="2024-06-28T07:32:38.132" v="8704" actId="20577"/>
        <pc:sldMkLst>
          <pc:docMk/>
          <pc:sldMk cId="1534169204" sldId="1902"/>
        </pc:sldMkLst>
        <pc:spChg chg="add mod">
          <ac:chgData name="Lars Björkman" userId="10049411-c5d5-42b6-93f4-7d56d5eee647" providerId="ADAL" clId="{A16D6E20-6CC4-41FB-9276-F2B5AE6607A4}" dt="2024-06-28T07:32:38.132" v="8704" actId="20577"/>
          <ac:spMkLst>
            <pc:docMk/>
            <pc:sldMk cId="1534169204" sldId="1902"/>
            <ac:spMk id="2" creationId="{B932D1F0-AC17-5E65-E5E0-5230CA3BE55D}"/>
          </ac:spMkLst>
        </pc:spChg>
        <pc:spChg chg="del">
          <ac:chgData name="Lars Björkman" userId="10049411-c5d5-42b6-93f4-7d56d5eee647" providerId="ADAL" clId="{A16D6E20-6CC4-41FB-9276-F2B5AE6607A4}" dt="2024-06-27T16:24:41.564" v="6328" actId="478"/>
          <ac:spMkLst>
            <pc:docMk/>
            <pc:sldMk cId="1534169204" sldId="1902"/>
            <ac:spMk id="3" creationId="{018E578A-E428-18ED-D26E-A264B0280F7D}"/>
          </ac:spMkLst>
        </pc:spChg>
        <pc:spChg chg="mod">
          <ac:chgData name="Lars Björkman" userId="10049411-c5d5-42b6-93f4-7d56d5eee647" providerId="ADAL" clId="{A16D6E20-6CC4-41FB-9276-F2B5AE6607A4}" dt="2024-06-28T07:32:21.500" v="8701" actId="20577"/>
          <ac:spMkLst>
            <pc:docMk/>
            <pc:sldMk cId="1534169204" sldId="1902"/>
            <ac:spMk id="5" creationId="{00000000-0000-0000-0000-000000000000}"/>
          </ac:spMkLst>
        </pc:spChg>
        <pc:spChg chg="del">
          <ac:chgData name="Lars Björkman" userId="10049411-c5d5-42b6-93f4-7d56d5eee647" providerId="ADAL" clId="{A16D6E20-6CC4-41FB-9276-F2B5AE6607A4}" dt="2024-06-27T16:24:41.564" v="6328" actId="478"/>
          <ac:spMkLst>
            <pc:docMk/>
            <pc:sldMk cId="1534169204" sldId="1902"/>
            <ac:spMk id="6" creationId="{12C36826-39D4-A10C-1FFA-442E22B37537}"/>
          </ac:spMkLst>
        </pc:spChg>
        <pc:spChg chg="del">
          <ac:chgData name="Lars Björkman" userId="10049411-c5d5-42b6-93f4-7d56d5eee647" providerId="ADAL" clId="{A16D6E20-6CC4-41FB-9276-F2B5AE6607A4}" dt="2024-06-27T16:24:41.564" v="6328" actId="478"/>
          <ac:spMkLst>
            <pc:docMk/>
            <pc:sldMk cId="1534169204" sldId="1902"/>
            <ac:spMk id="7" creationId="{173D5B41-FE4F-132A-5258-497FE5E9EFE5}"/>
          </ac:spMkLst>
        </pc:spChg>
        <pc:spChg chg="del">
          <ac:chgData name="Lars Björkman" userId="10049411-c5d5-42b6-93f4-7d56d5eee647" providerId="ADAL" clId="{A16D6E20-6CC4-41FB-9276-F2B5AE6607A4}" dt="2024-06-27T16:24:41.564" v="6328" actId="478"/>
          <ac:spMkLst>
            <pc:docMk/>
            <pc:sldMk cId="1534169204" sldId="1902"/>
            <ac:spMk id="9" creationId="{30CE263D-28A8-071A-8FD9-AFDEDAFCBBA9}"/>
          </ac:spMkLst>
        </pc:spChg>
        <pc:spChg chg="del">
          <ac:chgData name="Lars Björkman" userId="10049411-c5d5-42b6-93f4-7d56d5eee647" providerId="ADAL" clId="{A16D6E20-6CC4-41FB-9276-F2B5AE6607A4}" dt="2024-06-27T16:24:41.564" v="6328" actId="478"/>
          <ac:spMkLst>
            <pc:docMk/>
            <pc:sldMk cId="1534169204" sldId="1902"/>
            <ac:spMk id="11" creationId="{99AB2E65-BDED-32B7-2BC8-AD87160DE247}"/>
          </ac:spMkLst>
        </pc:spChg>
        <pc:spChg chg="del">
          <ac:chgData name="Lars Björkman" userId="10049411-c5d5-42b6-93f4-7d56d5eee647" providerId="ADAL" clId="{A16D6E20-6CC4-41FB-9276-F2B5AE6607A4}" dt="2024-06-27T16:24:41.564" v="6328" actId="478"/>
          <ac:spMkLst>
            <pc:docMk/>
            <pc:sldMk cId="1534169204" sldId="1902"/>
            <ac:spMk id="12" creationId="{16D818B5-F5E0-CDB0-841B-0902C21661ED}"/>
          </ac:spMkLst>
        </pc:spChg>
        <pc:spChg chg="del">
          <ac:chgData name="Lars Björkman" userId="10049411-c5d5-42b6-93f4-7d56d5eee647" providerId="ADAL" clId="{A16D6E20-6CC4-41FB-9276-F2B5AE6607A4}" dt="2024-06-27T16:24:41.564" v="6328" actId="478"/>
          <ac:spMkLst>
            <pc:docMk/>
            <pc:sldMk cId="1534169204" sldId="1902"/>
            <ac:spMk id="13" creationId="{E7A1D720-840C-5814-852B-33EB0364E864}"/>
          </ac:spMkLst>
        </pc:spChg>
        <pc:picChg chg="del">
          <ac:chgData name="Lars Björkman" userId="10049411-c5d5-42b6-93f4-7d56d5eee647" providerId="ADAL" clId="{A16D6E20-6CC4-41FB-9276-F2B5AE6607A4}" dt="2024-06-27T16:24:41.564" v="6328" actId="478"/>
          <ac:picMkLst>
            <pc:docMk/>
            <pc:sldMk cId="1534169204" sldId="1902"/>
            <ac:picMk id="4" creationId="{2DCFA5EF-36CD-569B-1B94-1CE3A3830D62}"/>
          </ac:picMkLst>
        </pc:picChg>
      </pc:sldChg>
      <pc:sldChg chg="addSp delSp modSp add mod">
        <pc:chgData name="Lars Björkman" userId="10049411-c5d5-42b6-93f4-7d56d5eee647" providerId="ADAL" clId="{A16D6E20-6CC4-41FB-9276-F2B5AE6607A4}" dt="2024-06-28T07:37:13.099" v="8744" actId="20577"/>
        <pc:sldMkLst>
          <pc:docMk/>
          <pc:sldMk cId="1126190861" sldId="1903"/>
        </pc:sldMkLst>
        <pc:spChg chg="del">
          <ac:chgData name="Lars Björkman" userId="10049411-c5d5-42b6-93f4-7d56d5eee647" providerId="ADAL" clId="{A16D6E20-6CC4-41FB-9276-F2B5AE6607A4}" dt="2024-06-27T16:26:39.224" v="6371" actId="478"/>
          <ac:spMkLst>
            <pc:docMk/>
            <pc:sldMk cId="1126190861" sldId="1903"/>
            <ac:spMk id="2" creationId="{B932D1F0-AC17-5E65-E5E0-5230CA3BE55D}"/>
          </ac:spMkLst>
        </pc:spChg>
        <pc:spChg chg="add mod">
          <ac:chgData name="Lars Björkman" userId="10049411-c5d5-42b6-93f4-7d56d5eee647" providerId="ADAL" clId="{A16D6E20-6CC4-41FB-9276-F2B5AE6607A4}" dt="2024-06-28T07:37:13.099" v="8744" actId="20577"/>
          <ac:spMkLst>
            <pc:docMk/>
            <pc:sldMk cId="1126190861" sldId="1903"/>
            <ac:spMk id="3" creationId="{C42C6D10-A784-113F-EEF6-F60BEB27BC55}"/>
          </ac:spMkLst>
        </pc:spChg>
        <pc:spChg chg="mod">
          <ac:chgData name="Lars Björkman" userId="10049411-c5d5-42b6-93f4-7d56d5eee647" providerId="ADAL" clId="{A16D6E20-6CC4-41FB-9276-F2B5AE6607A4}" dt="2024-06-28T07:33:04.708" v="8708" actId="20577"/>
          <ac:spMkLst>
            <pc:docMk/>
            <pc:sldMk cId="1126190861" sldId="1903"/>
            <ac:spMk id="5" creationId="{00000000-0000-0000-0000-000000000000}"/>
          </ac:spMkLst>
        </pc:spChg>
      </pc:sldChg>
      <pc:sldChg chg="modSp add mod">
        <pc:chgData name="Lars Björkman" userId="10049411-c5d5-42b6-93f4-7d56d5eee647" providerId="ADAL" clId="{A16D6E20-6CC4-41FB-9276-F2B5AE6607A4}" dt="2024-06-28T07:34:58.397" v="8730" actId="20577"/>
        <pc:sldMkLst>
          <pc:docMk/>
          <pc:sldMk cId="3982578120" sldId="1904"/>
        </pc:sldMkLst>
        <pc:spChg chg="mod">
          <ac:chgData name="Lars Björkman" userId="10049411-c5d5-42b6-93f4-7d56d5eee647" providerId="ADAL" clId="{A16D6E20-6CC4-41FB-9276-F2B5AE6607A4}" dt="2024-06-27T17:25:54.128" v="6603" actId="255"/>
          <ac:spMkLst>
            <pc:docMk/>
            <pc:sldMk cId="3982578120" sldId="1904"/>
            <ac:spMk id="2" creationId="{B932D1F0-AC17-5E65-E5E0-5230CA3BE55D}"/>
          </ac:spMkLst>
        </pc:spChg>
        <pc:spChg chg="mod">
          <ac:chgData name="Lars Björkman" userId="10049411-c5d5-42b6-93f4-7d56d5eee647" providerId="ADAL" clId="{A16D6E20-6CC4-41FB-9276-F2B5AE6607A4}" dt="2024-06-28T07:34:58.397" v="8730" actId="20577"/>
          <ac:spMkLst>
            <pc:docMk/>
            <pc:sldMk cId="3982578120" sldId="1904"/>
            <ac:spMk id="5" creationId="{00000000-0000-0000-0000-000000000000}"/>
          </ac:spMkLst>
        </pc:spChg>
      </pc:sldChg>
      <pc:sldChg chg="addSp delSp modSp add mod">
        <pc:chgData name="Lars Björkman" userId="10049411-c5d5-42b6-93f4-7d56d5eee647" providerId="ADAL" clId="{A16D6E20-6CC4-41FB-9276-F2B5AE6607A4}" dt="2024-06-28T07:39:49.542" v="8829" actId="1036"/>
        <pc:sldMkLst>
          <pc:docMk/>
          <pc:sldMk cId="330090197" sldId="1905"/>
        </pc:sldMkLst>
        <pc:spChg chg="del">
          <ac:chgData name="Lars Björkman" userId="10049411-c5d5-42b6-93f4-7d56d5eee647" providerId="ADAL" clId="{A16D6E20-6CC4-41FB-9276-F2B5AE6607A4}" dt="2024-06-27T17:34:08.747" v="6732" actId="478"/>
          <ac:spMkLst>
            <pc:docMk/>
            <pc:sldMk cId="330090197" sldId="1905"/>
            <ac:spMk id="2" creationId="{3C33D981-8FAB-47EF-9496-E35DFAEBF674}"/>
          </ac:spMkLst>
        </pc:spChg>
        <pc:spChg chg="add mod">
          <ac:chgData name="Lars Björkman" userId="10049411-c5d5-42b6-93f4-7d56d5eee647" providerId="ADAL" clId="{A16D6E20-6CC4-41FB-9276-F2B5AE6607A4}" dt="2024-06-28T07:39:44.593" v="8801" actId="255"/>
          <ac:spMkLst>
            <pc:docMk/>
            <pc:sldMk cId="330090197" sldId="1905"/>
            <ac:spMk id="2" creationId="{CA552A8C-97CD-148B-0EAB-EBD8F356B739}"/>
          </ac:spMkLst>
        </pc:spChg>
        <pc:spChg chg="del">
          <ac:chgData name="Lars Björkman" userId="10049411-c5d5-42b6-93f4-7d56d5eee647" providerId="ADAL" clId="{A16D6E20-6CC4-41FB-9276-F2B5AE6607A4}" dt="2024-06-27T17:34:08.747" v="6732" actId="478"/>
          <ac:spMkLst>
            <pc:docMk/>
            <pc:sldMk cId="330090197" sldId="1905"/>
            <ac:spMk id="3" creationId="{E086966E-CF05-DE2F-7EFE-BCA0A1545165}"/>
          </ac:spMkLst>
        </pc:spChg>
        <pc:spChg chg="del">
          <ac:chgData name="Lars Björkman" userId="10049411-c5d5-42b6-93f4-7d56d5eee647" providerId="ADAL" clId="{A16D6E20-6CC4-41FB-9276-F2B5AE6607A4}" dt="2024-06-27T17:34:08.747" v="6732" actId="478"/>
          <ac:spMkLst>
            <pc:docMk/>
            <pc:sldMk cId="330090197" sldId="1905"/>
            <ac:spMk id="13" creationId="{16B8AF1C-337B-FFE2-D97F-4CAF1097FFE5}"/>
          </ac:spMkLst>
        </pc:spChg>
        <pc:spChg chg="add del mod">
          <ac:chgData name="Lars Björkman" userId="10049411-c5d5-42b6-93f4-7d56d5eee647" providerId="ADAL" clId="{A16D6E20-6CC4-41FB-9276-F2B5AE6607A4}" dt="2024-06-27T17:34:14.091" v="6734" actId="478"/>
          <ac:spMkLst>
            <pc:docMk/>
            <pc:sldMk cId="330090197" sldId="1905"/>
            <ac:spMk id="15" creationId="{54DCE889-3811-2FDD-8987-2CCE4DC36ED7}"/>
          </ac:spMkLst>
        </pc:spChg>
        <pc:spChg chg="add mod">
          <ac:chgData name="Lars Björkman" userId="10049411-c5d5-42b6-93f4-7d56d5eee647" providerId="ADAL" clId="{A16D6E20-6CC4-41FB-9276-F2B5AE6607A4}" dt="2024-06-28T07:39:49.542" v="8829" actId="1036"/>
          <ac:spMkLst>
            <pc:docMk/>
            <pc:sldMk cId="330090197" sldId="1905"/>
            <ac:spMk id="16" creationId="{1C27520F-9FE6-5E43-2259-E4CDB532EC21}"/>
          </ac:spMkLst>
        </pc:spChg>
        <pc:grpChg chg="del">
          <ac:chgData name="Lars Björkman" userId="10049411-c5d5-42b6-93f4-7d56d5eee647" providerId="ADAL" clId="{A16D6E20-6CC4-41FB-9276-F2B5AE6607A4}" dt="2024-06-27T17:34:08.747" v="6732" actId="478"/>
          <ac:grpSpMkLst>
            <pc:docMk/>
            <pc:sldMk cId="330090197" sldId="1905"/>
            <ac:grpSpMk id="4" creationId="{C5024D07-0BEB-47F0-98E4-DE1070282D98}"/>
          </ac:grpSpMkLst>
        </pc:grpChg>
      </pc:sldChg>
      <pc:sldChg chg="modSp add mod">
        <pc:chgData name="Lars Björkman" userId="10049411-c5d5-42b6-93f4-7d56d5eee647" providerId="ADAL" clId="{A16D6E20-6CC4-41FB-9276-F2B5AE6607A4}" dt="2024-06-27T17:46:22.103" v="6904" actId="255"/>
        <pc:sldMkLst>
          <pc:docMk/>
          <pc:sldMk cId="2254234491" sldId="1906"/>
        </pc:sldMkLst>
        <pc:spChg chg="mod">
          <ac:chgData name="Lars Björkman" userId="10049411-c5d5-42b6-93f4-7d56d5eee647" providerId="ADAL" clId="{A16D6E20-6CC4-41FB-9276-F2B5AE6607A4}" dt="2024-06-27T17:46:22.103" v="6904" actId="255"/>
          <ac:spMkLst>
            <pc:docMk/>
            <pc:sldMk cId="2254234491" sldId="1906"/>
            <ac:spMk id="4" creationId="{00000000-0000-0000-0000-000000000000}"/>
          </ac:spMkLst>
        </pc:spChg>
        <pc:spChg chg="mod">
          <ac:chgData name="Lars Björkman" userId="10049411-c5d5-42b6-93f4-7d56d5eee647" providerId="ADAL" clId="{A16D6E20-6CC4-41FB-9276-F2B5AE6607A4}" dt="2024-06-27T17:45:55.243" v="6901" actId="2711"/>
          <ac:spMkLst>
            <pc:docMk/>
            <pc:sldMk cId="2254234491" sldId="1906"/>
            <ac:spMk id="13" creationId="{47EEF771-F29F-B27E-EFC8-51D3FB600C60}"/>
          </ac:spMkLst>
        </pc:spChg>
      </pc:sldChg>
      <pc:sldChg chg="addSp delSp modSp add mod">
        <pc:chgData name="Lars Björkman" userId="10049411-c5d5-42b6-93f4-7d56d5eee647" providerId="ADAL" clId="{A16D6E20-6CC4-41FB-9276-F2B5AE6607A4}" dt="2024-06-28T07:49:38.713" v="8881" actId="6549"/>
        <pc:sldMkLst>
          <pc:docMk/>
          <pc:sldMk cId="306743288" sldId="1907"/>
        </pc:sldMkLst>
        <pc:spChg chg="mod">
          <ac:chgData name="Lars Björkman" userId="10049411-c5d5-42b6-93f4-7d56d5eee647" providerId="ADAL" clId="{A16D6E20-6CC4-41FB-9276-F2B5AE6607A4}" dt="2024-06-28T07:49:33.149" v="8880" actId="255"/>
          <ac:spMkLst>
            <pc:docMk/>
            <pc:sldMk cId="306743288" sldId="1907"/>
            <ac:spMk id="2" creationId="{E629342A-4A89-0A05-9890-6023710B6AE1}"/>
          </ac:spMkLst>
        </pc:spChg>
        <pc:spChg chg="del">
          <ac:chgData name="Lars Björkman" userId="10049411-c5d5-42b6-93f4-7d56d5eee647" providerId="ADAL" clId="{A16D6E20-6CC4-41FB-9276-F2B5AE6607A4}" dt="2024-06-27T17:40:35.161" v="6757" actId="478"/>
          <ac:spMkLst>
            <pc:docMk/>
            <pc:sldMk cId="306743288" sldId="1907"/>
            <ac:spMk id="3" creationId="{EC2042F9-A5EE-EF17-0082-4A200E58071D}"/>
          </ac:spMkLst>
        </pc:spChg>
        <pc:spChg chg="add mod">
          <ac:chgData name="Lars Björkman" userId="10049411-c5d5-42b6-93f4-7d56d5eee647" providerId="ADAL" clId="{A16D6E20-6CC4-41FB-9276-F2B5AE6607A4}" dt="2024-06-28T07:49:38.713" v="8881" actId="6549"/>
          <ac:spMkLst>
            <pc:docMk/>
            <pc:sldMk cId="306743288" sldId="1907"/>
            <ac:spMk id="4" creationId="{2FB83A5F-68A3-DF87-26B8-ED8C13ACA91A}"/>
          </ac:spMkLst>
        </pc:spChg>
      </pc:sldChg>
      <pc:sldChg chg="modSp add mod">
        <pc:chgData name="Lars Björkman" userId="10049411-c5d5-42b6-93f4-7d56d5eee647" providerId="ADAL" clId="{A16D6E20-6CC4-41FB-9276-F2B5AE6607A4}" dt="2024-06-28T07:50:11.924" v="8884" actId="255"/>
        <pc:sldMkLst>
          <pc:docMk/>
          <pc:sldMk cId="2807810018" sldId="1908"/>
        </pc:sldMkLst>
        <pc:spChg chg="mod">
          <ac:chgData name="Lars Björkman" userId="10049411-c5d5-42b6-93f4-7d56d5eee647" providerId="ADAL" clId="{A16D6E20-6CC4-41FB-9276-F2B5AE6607A4}" dt="2024-06-28T07:50:11.924" v="8884" actId="255"/>
          <ac:spMkLst>
            <pc:docMk/>
            <pc:sldMk cId="2807810018" sldId="1908"/>
            <ac:spMk id="2" creationId="{E629342A-4A89-0A05-9890-6023710B6AE1}"/>
          </ac:spMkLst>
        </pc:spChg>
        <pc:spChg chg="mod">
          <ac:chgData name="Lars Björkman" userId="10049411-c5d5-42b6-93f4-7d56d5eee647" providerId="ADAL" clId="{A16D6E20-6CC4-41FB-9276-F2B5AE6607A4}" dt="2024-06-28T07:50:01.934" v="8882" actId="21"/>
          <ac:spMkLst>
            <pc:docMk/>
            <pc:sldMk cId="2807810018" sldId="1908"/>
            <ac:spMk id="4" creationId="{2FB83A5F-68A3-DF87-26B8-ED8C13ACA91A}"/>
          </ac:spMkLst>
        </pc:spChg>
      </pc:sldChg>
      <pc:sldChg chg="delSp modSp add mod">
        <pc:chgData name="Lars Björkman" userId="10049411-c5d5-42b6-93f4-7d56d5eee647" providerId="ADAL" clId="{A16D6E20-6CC4-41FB-9276-F2B5AE6607A4}" dt="2024-06-27T17:45:20.116" v="6900" actId="478"/>
        <pc:sldMkLst>
          <pc:docMk/>
          <pc:sldMk cId="2309628692" sldId="1909"/>
        </pc:sldMkLst>
        <pc:spChg chg="mod">
          <ac:chgData name="Lars Björkman" userId="10049411-c5d5-42b6-93f4-7d56d5eee647" providerId="ADAL" clId="{A16D6E20-6CC4-41FB-9276-F2B5AE6607A4}" dt="2024-06-27T17:45:14.902" v="6899" actId="1076"/>
          <ac:spMkLst>
            <pc:docMk/>
            <pc:sldMk cId="2309628692" sldId="1909"/>
            <ac:spMk id="2" creationId="{3C33D981-8FAB-47EF-9496-E35DFAEBF674}"/>
          </ac:spMkLst>
        </pc:spChg>
        <pc:spChg chg="del">
          <ac:chgData name="Lars Björkman" userId="10049411-c5d5-42b6-93f4-7d56d5eee647" providerId="ADAL" clId="{A16D6E20-6CC4-41FB-9276-F2B5AE6607A4}" dt="2024-06-27T17:45:20.116" v="6900" actId="478"/>
          <ac:spMkLst>
            <pc:docMk/>
            <pc:sldMk cId="2309628692" sldId="1909"/>
            <ac:spMk id="3" creationId="{E086966E-CF05-DE2F-7EFE-BCA0A1545165}"/>
          </ac:spMkLst>
        </pc:spChg>
        <pc:spChg chg="del">
          <ac:chgData name="Lars Björkman" userId="10049411-c5d5-42b6-93f4-7d56d5eee647" providerId="ADAL" clId="{A16D6E20-6CC4-41FB-9276-F2B5AE6607A4}" dt="2024-06-27T17:45:20.116" v="6900" actId="478"/>
          <ac:spMkLst>
            <pc:docMk/>
            <pc:sldMk cId="2309628692" sldId="1909"/>
            <ac:spMk id="13" creationId="{16B8AF1C-337B-FFE2-D97F-4CAF1097FFE5}"/>
          </ac:spMkLst>
        </pc:spChg>
      </pc:sldChg>
      <pc:sldChg chg="modSp add mod">
        <pc:chgData name="Lars Björkman" userId="10049411-c5d5-42b6-93f4-7d56d5eee647" providerId="ADAL" clId="{A16D6E20-6CC4-41FB-9276-F2B5AE6607A4}" dt="2024-06-27T17:51:35.191" v="7036" actId="1038"/>
        <pc:sldMkLst>
          <pc:docMk/>
          <pc:sldMk cId="1941151992" sldId="1910"/>
        </pc:sldMkLst>
        <pc:spChg chg="mod">
          <ac:chgData name="Lars Björkman" userId="10049411-c5d5-42b6-93f4-7d56d5eee647" providerId="ADAL" clId="{A16D6E20-6CC4-41FB-9276-F2B5AE6607A4}" dt="2024-06-27T17:51:35.191" v="7036" actId="1038"/>
          <ac:spMkLst>
            <pc:docMk/>
            <pc:sldMk cId="1941151992" sldId="1910"/>
            <ac:spMk id="2" creationId="{3C33D981-8FAB-47EF-9496-E35DFAEBF674}"/>
          </ac:spMkLst>
        </pc:spChg>
      </pc:sldChg>
      <pc:sldChg chg="modSp add mod">
        <pc:chgData name="Lars Björkman" userId="10049411-c5d5-42b6-93f4-7d56d5eee647" providerId="ADAL" clId="{A16D6E20-6CC4-41FB-9276-F2B5AE6607A4}" dt="2024-06-27T17:59:43.595" v="7132" actId="207"/>
        <pc:sldMkLst>
          <pc:docMk/>
          <pc:sldMk cId="4089910728" sldId="1911"/>
        </pc:sldMkLst>
        <pc:spChg chg="mod">
          <ac:chgData name="Lars Björkman" userId="10049411-c5d5-42b6-93f4-7d56d5eee647" providerId="ADAL" clId="{A16D6E20-6CC4-41FB-9276-F2B5AE6607A4}" dt="2024-06-27T17:59:36.409" v="7131" actId="2711"/>
          <ac:spMkLst>
            <pc:docMk/>
            <pc:sldMk cId="4089910728" sldId="1911"/>
            <ac:spMk id="2" creationId="{76F67A4A-7EF8-C1F0-38C1-84EC3CCAB61E}"/>
          </ac:spMkLst>
        </pc:spChg>
        <pc:spChg chg="mod">
          <ac:chgData name="Lars Björkman" userId="10049411-c5d5-42b6-93f4-7d56d5eee647" providerId="ADAL" clId="{A16D6E20-6CC4-41FB-9276-F2B5AE6607A4}" dt="2024-06-27T17:59:43.595" v="7132" actId="207"/>
          <ac:spMkLst>
            <pc:docMk/>
            <pc:sldMk cId="4089910728" sldId="1911"/>
            <ac:spMk id="4"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5"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6"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7"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8"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1"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2"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3"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5"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6"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7"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18" creationId="{00000000-0000-0000-0000-000000000000}"/>
          </ac:spMkLst>
        </pc:spChg>
        <pc:spChg chg="mod">
          <ac:chgData name="Lars Björkman" userId="10049411-c5d5-42b6-93f4-7d56d5eee647" providerId="ADAL" clId="{A16D6E20-6CC4-41FB-9276-F2B5AE6607A4}" dt="2024-06-27T17:59:36.409" v="7131" actId="2711"/>
          <ac:spMkLst>
            <pc:docMk/>
            <pc:sldMk cId="4089910728" sldId="1911"/>
            <ac:spMk id="21" creationId="{00000000-0000-0000-0000-000000000000}"/>
          </ac:spMkLst>
        </pc:spChg>
      </pc:sldChg>
      <pc:sldChg chg="modSp add mod">
        <pc:chgData name="Lars Björkman" userId="10049411-c5d5-42b6-93f4-7d56d5eee647" providerId="ADAL" clId="{A16D6E20-6CC4-41FB-9276-F2B5AE6607A4}" dt="2024-06-28T07:52:55.329" v="8893" actId="20577"/>
        <pc:sldMkLst>
          <pc:docMk/>
          <pc:sldMk cId="2154512348" sldId="1912"/>
        </pc:sldMkLst>
        <pc:spChg chg="mod">
          <ac:chgData name="Lars Björkman" userId="10049411-c5d5-42b6-93f4-7d56d5eee647" providerId="ADAL" clId="{A16D6E20-6CC4-41FB-9276-F2B5AE6607A4}" dt="2024-06-27T17:58:46.267" v="7130" actId="255"/>
          <ac:spMkLst>
            <pc:docMk/>
            <pc:sldMk cId="2154512348" sldId="1912"/>
            <ac:spMk id="3" creationId="{63087C23-0981-BEF0-C661-28716079EC3B}"/>
          </ac:spMkLst>
        </pc:spChg>
        <pc:spChg chg="mod">
          <ac:chgData name="Lars Björkman" userId="10049411-c5d5-42b6-93f4-7d56d5eee647" providerId="ADAL" clId="{A16D6E20-6CC4-41FB-9276-F2B5AE6607A4}" dt="2024-06-28T07:52:55.329" v="8893" actId="20577"/>
          <ac:spMkLst>
            <pc:docMk/>
            <pc:sldMk cId="2154512348" sldId="1912"/>
            <ac:spMk id="4" creationId="{00000000-0000-0000-0000-000000000000}"/>
          </ac:spMkLst>
        </pc:spChg>
      </pc:sldChg>
      <pc:sldChg chg="modSp add mod">
        <pc:chgData name="Lars Björkman" userId="10049411-c5d5-42b6-93f4-7d56d5eee647" providerId="ADAL" clId="{A16D6E20-6CC4-41FB-9276-F2B5AE6607A4}" dt="2024-06-27T18:02:44.842" v="7152" actId="255"/>
        <pc:sldMkLst>
          <pc:docMk/>
          <pc:sldMk cId="1730495256" sldId="1913"/>
        </pc:sldMkLst>
        <pc:spChg chg="mod">
          <ac:chgData name="Lars Björkman" userId="10049411-c5d5-42b6-93f4-7d56d5eee647" providerId="ADAL" clId="{A16D6E20-6CC4-41FB-9276-F2B5AE6607A4}" dt="2024-06-27T18:02:44.842" v="7152" actId="255"/>
          <ac:spMkLst>
            <pc:docMk/>
            <pc:sldMk cId="1730495256" sldId="1913"/>
            <ac:spMk id="3" creationId="{63087C23-0981-BEF0-C661-28716079EC3B}"/>
          </ac:spMkLst>
        </pc:spChg>
        <pc:spChg chg="mod">
          <ac:chgData name="Lars Björkman" userId="10049411-c5d5-42b6-93f4-7d56d5eee647" providerId="ADAL" clId="{A16D6E20-6CC4-41FB-9276-F2B5AE6607A4}" dt="2024-06-27T18:01:27.141" v="7140" actId="255"/>
          <ac:spMkLst>
            <pc:docMk/>
            <pc:sldMk cId="1730495256" sldId="1913"/>
            <ac:spMk id="4" creationId="{00000000-0000-0000-0000-000000000000}"/>
          </ac:spMkLst>
        </pc:spChg>
      </pc:sldChg>
      <pc:sldChg chg="modSp add mod">
        <pc:chgData name="Lars Björkman" userId="10049411-c5d5-42b6-93f4-7d56d5eee647" providerId="ADAL" clId="{A16D6E20-6CC4-41FB-9276-F2B5AE6607A4}" dt="2024-06-27T18:04:47.741" v="7170" actId="255"/>
        <pc:sldMkLst>
          <pc:docMk/>
          <pc:sldMk cId="3412351143" sldId="1914"/>
        </pc:sldMkLst>
        <pc:spChg chg="mod">
          <ac:chgData name="Lars Björkman" userId="10049411-c5d5-42b6-93f4-7d56d5eee647" providerId="ADAL" clId="{A16D6E20-6CC4-41FB-9276-F2B5AE6607A4}" dt="2024-06-27T18:04:47.741" v="7170" actId="255"/>
          <ac:spMkLst>
            <pc:docMk/>
            <pc:sldMk cId="3412351143" sldId="1914"/>
            <ac:spMk id="3" creationId="{63087C23-0981-BEF0-C661-28716079EC3B}"/>
          </ac:spMkLst>
        </pc:spChg>
        <pc:spChg chg="mod">
          <ac:chgData name="Lars Björkman" userId="10049411-c5d5-42b6-93f4-7d56d5eee647" providerId="ADAL" clId="{A16D6E20-6CC4-41FB-9276-F2B5AE6607A4}" dt="2024-06-27T18:03:29.868" v="7157" actId="113"/>
          <ac:spMkLst>
            <pc:docMk/>
            <pc:sldMk cId="3412351143" sldId="1914"/>
            <ac:spMk id="4" creationId="{00000000-0000-0000-0000-000000000000}"/>
          </ac:spMkLst>
        </pc:spChg>
      </pc:sldChg>
      <pc:sldChg chg="add">
        <pc:chgData name="Lars Björkman" userId="10049411-c5d5-42b6-93f4-7d56d5eee647" providerId="ADAL" clId="{A16D6E20-6CC4-41FB-9276-F2B5AE6607A4}" dt="2024-06-27T18:05:29.276" v="7171"/>
        <pc:sldMkLst>
          <pc:docMk/>
          <pc:sldMk cId="3818124493" sldId="1915"/>
        </pc:sldMkLst>
      </pc:sldChg>
      <pc:sldChg chg="modSp add mod">
        <pc:chgData name="Lars Björkman" userId="10049411-c5d5-42b6-93f4-7d56d5eee647" providerId="ADAL" clId="{A16D6E20-6CC4-41FB-9276-F2B5AE6607A4}" dt="2024-06-27T18:07:55.977" v="7199" actId="255"/>
        <pc:sldMkLst>
          <pc:docMk/>
          <pc:sldMk cId="3053997497" sldId="1916"/>
        </pc:sldMkLst>
        <pc:spChg chg="mod">
          <ac:chgData name="Lars Björkman" userId="10049411-c5d5-42b6-93f4-7d56d5eee647" providerId="ADAL" clId="{A16D6E20-6CC4-41FB-9276-F2B5AE6607A4}" dt="2024-06-27T18:07:55.977" v="7199" actId="255"/>
          <ac:spMkLst>
            <pc:docMk/>
            <pc:sldMk cId="3053997497" sldId="1916"/>
            <ac:spMk id="3" creationId="{63087C23-0981-BEF0-C661-28716079EC3B}"/>
          </ac:spMkLst>
        </pc:spChg>
        <pc:spChg chg="mod">
          <ac:chgData name="Lars Björkman" userId="10049411-c5d5-42b6-93f4-7d56d5eee647" providerId="ADAL" clId="{A16D6E20-6CC4-41FB-9276-F2B5AE6607A4}" dt="2024-06-27T18:06:40.125" v="7187" actId="113"/>
          <ac:spMkLst>
            <pc:docMk/>
            <pc:sldMk cId="3053997497" sldId="1916"/>
            <ac:spMk id="4" creationId="{00000000-0000-0000-0000-000000000000}"/>
          </ac:spMkLst>
        </pc:spChg>
      </pc:sldChg>
      <pc:sldChg chg="modSp add mod">
        <pc:chgData name="Lars Björkman" userId="10049411-c5d5-42b6-93f4-7d56d5eee647" providerId="ADAL" clId="{A16D6E20-6CC4-41FB-9276-F2B5AE6607A4}" dt="2024-06-27T19:07:24.652" v="7704" actId="207"/>
        <pc:sldMkLst>
          <pc:docMk/>
          <pc:sldMk cId="4112845793" sldId="1917"/>
        </pc:sldMkLst>
        <pc:spChg chg="mod">
          <ac:chgData name="Lars Björkman" userId="10049411-c5d5-42b6-93f4-7d56d5eee647" providerId="ADAL" clId="{A16D6E20-6CC4-41FB-9276-F2B5AE6607A4}" dt="2024-06-27T19:07:24.652" v="7704" actId="207"/>
          <ac:spMkLst>
            <pc:docMk/>
            <pc:sldMk cId="4112845793" sldId="1917"/>
            <ac:spMk id="3" creationId="{F90ACE1A-3100-5943-EBA1-6365D87AA6BA}"/>
          </ac:spMkLst>
        </pc:spChg>
      </pc:sldChg>
      <pc:sldChg chg="addSp delSp modSp add mod">
        <pc:chgData name="Lars Björkman" userId="10049411-c5d5-42b6-93f4-7d56d5eee647" providerId="ADAL" clId="{A16D6E20-6CC4-41FB-9276-F2B5AE6607A4}" dt="2024-06-27T20:10:15.456" v="8620" actId="20577"/>
        <pc:sldMkLst>
          <pc:docMk/>
          <pc:sldMk cId="215621556" sldId="1918"/>
        </pc:sldMkLst>
        <pc:spChg chg="add mod">
          <ac:chgData name="Lars Björkman" userId="10049411-c5d5-42b6-93f4-7d56d5eee647" providerId="ADAL" clId="{A16D6E20-6CC4-41FB-9276-F2B5AE6607A4}" dt="2024-06-27T20:10:15.456" v="8620" actId="20577"/>
          <ac:spMkLst>
            <pc:docMk/>
            <pc:sldMk cId="215621556" sldId="1918"/>
            <ac:spMk id="2" creationId="{187A2B00-507E-467F-5BFD-328513FB3DC8}"/>
          </ac:spMkLst>
        </pc:spChg>
        <pc:spChg chg="del mod">
          <ac:chgData name="Lars Björkman" userId="10049411-c5d5-42b6-93f4-7d56d5eee647" providerId="ADAL" clId="{A16D6E20-6CC4-41FB-9276-F2B5AE6607A4}" dt="2024-06-27T18:12:27.877" v="7417" actId="478"/>
          <ac:spMkLst>
            <pc:docMk/>
            <pc:sldMk cId="215621556" sldId="1918"/>
            <ac:spMk id="3" creationId="{63087C23-0981-BEF0-C661-28716079EC3B}"/>
          </ac:spMkLst>
        </pc:spChg>
        <pc:spChg chg="mod">
          <ac:chgData name="Lars Björkman" userId="10049411-c5d5-42b6-93f4-7d56d5eee647" providerId="ADAL" clId="{A16D6E20-6CC4-41FB-9276-F2B5AE6607A4}" dt="2024-06-27T18:12:04.740" v="7382" actId="1035"/>
          <ac:spMkLst>
            <pc:docMk/>
            <pc:sldMk cId="215621556" sldId="1918"/>
            <ac:spMk id="4" creationId="{00000000-0000-0000-0000-000000000000}"/>
          </ac:spMkLst>
        </pc:spChg>
      </pc:sldChg>
      <pc:sldChg chg="addSp delSp modSp add mod">
        <pc:chgData name="Lars Björkman" userId="10049411-c5d5-42b6-93f4-7d56d5eee647" providerId="ADAL" clId="{A16D6E20-6CC4-41FB-9276-F2B5AE6607A4}" dt="2024-06-27T18:15:24.119" v="7464" actId="113"/>
        <pc:sldMkLst>
          <pc:docMk/>
          <pc:sldMk cId="1869362564" sldId="1919"/>
        </pc:sldMkLst>
        <pc:spChg chg="del mod">
          <ac:chgData name="Lars Björkman" userId="10049411-c5d5-42b6-93f4-7d56d5eee647" providerId="ADAL" clId="{A16D6E20-6CC4-41FB-9276-F2B5AE6607A4}" dt="2024-06-27T18:14:37.561" v="7460" actId="478"/>
          <ac:spMkLst>
            <pc:docMk/>
            <pc:sldMk cId="1869362564" sldId="1919"/>
            <ac:spMk id="2" creationId="{187A2B00-507E-467F-5BFD-328513FB3DC8}"/>
          </ac:spMkLst>
        </pc:spChg>
        <pc:spChg chg="add mod">
          <ac:chgData name="Lars Björkman" userId="10049411-c5d5-42b6-93f4-7d56d5eee647" providerId="ADAL" clId="{A16D6E20-6CC4-41FB-9276-F2B5AE6607A4}" dt="2024-06-27T18:15:24.119" v="7464" actId="113"/>
          <ac:spMkLst>
            <pc:docMk/>
            <pc:sldMk cId="1869362564" sldId="1919"/>
            <ac:spMk id="3" creationId="{FCC7AE0C-ED6C-31E2-E909-859537E1B9A4}"/>
          </ac:spMkLst>
        </pc:spChg>
        <pc:spChg chg="mod">
          <ac:chgData name="Lars Björkman" userId="10049411-c5d5-42b6-93f4-7d56d5eee647" providerId="ADAL" clId="{A16D6E20-6CC4-41FB-9276-F2B5AE6607A4}" dt="2024-06-27T18:14:30.364" v="7459" actId="20577"/>
          <ac:spMkLst>
            <pc:docMk/>
            <pc:sldMk cId="1869362564" sldId="1919"/>
            <ac:spMk id="4" creationId="{00000000-0000-0000-0000-000000000000}"/>
          </ac:spMkLst>
        </pc:spChg>
      </pc:sldChg>
      <pc:sldChg chg="modSp add mod">
        <pc:chgData name="Lars Björkman" userId="10049411-c5d5-42b6-93f4-7d56d5eee647" providerId="ADAL" clId="{A16D6E20-6CC4-41FB-9276-F2B5AE6607A4}" dt="2024-06-28T07:29:31.042" v="8662" actId="20577"/>
        <pc:sldMkLst>
          <pc:docMk/>
          <pc:sldMk cId="1250817446" sldId="1920"/>
        </pc:sldMkLst>
        <pc:spChg chg="mod">
          <ac:chgData name="Lars Björkman" userId="10049411-c5d5-42b6-93f4-7d56d5eee647" providerId="ADAL" clId="{A16D6E20-6CC4-41FB-9276-F2B5AE6607A4}" dt="2024-06-27T18:17:35.791" v="7495" actId="14100"/>
          <ac:spMkLst>
            <pc:docMk/>
            <pc:sldMk cId="1250817446" sldId="1920"/>
            <ac:spMk id="3" creationId="{FCC7AE0C-ED6C-31E2-E909-859537E1B9A4}"/>
          </ac:spMkLst>
        </pc:spChg>
        <pc:spChg chg="mod">
          <ac:chgData name="Lars Björkman" userId="10049411-c5d5-42b6-93f4-7d56d5eee647" providerId="ADAL" clId="{A16D6E20-6CC4-41FB-9276-F2B5AE6607A4}" dt="2024-06-28T07:29:31.042" v="8662" actId="20577"/>
          <ac:spMkLst>
            <pc:docMk/>
            <pc:sldMk cId="1250817446" sldId="1920"/>
            <ac:spMk id="4" creationId="{00000000-0000-0000-0000-000000000000}"/>
          </ac:spMkLst>
        </pc:spChg>
      </pc:sldChg>
      <pc:sldChg chg="addSp delSp modSp add mod">
        <pc:chgData name="Lars Björkman" userId="10049411-c5d5-42b6-93f4-7d56d5eee647" providerId="ADAL" clId="{A16D6E20-6CC4-41FB-9276-F2B5AE6607A4}" dt="2024-06-28T07:29:37.788" v="8664" actId="20577"/>
        <pc:sldMkLst>
          <pc:docMk/>
          <pc:sldMk cId="17212947" sldId="1921"/>
        </pc:sldMkLst>
        <pc:spChg chg="mod">
          <ac:chgData name="Lars Björkman" userId="10049411-c5d5-42b6-93f4-7d56d5eee647" providerId="ADAL" clId="{A16D6E20-6CC4-41FB-9276-F2B5AE6607A4}" dt="2024-06-27T18:20:25.529" v="7606" actId="2710"/>
          <ac:spMkLst>
            <pc:docMk/>
            <pc:sldMk cId="17212947" sldId="1921"/>
            <ac:spMk id="3" creationId="{FCC7AE0C-ED6C-31E2-E909-859537E1B9A4}"/>
          </ac:spMkLst>
        </pc:spChg>
        <pc:spChg chg="add del mod">
          <ac:chgData name="Lars Björkman" userId="10049411-c5d5-42b6-93f4-7d56d5eee647" providerId="ADAL" clId="{A16D6E20-6CC4-41FB-9276-F2B5AE6607A4}" dt="2024-06-27T18:18:57.310" v="7506"/>
          <ac:spMkLst>
            <pc:docMk/>
            <pc:sldMk cId="17212947" sldId="1921"/>
            <ac:spMk id="4" creationId="{00000000-0000-0000-0000-000000000000}"/>
          </ac:spMkLst>
        </pc:spChg>
        <pc:spChg chg="add mod">
          <ac:chgData name="Lars Björkman" userId="10049411-c5d5-42b6-93f4-7d56d5eee647" providerId="ADAL" clId="{A16D6E20-6CC4-41FB-9276-F2B5AE6607A4}" dt="2024-06-28T07:29:37.788" v="8664" actId="20577"/>
          <ac:spMkLst>
            <pc:docMk/>
            <pc:sldMk cId="17212947" sldId="1921"/>
            <ac:spMk id="5" creationId="{A22DEF0B-85EE-1C22-0883-1CFEB9DB3767}"/>
          </ac:spMkLst>
        </pc:spChg>
      </pc:sldChg>
      <pc:sldChg chg="modSp add mod">
        <pc:chgData name="Lars Björkman" userId="10049411-c5d5-42b6-93f4-7d56d5eee647" providerId="ADAL" clId="{A16D6E20-6CC4-41FB-9276-F2B5AE6607A4}" dt="2024-06-27T18:25:01.992" v="7661" actId="255"/>
        <pc:sldMkLst>
          <pc:docMk/>
          <pc:sldMk cId="3703816677" sldId="1922"/>
        </pc:sldMkLst>
        <pc:spChg chg="mod">
          <ac:chgData name="Lars Björkman" userId="10049411-c5d5-42b6-93f4-7d56d5eee647" providerId="ADAL" clId="{A16D6E20-6CC4-41FB-9276-F2B5AE6607A4}" dt="2024-06-27T18:25:01.992" v="7661" actId="255"/>
          <ac:spMkLst>
            <pc:docMk/>
            <pc:sldMk cId="3703816677" sldId="1922"/>
            <ac:spMk id="3" creationId="{FCC7AE0C-ED6C-31E2-E909-859537E1B9A4}"/>
          </ac:spMkLst>
        </pc:spChg>
        <pc:spChg chg="mod">
          <ac:chgData name="Lars Björkman" userId="10049411-c5d5-42b6-93f4-7d56d5eee647" providerId="ADAL" clId="{A16D6E20-6CC4-41FB-9276-F2B5AE6607A4}" dt="2024-06-27T18:23:27.082" v="7652" actId="1035"/>
          <ac:spMkLst>
            <pc:docMk/>
            <pc:sldMk cId="3703816677" sldId="1922"/>
            <ac:spMk id="5" creationId="{A22DEF0B-85EE-1C22-0883-1CFEB9DB3767}"/>
          </ac:spMkLst>
        </pc:spChg>
      </pc:sldChg>
      <pc:sldChg chg="modSp add mod">
        <pc:chgData name="Lars Björkman" userId="10049411-c5d5-42b6-93f4-7d56d5eee647" providerId="ADAL" clId="{A16D6E20-6CC4-41FB-9276-F2B5AE6607A4}" dt="2024-06-28T07:31:30.116" v="8693" actId="20577"/>
        <pc:sldMkLst>
          <pc:docMk/>
          <pc:sldMk cId="1513803884" sldId="1923"/>
        </pc:sldMkLst>
        <pc:spChg chg="mod">
          <ac:chgData name="Lars Björkman" userId="10049411-c5d5-42b6-93f4-7d56d5eee647" providerId="ADAL" clId="{A16D6E20-6CC4-41FB-9276-F2B5AE6607A4}" dt="2024-06-28T07:31:30.116" v="8693" actId="20577"/>
          <ac:spMkLst>
            <pc:docMk/>
            <pc:sldMk cId="1513803884" sldId="1923"/>
            <ac:spMk id="3" creationId="{FCC7AE0C-ED6C-31E2-E909-859537E1B9A4}"/>
          </ac:spMkLst>
        </pc:spChg>
        <pc:spChg chg="mod">
          <ac:chgData name="Lars Björkman" userId="10049411-c5d5-42b6-93f4-7d56d5eee647" providerId="ADAL" clId="{A16D6E20-6CC4-41FB-9276-F2B5AE6607A4}" dt="2024-06-27T18:26:29.499" v="7691" actId="113"/>
          <ac:spMkLst>
            <pc:docMk/>
            <pc:sldMk cId="1513803884" sldId="1923"/>
            <ac:spMk id="5" creationId="{A22DEF0B-85EE-1C22-0883-1CFEB9DB3767}"/>
          </ac:spMkLst>
        </pc:spChg>
      </pc:sldChg>
      <pc:sldChg chg="modSp add mod ord">
        <pc:chgData name="Lars Björkman" userId="10049411-c5d5-42b6-93f4-7d56d5eee647" providerId="ADAL" clId="{A16D6E20-6CC4-41FB-9276-F2B5AE6607A4}" dt="2024-06-27T19:10:02.606" v="7776" actId="2711"/>
        <pc:sldMkLst>
          <pc:docMk/>
          <pc:sldMk cId="2998142389" sldId="1924"/>
        </pc:sldMkLst>
        <pc:spChg chg="mod">
          <ac:chgData name="Lars Björkman" userId="10049411-c5d5-42b6-93f4-7d56d5eee647" providerId="ADAL" clId="{A16D6E20-6CC4-41FB-9276-F2B5AE6607A4}" dt="2024-06-27T19:10:02.606" v="7776" actId="2711"/>
          <ac:spMkLst>
            <pc:docMk/>
            <pc:sldMk cId="2998142389" sldId="1924"/>
            <ac:spMk id="3" creationId="{FCC7AE0C-ED6C-31E2-E909-859537E1B9A4}"/>
          </ac:spMkLst>
        </pc:spChg>
        <pc:spChg chg="mod">
          <ac:chgData name="Lars Björkman" userId="10049411-c5d5-42b6-93f4-7d56d5eee647" providerId="ADAL" clId="{A16D6E20-6CC4-41FB-9276-F2B5AE6607A4}" dt="2024-06-27T19:09:43.856" v="7773" actId="20577"/>
          <ac:spMkLst>
            <pc:docMk/>
            <pc:sldMk cId="2998142389" sldId="1924"/>
            <ac:spMk id="5" creationId="{A22DEF0B-85EE-1C22-0883-1CFEB9DB3767}"/>
          </ac:spMkLst>
        </pc:spChg>
      </pc:sldChg>
      <pc:sldChg chg="modSp add mod">
        <pc:chgData name="Lars Björkman" userId="10049411-c5d5-42b6-93f4-7d56d5eee647" providerId="ADAL" clId="{A16D6E20-6CC4-41FB-9276-F2B5AE6607A4}" dt="2024-06-27T19:12:20.876" v="7790" actId="255"/>
        <pc:sldMkLst>
          <pc:docMk/>
          <pc:sldMk cId="2975063130" sldId="1925"/>
        </pc:sldMkLst>
        <pc:spChg chg="mod">
          <ac:chgData name="Lars Björkman" userId="10049411-c5d5-42b6-93f4-7d56d5eee647" providerId="ADAL" clId="{A16D6E20-6CC4-41FB-9276-F2B5AE6607A4}" dt="2024-06-27T19:12:20.876" v="7790" actId="255"/>
          <ac:spMkLst>
            <pc:docMk/>
            <pc:sldMk cId="2975063130" sldId="1925"/>
            <ac:spMk id="3" creationId="{FCC7AE0C-ED6C-31E2-E909-859537E1B9A4}"/>
          </ac:spMkLst>
        </pc:spChg>
        <pc:spChg chg="mod">
          <ac:chgData name="Lars Björkman" userId="10049411-c5d5-42b6-93f4-7d56d5eee647" providerId="ADAL" clId="{A16D6E20-6CC4-41FB-9276-F2B5AE6607A4}" dt="2024-06-27T19:11:49.528" v="7787" actId="113"/>
          <ac:spMkLst>
            <pc:docMk/>
            <pc:sldMk cId="2975063130" sldId="1925"/>
            <ac:spMk id="5" creationId="{A22DEF0B-85EE-1C22-0883-1CFEB9DB3767}"/>
          </ac:spMkLst>
        </pc:spChg>
      </pc:sldChg>
      <pc:sldChg chg="delSp modSp add mod">
        <pc:chgData name="Lars Björkman" userId="10049411-c5d5-42b6-93f4-7d56d5eee647" providerId="ADAL" clId="{A16D6E20-6CC4-41FB-9276-F2B5AE6607A4}" dt="2024-06-27T19:28:08.600" v="8134" actId="478"/>
        <pc:sldMkLst>
          <pc:docMk/>
          <pc:sldMk cId="902621043" sldId="1926"/>
        </pc:sldMkLst>
        <pc:spChg chg="del">
          <ac:chgData name="Lars Björkman" userId="10049411-c5d5-42b6-93f4-7d56d5eee647" providerId="ADAL" clId="{A16D6E20-6CC4-41FB-9276-F2B5AE6607A4}" dt="2024-06-27T19:28:08.600" v="8134" actId="478"/>
          <ac:spMkLst>
            <pc:docMk/>
            <pc:sldMk cId="902621043" sldId="1926"/>
            <ac:spMk id="2" creationId="{0AAE7829-729B-CFE2-4E25-37EE09E2F83A}"/>
          </ac:spMkLst>
        </pc:spChg>
        <pc:spChg chg="mod">
          <ac:chgData name="Lars Björkman" userId="10049411-c5d5-42b6-93f4-7d56d5eee647" providerId="ADAL" clId="{A16D6E20-6CC4-41FB-9276-F2B5AE6607A4}" dt="2024-06-27T19:27:58.331" v="8133" actId="6549"/>
          <ac:spMkLst>
            <pc:docMk/>
            <pc:sldMk cId="902621043" sldId="1926"/>
            <ac:spMk id="3" creationId="{F90ACE1A-3100-5943-EBA1-6365D87AA6BA}"/>
          </ac:spMkLst>
        </pc:spChg>
        <pc:spChg chg="del">
          <ac:chgData name="Lars Björkman" userId="10049411-c5d5-42b6-93f4-7d56d5eee647" providerId="ADAL" clId="{A16D6E20-6CC4-41FB-9276-F2B5AE6607A4}" dt="2024-06-27T19:28:08.600" v="8134" actId="478"/>
          <ac:spMkLst>
            <pc:docMk/>
            <pc:sldMk cId="902621043" sldId="1926"/>
            <ac:spMk id="13" creationId="{6DBC3C8B-9A30-7441-4A99-DB1FCB6DC5F8}"/>
          </ac:spMkLst>
        </pc:spChg>
      </pc:sldChg>
      <pc:sldChg chg="modSp add mod">
        <pc:chgData name="Lars Björkman" userId="10049411-c5d5-42b6-93f4-7d56d5eee647" providerId="ADAL" clId="{A16D6E20-6CC4-41FB-9276-F2B5AE6607A4}" dt="2024-06-27T19:30:56.297" v="8206" actId="20577"/>
        <pc:sldMkLst>
          <pc:docMk/>
          <pc:sldMk cId="1141413329" sldId="1927"/>
        </pc:sldMkLst>
        <pc:spChg chg="mod">
          <ac:chgData name="Lars Björkman" userId="10049411-c5d5-42b6-93f4-7d56d5eee647" providerId="ADAL" clId="{A16D6E20-6CC4-41FB-9276-F2B5AE6607A4}" dt="2024-06-27T19:30:56.297" v="8206" actId="20577"/>
          <ac:spMkLst>
            <pc:docMk/>
            <pc:sldMk cId="1141413329" sldId="1927"/>
            <ac:spMk id="3" creationId="{FCC7AE0C-ED6C-31E2-E909-859537E1B9A4}"/>
          </ac:spMkLst>
        </pc:spChg>
        <pc:spChg chg="mod">
          <ac:chgData name="Lars Björkman" userId="10049411-c5d5-42b6-93f4-7d56d5eee647" providerId="ADAL" clId="{A16D6E20-6CC4-41FB-9276-F2B5AE6607A4}" dt="2024-06-27T19:30:21.298" v="8202" actId="20577"/>
          <ac:spMkLst>
            <pc:docMk/>
            <pc:sldMk cId="1141413329" sldId="1927"/>
            <ac:spMk id="5" creationId="{A22DEF0B-85EE-1C22-0883-1CFEB9DB3767}"/>
          </ac:spMkLst>
        </pc:spChg>
      </pc:sldChg>
      <pc:sldChg chg="modSp add mod">
        <pc:chgData name="Lars Björkman" userId="10049411-c5d5-42b6-93f4-7d56d5eee647" providerId="ADAL" clId="{A16D6E20-6CC4-41FB-9276-F2B5AE6607A4}" dt="2024-06-27T19:32:21.028" v="8231"/>
        <pc:sldMkLst>
          <pc:docMk/>
          <pc:sldMk cId="3998796319" sldId="1928"/>
        </pc:sldMkLst>
        <pc:spChg chg="mod">
          <ac:chgData name="Lars Björkman" userId="10049411-c5d5-42b6-93f4-7d56d5eee647" providerId="ADAL" clId="{A16D6E20-6CC4-41FB-9276-F2B5AE6607A4}" dt="2024-06-27T19:32:21.028" v="8231"/>
          <ac:spMkLst>
            <pc:docMk/>
            <pc:sldMk cId="3998796319" sldId="1928"/>
            <ac:spMk id="3" creationId="{FCC7AE0C-ED6C-31E2-E909-859537E1B9A4}"/>
          </ac:spMkLst>
        </pc:spChg>
        <pc:spChg chg="mod">
          <ac:chgData name="Lars Björkman" userId="10049411-c5d5-42b6-93f4-7d56d5eee647" providerId="ADAL" clId="{A16D6E20-6CC4-41FB-9276-F2B5AE6607A4}" dt="2024-06-27T19:32:00.157" v="8229" actId="20577"/>
          <ac:spMkLst>
            <pc:docMk/>
            <pc:sldMk cId="3998796319" sldId="1928"/>
            <ac:spMk id="5" creationId="{A22DEF0B-85EE-1C22-0883-1CFEB9DB3767}"/>
          </ac:spMkLst>
        </pc:spChg>
      </pc:sldChg>
      <pc:sldChg chg="modSp add mod">
        <pc:chgData name="Lars Björkman" userId="10049411-c5d5-42b6-93f4-7d56d5eee647" providerId="ADAL" clId="{A16D6E20-6CC4-41FB-9276-F2B5AE6607A4}" dt="2024-06-27T19:34:17.623" v="8267"/>
        <pc:sldMkLst>
          <pc:docMk/>
          <pc:sldMk cId="290718429" sldId="1929"/>
        </pc:sldMkLst>
        <pc:spChg chg="mod">
          <ac:chgData name="Lars Björkman" userId="10049411-c5d5-42b6-93f4-7d56d5eee647" providerId="ADAL" clId="{A16D6E20-6CC4-41FB-9276-F2B5AE6607A4}" dt="2024-06-27T19:34:17.623" v="8267"/>
          <ac:spMkLst>
            <pc:docMk/>
            <pc:sldMk cId="290718429" sldId="1929"/>
            <ac:spMk id="3" creationId="{FCC7AE0C-ED6C-31E2-E909-859537E1B9A4}"/>
          </ac:spMkLst>
        </pc:spChg>
        <pc:spChg chg="mod">
          <ac:chgData name="Lars Björkman" userId="10049411-c5d5-42b6-93f4-7d56d5eee647" providerId="ADAL" clId="{A16D6E20-6CC4-41FB-9276-F2B5AE6607A4}" dt="2024-06-27T19:34:11.266" v="8265" actId="20577"/>
          <ac:spMkLst>
            <pc:docMk/>
            <pc:sldMk cId="290718429" sldId="1929"/>
            <ac:spMk id="5" creationId="{A22DEF0B-85EE-1C22-0883-1CFEB9DB3767}"/>
          </ac:spMkLst>
        </pc:spChg>
      </pc:sldChg>
      <pc:sldChg chg="modSp add mod">
        <pc:chgData name="Lars Björkman" userId="10049411-c5d5-42b6-93f4-7d56d5eee647" providerId="ADAL" clId="{A16D6E20-6CC4-41FB-9276-F2B5AE6607A4}" dt="2024-06-27T19:35:15.967" v="8284"/>
        <pc:sldMkLst>
          <pc:docMk/>
          <pc:sldMk cId="1408854017" sldId="1930"/>
        </pc:sldMkLst>
        <pc:spChg chg="mod">
          <ac:chgData name="Lars Björkman" userId="10049411-c5d5-42b6-93f4-7d56d5eee647" providerId="ADAL" clId="{A16D6E20-6CC4-41FB-9276-F2B5AE6607A4}" dt="2024-06-27T19:35:15.967" v="8284"/>
          <ac:spMkLst>
            <pc:docMk/>
            <pc:sldMk cId="1408854017" sldId="1930"/>
            <ac:spMk id="3" creationId="{FCC7AE0C-ED6C-31E2-E909-859537E1B9A4}"/>
          </ac:spMkLst>
        </pc:spChg>
        <pc:spChg chg="mod">
          <ac:chgData name="Lars Björkman" userId="10049411-c5d5-42b6-93f4-7d56d5eee647" providerId="ADAL" clId="{A16D6E20-6CC4-41FB-9276-F2B5AE6607A4}" dt="2024-06-27T19:34:47.678" v="8282" actId="6549"/>
          <ac:spMkLst>
            <pc:docMk/>
            <pc:sldMk cId="1408854017" sldId="1930"/>
            <ac:spMk id="5" creationId="{A22DEF0B-85EE-1C22-0883-1CFEB9DB3767}"/>
          </ac:spMkLst>
        </pc:spChg>
      </pc:sldChg>
      <pc:sldChg chg="modSp add mod">
        <pc:chgData name="Lars Björkman" userId="10049411-c5d5-42b6-93f4-7d56d5eee647" providerId="ADAL" clId="{A16D6E20-6CC4-41FB-9276-F2B5AE6607A4}" dt="2024-06-27T19:36:14.015" v="8336"/>
        <pc:sldMkLst>
          <pc:docMk/>
          <pc:sldMk cId="1238498440" sldId="1931"/>
        </pc:sldMkLst>
        <pc:spChg chg="mod">
          <ac:chgData name="Lars Björkman" userId="10049411-c5d5-42b6-93f4-7d56d5eee647" providerId="ADAL" clId="{A16D6E20-6CC4-41FB-9276-F2B5AE6607A4}" dt="2024-06-27T19:36:14.015" v="8336"/>
          <ac:spMkLst>
            <pc:docMk/>
            <pc:sldMk cId="1238498440" sldId="1931"/>
            <ac:spMk id="3" creationId="{FCC7AE0C-ED6C-31E2-E909-859537E1B9A4}"/>
          </ac:spMkLst>
        </pc:spChg>
        <pc:spChg chg="mod">
          <ac:chgData name="Lars Björkman" userId="10049411-c5d5-42b6-93f4-7d56d5eee647" providerId="ADAL" clId="{A16D6E20-6CC4-41FB-9276-F2B5AE6607A4}" dt="2024-06-27T19:35:46.357" v="8334" actId="6549"/>
          <ac:spMkLst>
            <pc:docMk/>
            <pc:sldMk cId="1238498440" sldId="1931"/>
            <ac:spMk id="5" creationId="{A22DEF0B-85EE-1C22-0883-1CFEB9DB3767}"/>
          </ac:spMkLst>
        </pc:spChg>
      </pc:sldChg>
      <pc:sldChg chg="modSp add mod">
        <pc:chgData name="Lars Björkman" userId="10049411-c5d5-42b6-93f4-7d56d5eee647" providerId="ADAL" clId="{A16D6E20-6CC4-41FB-9276-F2B5AE6607A4}" dt="2024-06-27T19:37:19.212" v="8365" actId="6549"/>
        <pc:sldMkLst>
          <pc:docMk/>
          <pc:sldMk cId="1854525145" sldId="1932"/>
        </pc:sldMkLst>
        <pc:spChg chg="mod">
          <ac:chgData name="Lars Björkman" userId="10049411-c5d5-42b6-93f4-7d56d5eee647" providerId="ADAL" clId="{A16D6E20-6CC4-41FB-9276-F2B5AE6607A4}" dt="2024-06-27T19:37:19.212" v="8365" actId="6549"/>
          <ac:spMkLst>
            <pc:docMk/>
            <pc:sldMk cId="1854525145" sldId="1932"/>
            <ac:spMk id="3" creationId="{F90ACE1A-3100-5943-EBA1-6365D87AA6BA}"/>
          </ac:spMkLst>
        </pc:spChg>
      </pc:sldChg>
      <pc:sldChg chg="modSp add mod ord">
        <pc:chgData name="Lars Björkman" userId="10049411-c5d5-42b6-93f4-7d56d5eee647" providerId="ADAL" clId="{A16D6E20-6CC4-41FB-9276-F2B5AE6607A4}" dt="2024-06-27T19:54:27.958" v="8548" actId="13926"/>
        <pc:sldMkLst>
          <pc:docMk/>
          <pc:sldMk cId="2145717374" sldId="1933"/>
        </pc:sldMkLst>
        <pc:spChg chg="mod">
          <ac:chgData name="Lars Björkman" userId="10049411-c5d5-42b6-93f4-7d56d5eee647" providerId="ADAL" clId="{A16D6E20-6CC4-41FB-9276-F2B5AE6607A4}" dt="2024-06-27T19:54:27.958" v="8548" actId="13926"/>
          <ac:spMkLst>
            <pc:docMk/>
            <pc:sldMk cId="2145717374" sldId="1933"/>
            <ac:spMk id="3" creationId="{FCC7AE0C-ED6C-31E2-E909-859537E1B9A4}"/>
          </ac:spMkLst>
        </pc:spChg>
        <pc:spChg chg="mod">
          <ac:chgData name="Lars Björkman" userId="10049411-c5d5-42b6-93f4-7d56d5eee647" providerId="ADAL" clId="{A16D6E20-6CC4-41FB-9276-F2B5AE6607A4}" dt="2024-06-27T19:52:53.375" v="8543" actId="255"/>
          <ac:spMkLst>
            <pc:docMk/>
            <pc:sldMk cId="2145717374" sldId="1933"/>
            <ac:spMk id="5" creationId="{A22DEF0B-85EE-1C22-0883-1CFEB9DB3767}"/>
          </ac:spMkLst>
        </pc:spChg>
      </pc:sldChg>
      <pc:sldChg chg="addSp delSp modSp add mod ord">
        <pc:chgData name="Lars Björkman" userId="10049411-c5d5-42b6-93f4-7d56d5eee647" providerId="ADAL" clId="{A16D6E20-6CC4-41FB-9276-F2B5AE6607A4}" dt="2024-06-27T19:45:24.484" v="8495" actId="1035"/>
        <pc:sldMkLst>
          <pc:docMk/>
          <pc:sldMk cId="1893326566" sldId="1934"/>
        </pc:sldMkLst>
        <pc:spChg chg="add mod">
          <ac:chgData name="Lars Björkman" userId="10049411-c5d5-42b6-93f4-7d56d5eee647" providerId="ADAL" clId="{A16D6E20-6CC4-41FB-9276-F2B5AE6607A4}" dt="2024-06-27T19:41:15.958" v="8429"/>
          <ac:spMkLst>
            <pc:docMk/>
            <pc:sldMk cId="1893326566" sldId="1934"/>
            <ac:spMk id="2" creationId="{AEFBC808-37A7-EA13-2C72-A7529A9B631C}"/>
          </ac:spMkLst>
        </pc:spChg>
        <pc:spChg chg="mod">
          <ac:chgData name="Lars Björkman" userId="10049411-c5d5-42b6-93f4-7d56d5eee647" providerId="ADAL" clId="{A16D6E20-6CC4-41FB-9276-F2B5AE6607A4}" dt="2024-06-27T19:45:24.484" v="8495" actId="1035"/>
          <ac:spMkLst>
            <pc:docMk/>
            <pc:sldMk cId="1893326566" sldId="1934"/>
            <ac:spMk id="3" creationId="{F90ACE1A-3100-5943-EBA1-6365D87AA6BA}"/>
          </ac:spMkLst>
        </pc:spChg>
        <pc:spChg chg="add mod">
          <ac:chgData name="Lars Björkman" userId="10049411-c5d5-42b6-93f4-7d56d5eee647" providerId="ADAL" clId="{A16D6E20-6CC4-41FB-9276-F2B5AE6607A4}" dt="2024-06-27T19:45:13.867" v="8473" actId="1035"/>
          <ac:spMkLst>
            <pc:docMk/>
            <pc:sldMk cId="1893326566" sldId="1934"/>
            <ac:spMk id="13" creationId="{494C21C5-ABDA-23FF-4ECE-426C183F3711}"/>
          </ac:spMkLst>
        </pc:spChg>
        <pc:spChg chg="add mod">
          <ac:chgData name="Lars Björkman" userId="10049411-c5d5-42b6-93f4-7d56d5eee647" providerId="ADAL" clId="{A16D6E20-6CC4-41FB-9276-F2B5AE6607A4}" dt="2024-06-27T19:45:13.867" v="8473" actId="1035"/>
          <ac:spMkLst>
            <pc:docMk/>
            <pc:sldMk cId="1893326566" sldId="1934"/>
            <ac:spMk id="14" creationId="{7C8D47B0-77D2-366C-D01D-51E9ED40F454}"/>
          </ac:spMkLst>
        </pc:spChg>
        <pc:spChg chg="add mod">
          <ac:chgData name="Lars Björkman" userId="10049411-c5d5-42b6-93f4-7d56d5eee647" providerId="ADAL" clId="{A16D6E20-6CC4-41FB-9276-F2B5AE6607A4}" dt="2024-06-27T19:45:13.867" v="8473" actId="1035"/>
          <ac:spMkLst>
            <pc:docMk/>
            <pc:sldMk cId="1893326566" sldId="1934"/>
            <ac:spMk id="15" creationId="{DBE8D15D-8F2C-A5E7-7E16-83B82AC6F5CF}"/>
          </ac:spMkLst>
        </pc:spChg>
        <pc:grpChg chg="del">
          <ac:chgData name="Lars Björkman" userId="10049411-c5d5-42b6-93f4-7d56d5eee647" providerId="ADAL" clId="{A16D6E20-6CC4-41FB-9276-F2B5AE6607A4}" dt="2024-06-27T19:45:07.944" v="8436" actId="478"/>
          <ac:grpSpMkLst>
            <pc:docMk/>
            <pc:sldMk cId="1893326566" sldId="1934"/>
            <ac:grpSpMk id="4" creationId="{C5024D07-0BEB-47F0-98E4-DE1070282D98}"/>
          </ac:grpSpMkLst>
        </pc:grpChg>
      </pc:sldChg>
      <pc:sldChg chg="modSp add mod">
        <pc:chgData name="Lars Björkman" userId="10049411-c5d5-42b6-93f4-7d56d5eee647" providerId="ADAL" clId="{A16D6E20-6CC4-41FB-9276-F2B5AE6607A4}" dt="2024-06-27T19:55:18.901" v="8549" actId="13926"/>
        <pc:sldMkLst>
          <pc:docMk/>
          <pc:sldMk cId="1562709563" sldId="1935"/>
        </pc:sldMkLst>
        <pc:spChg chg="mod">
          <ac:chgData name="Lars Björkman" userId="10049411-c5d5-42b6-93f4-7d56d5eee647" providerId="ADAL" clId="{A16D6E20-6CC4-41FB-9276-F2B5AE6607A4}" dt="2024-06-27T19:55:18.901" v="8549" actId="13926"/>
          <ac:spMkLst>
            <pc:docMk/>
            <pc:sldMk cId="1562709563" sldId="1935"/>
            <ac:spMk id="3" creationId="{FCC7AE0C-ED6C-31E2-E909-859537E1B9A4}"/>
          </ac:spMkLst>
        </pc:spChg>
        <pc:spChg chg="mod">
          <ac:chgData name="Lars Björkman" userId="10049411-c5d5-42b6-93f4-7d56d5eee647" providerId="ADAL" clId="{A16D6E20-6CC4-41FB-9276-F2B5AE6607A4}" dt="2024-06-27T19:51:01.999" v="8536" actId="1036"/>
          <ac:spMkLst>
            <pc:docMk/>
            <pc:sldMk cId="1562709563" sldId="1935"/>
            <ac:spMk id="5" creationId="{A22DEF0B-85EE-1C22-0883-1CFEB9DB3767}"/>
          </ac:spMkLst>
        </pc:spChg>
      </pc:sldChg>
      <pc:sldChg chg="modSp add mod">
        <pc:chgData name="Lars Björkman" userId="10049411-c5d5-42b6-93f4-7d56d5eee647" providerId="ADAL" clId="{A16D6E20-6CC4-41FB-9276-F2B5AE6607A4}" dt="2024-06-27T19:48:06.472" v="8513" actId="255"/>
        <pc:sldMkLst>
          <pc:docMk/>
          <pc:sldMk cId="2771798968" sldId="1936"/>
        </pc:sldMkLst>
        <pc:spChg chg="mod">
          <ac:chgData name="Lars Björkman" userId="10049411-c5d5-42b6-93f4-7d56d5eee647" providerId="ADAL" clId="{A16D6E20-6CC4-41FB-9276-F2B5AE6607A4}" dt="2024-06-27T19:47:36.176" v="8509" actId="255"/>
          <ac:spMkLst>
            <pc:docMk/>
            <pc:sldMk cId="2771798968" sldId="1936"/>
            <ac:spMk id="6" creationId="{5F94F36E-76B9-081D-DA6B-FC272AA48DB1}"/>
          </ac:spMkLst>
        </pc:spChg>
        <pc:spChg chg="mod">
          <ac:chgData name="Lars Björkman" userId="10049411-c5d5-42b6-93f4-7d56d5eee647" providerId="ADAL" clId="{A16D6E20-6CC4-41FB-9276-F2B5AE6607A4}" dt="2024-06-27T19:48:06.472" v="8513" actId="255"/>
          <ac:spMkLst>
            <pc:docMk/>
            <pc:sldMk cId="2771798968" sldId="1936"/>
            <ac:spMk id="7" creationId="{2C01AD40-B906-EB77-B873-329F55ADCF8F}"/>
          </ac:spMkLst>
        </pc:spChg>
      </pc:sldChg>
      <pc:sldChg chg="modSp add mod ord">
        <pc:chgData name="Lars Björkman" userId="10049411-c5d5-42b6-93f4-7d56d5eee647" providerId="ADAL" clId="{A16D6E20-6CC4-41FB-9276-F2B5AE6607A4}" dt="2024-06-27T20:00:23.253" v="8575" actId="113"/>
        <pc:sldMkLst>
          <pc:docMk/>
          <pc:sldMk cId="696230248" sldId="1937"/>
        </pc:sldMkLst>
        <pc:spChg chg="mod">
          <ac:chgData name="Lars Björkman" userId="10049411-c5d5-42b6-93f4-7d56d5eee647" providerId="ADAL" clId="{A16D6E20-6CC4-41FB-9276-F2B5AE6607A4}" dt="2024-06-27T20:00:23.253" v="8575" actId="113"/>
          <ac:spMkLst>
            <pc:docMk/>
            <pc:sldMk cId="696230248" sldId="1937"/>
            <ac:spMk id="3" creationId="{F90ACE1A-3100-5943-EBA1-6365D87AA6BA}"/>
          </ac:spMkLst>
        </pc:spChg>
      </pc:sldChg>
      <pc:sldChg chg="add">
        <pc:chgData name="Lars Björkman" userId="10049411-c5d5-42b6-93f4-7d56d5eee647" providerId="ADAL" clId="{A16D6E20-6CC4-41FB-9276-F2B5AE6607A4}" dt="2024-06-27T20:01:22.128" v="8576"/>
        <pc:sldMkLst>
          <pc:docMk/>
          <pc:sldMk cId="1827509971" sldId="1938"/>
        </pc:sldMkLst>
      </pc:sldChg>
      <pc:sldChg chg="modSp add mod">
        <pc:chgData name="Lars Björkman" userId="10049411-c5d5-42b6-93f4-7d56d5eee647" providerId="ADAL" clId="{A16D6E20-6CC4-41FB-9276-F2B5AE6607A4}" dt="2024-06-27T20:03:52.737" v="8593" actId="2711"/>
        <pc:sldMkLst>
          <pc:docMk/>
          <pc:sldMk cId="170605603" sldId="1939"/>
        </pc:sldMkLst>
        <pc:spChg chg="mod">
          <ac:chgData name="Lars Björkman" userId="10049411-c5d5-42b6-93f4-7d56d5eee647" providerId="ADAL" clId="{A16D6E20-6CC4-41FB-9276-F2B5AE6607A4}" dt="2024-06-27T20:03:27.341" v="8590" actId="255"/>
          <ac:spMkLst>
            <pc:docMk/>
            <pc:sldMk cId="170605603" sldId="1939"/>
            <ac:spMk id="6" creationId="{5F94F36E-76B9-081D-DA6B-FC272AA48DB1}"/>
          </ac:spMkLst>
        </pc:spChg>
        <pc:spChg chg="mod">
          <ac:chgData name="Lars Björkman" userId="10049411-c5d5-42b6-93f4-7d56d5eee647" providerId="ADAL" clId="{A16D6E20-6CC4-41FB-9276-F2B5AE6607A4}" dt="2024-06-27T20:03:52.737" v="8593" actId="2711"/>
          <ac:spMkLst>
            <pc:docMk/>
            <pc:sldMk cId="170605603" sldId="1939"/>
            <ac:spMk id="7" creationId="{2C01AD40-B906-EB77-B873-329F55ADCF8F}"/>
          </ac:spMkLst>
        </pc:spChg>
      </pc:sldChg>
      <pc:sldChg chg="modSp add mod">
        <pc:chgData name="Lars Björkman" userId="10049411-c5d5-42b6-93f4-7d56d5eee647" providerId="ADAL" clId="{A16D6E20-6CC4-41FB-9276-F2B5AE6607A4}" dt="2024-06-27T20:06:21.355" v="8603" actId="2711"/>
        <pc:sldMkLst>
          <pc:docMk/>
          <pc:sldMk cId="1433941969" sldId="1940"/>
        </pc:sldMkLst>
        <pc:spChg chg="mod">
          <ac:chgData name="Lars Björkman" userId="10049411-c5d5-42b6-93f4-7d56d5eee647" providerId="ADAL" clId="{A16D6E20-6CC4-41FB-9276-F2B5AE6607A4}" dt="2024-06-27T20:05:42.851" v="8597" actId="255"/>
          <ac:spMkLst>
            <pc:docMk/>
            <pc:sldMk cId="1433941969" sldId="1940"/>
            <ac:spMk id="6" creationId="{5F94F36E-76B9-081D-DA6B-FC272AA48DB1}"/>
          </ac:spMkLst>
        </pc:spChg>
        <pc:spChg chg="mod">
          <ac:chgData name="Lars Björkman" userId="10049411-c5d5-42b6-93f4-7d56d5eee647" providerId="ADAL" clId="{A16D6E20-6CC4-41FB-9276-F2B5AE6607A4}" dt="2024-06-27T20:06:21.355" v="8603" actId="2711"/>
          <ac:spMkLst>
            <pc:docMk/>
            <pc:sldMk cId="1433941969" sldId="1940"/>
            <ac:spMk id="7" creationId="{2C01AD40-B906-EB77-B873-329F55ADCF8F}"/>
          </ac:spMkLst>
        </pc:spChg>
      </pc:sldChg>
      <pc:sldChg chg="modSp add mod">
        <pc:chgData name="Lars Björkman" userId="10049411-c5d5-42b6-93f4-7d56d5eee647" providerId="ADAL" clId="{A16D6E20-6CC4-41FB-9276-F2B5AE6607A4}" dt="2024-06-27T20:07:54.470" v="8611" actId="255"/>
        <pc:sldMkLst>
          <pc:docMk/>
          <pc:sldMk cId="3519397187" sldId="1941"/>
        </pc:sldMkLst>
        <pc:spChg chg="mod">
          <ac:chgData name="Lars Björkman" userId="10049411-c5d5-42b6-93f4-7d56d5eee647" providerId="ADAL" clId="{A16D6E20-6CC4-41FB-9276-F2B5AE6607A4}" dt="2024-06-27T20:07:21.764" v="8607" actId="255"/>
          <ac:spMkLst>
            <pc:docMk/>
            <pc:sldMk cId="3519397187" sldId="1941"/>
            <ac:spMk id="6" creationId="{5F94F36E-76B9-081D-DA6B-FC272AA48DB1}"/>
          </ac:spMkLst>
        </pc:spChg>
        <pc:spChg chg="mod">
          <ac:chgData name="Lars Björkman" userId="10049411-c5d5-42b6-93f4-7d56d5eee647" providerId="ADAL" clId="{A16D6E20-6CC4-41FB-9276-F2B5AE6607A4}" dt="2024-06-27T20:07:54.470" v="8611" actId="255"/>
          <ac:spMkLst>
            <pc:docMk/>
            <pc:sldMk cId="3519397187" sldId="1941"/>
            <ac:spMk id="7" creationId="{2C01AD40-B906-EB77-B873-329F55ADCF8F}"/>
          </ac:spMkLst>
        </pc:spChg>
      </pc:sldChg>
      <pc:sldChg chg="addSp delSp modSp add mod">
        <pc:chgData name="Lars Björkman" userId="10049411-c5d5-42b6-93f4-7d56d5eee647" providerId="ADAL" clId="{A16D6E20-6CC4-41FB-9276-F2B5AE6607A4}" dt="2024-06-28T07:46:41.150" v="8852"/>
        <pc:sldMkLst>
          <pc:docMk/>
          <pc:sldMk cId="2394445212" sldId="1942"/>
        </pc:sldMkLst>
        <pc:spChg chg="del">
          <ac:chgData name="Lars Björkman" userId="10049411-c5d5-42b6-93f4-7d56d5eee647" providerId="ADAL" clId="{A16D6E20-6CC4-41FB-9276-F2B5AE6607A4}" dt="2024-06-28T07:46:39.349" v="8851" actId="478"/>
          <ac:spMkLst>
            <pc:docMk/>
            <pc:sldMk cId="2394445212" sldId="1942"/>
            <ac:spMk id="2" creationId="{578824EC-692B-FE9D-5A1B-1627CA51CDFD}"/>
          </ac:spMkLst>
        </pc:spChg>
        <pc:spChg chg="add mod">
          <ac:chgData name="Lars Björkman" userId="10049411-c5d5-42b6-93f4-7d56d5eee647" providerId="ADAL" clId="{A16D6E20-6CC4-41FB-9276-F2B5AE6607A4}" dt="2024-06-28T07:46:41.150" v="8852"/>
          <ac:spMkLst>
            <pc:docMk/>
            <pc:sldMk cId="2394445212" sldId="1942"/>
            <ac:spMk id="3" creationId="{45B7AA86-1A2F-886D-93D0-7A64760D1C59}"/>
          </ac:spMkLst>
        </pc:spChg>
      </pc:sldChg>
    </pc:docChg>
  </pc:docChgLst>
  <pc:docChgLst>
    <pc:chgData name="Jimmy Persson" userId="85914840-5128-4f47-b7df-e2cf45b4d9b6" providerId="ADAL" clId="{34B645A5-61CC-476F-948E-6BED48CDC530}"/>
    <pc:docChg chg="undo custSel modSld">
      <pc:chgData name="Jimmy Persson" userId="85914840-5128-4f47-b7df-e2cf45b4d9b6" providerId="ADAL" clId="{34B645A5-61CC-476F-948E-6BED48CDC530}" dt="2024-11-14T09:34:59.676" v="19" actId="20577"/>
      <pc:docMkLst>
        <pc:docMk/>
      </pc:docMkLst>
      <pc:sldChg chg="modSp mod">
        <pc:chgData name="Jimmy Persson" userId="85914840-5128-4f47-b7df-e2cf45b4d9b6" providerId="ADAL" clId="{34B645A5-61CC-476F-948E-6BED48CDC530}" dt="2024-11-14T09:34:59.676" v="19" actId="20577"/>
        <pc:sldMkLst>
          <pc:docMk/>
          <pc:sldMk cId="2625244813" sldId="384"/>
        </pc:sldMkLst>
        <pc:spChg chg="mod">
          <ac:chgData name="Jimmy Persson" userId="85914840-5128-4f47-b7df-e2cf45b4d9b6" providerId="ADAL" clId="{34B645A5-61CC-476F-948E-6BED48CDC530}" dt="2024-11-14T09:14:39.412" v="10" actId="207"/>
          <ac:spMkLst>
            <pc:docMk/>
            <pc:sldMk cId="2625244813" sldId="384"/>
            <ac:spMk id="3" creationId="{00000000-0000-0000-0000-000000000000}"/>
          </ac:spMkLst>
        </pc:spChg>
        <pc:spChg chg="mod">
          <ac:chgData name="Jimmy Persson" userId="85914840-5128-4f47-b7df-e2cf45b4d9b6" providerId="ADAL" clId="{34B645A5-61CC-476F-948E-6BED48CDC530}" dt="2024-11-14T09:14:33.918" v="9" actId="207"/>
          <ac:spMkLst>
            <pc:docMk/>
            <pc:sldMk cId="2625244813" sldId="384"/>
            <ac:spMk id="4" creationId="{00000000-0000-0000-0000-000000000000}"/>
          </ac:spMkLst>
        </pc:spChg>
        <pc:spChg chg="mod">
          <ac:chgData name="Jimmy Persson" userId="85914840-5128-4f47-b7df-e2cf45b4d9b6" providerId="ADAL" clId="{34B645A5-61CC-476F-948E-6BED48CDC530}" dt="2024-11-14T09:14:55.855" v="14" actId="207"/>
          <ac:spMkLst>
            <pc:docMk/>
            <pc:sldMk cId="2625244813" sldId="384"/>
            <ac:spMk id="7" creationId="{00000000-0000-0000-0000-000000000000}"/>
          </ac:spMkLst>
        </pc:spChg>
        <pc:spChg chg="mod">
          <ac:chgData name="Jimmy Persson" userId="85914840-5128-4f47-b7df-e2cf45b4d9b6" providerId="ADAL" clId="{34B645A5-61CC-476F-948E-6BED48CDC530}" dt="2024-11-14T09:14:48.745" v="12" actId="207"/>
          <ac:spMkLst>
            <pc:docMk/>
            <pc:sldMk cId="2625244813" sldId="384"/>
            <ac:spMk id="45" creationId="{00000000-0000-0000-0000-000000000000}"/>
          </ac:spMkLst>
        </pc:spChg>
        <pc:spChg chg="mod">
          <ac:chgData name="Jimmy Persson" userId="85914840-5128-4f47-b7df-e2cf45b4d9b6" providerId="ADAL" clId="{34B645A5-61CC-476F-948E-6BED48CDC530}" dt="2024-11-14T09:14:51.821" v="13" actId="207"/>
          <ac:spMkLst>
            <pc:docMk/>
            <pc:sldMk cId="2625244813" sldId="384"/>
            <ac:spMk id="51" creationId="{00000000-0000-0000-0000-000000000000}"/>
          </ac:spMkLst>
        </pc:spChg>
        <pc:spChg chg="mod">
          <ac:chgData name="Jimmy Persson" userId="85914840-5128-4f47-b7df-e2cf45b4d9b6" providerId="ADAL" clId="{34B645A5-61CC-476F-948E-6BED48CDC530}" dt="2024-11-14T09:14:45.127" v="11" actId="207"/>
          <ac:spMkLst>
            <pc:docMk/>
            <pc:sldMk cId="2625244813" sldId="384"/>
            <ac:spMk id="85" creationId="{00000000-0000-0000-0000-000000000000}"/>
          </ac:spMkLst>
        </pc:spChg>
        <pc:spChg chg="mod">
          <ac:chgData name="Jimmy Persson" userId="85914840-5128-4f47-b7df-e2cf45b4d9b6" providerId="ADAL" clId="{34B645A5-61CC-476F-948E-6BED48CDC530}" dt="2024-11-14T09:14:33.918" v="9" actId="207"/>
          <ac:spMkLst>
            <pc:docMk/>
            <pc:sldMk cId="2625244813" sldId="384"/>
            <ac:spMk id="87" creationId="{00000000-0000-0000-0000-000000000000}"/>
          </ac:spMkLst>
        </pc:spChg>
        <pc:spChg chg="mod">
          <ac:chgData name="Jimmy Persson" userId="85914840-5128-4f47-b7df-e2cf45b4d9b6" providerId="ADAL" clId="{34B645A5-61CC-476F-948E-6BED48CDC530}" dt="2024-11-14T09:14:39.412" v="10" actId="207"/>
          <ac:spMkLst>
            <pc:docMk/>
            <pc:sldMk cId="2625244813" sldId="384"/>
            <ac:spMk id="97" creationId="{00000000-0000-0000-0000-000000000000}"/>
          </ac:spMkLst>
        </pc:spChg>
        <pc:spChg chg="mod">
          <ac:chgData name="Jimmy Persson" userId="85914840-5128-4f47-b7df-e2cf45b4d9b6" providerId="ADAL" clId="{34B645A5-61CC-476F-948E-6BED48CDC530}" dt="2024-11-14T09:14:11.795" v="4" actId="207"/>
          <ac:spMkLst>
            <pc:docMk/>
            <pc:sldMk cId="2625244813" sldId="384"/>
            <ac:spMk id="99" creationId="{00000000-0000-0000-0000-000000000000}"/>
          </ac:spMkLst>
        </pc:spChg>
        <pc:spChg chg="mod">
          <ac:chgData name="Jimmy Persson" userId="85914840-5128-4f47-b7df-e2cf45b4d9b6" providerId="ADAL" clId="{34B645A5-61CC-476F-948E-6BED48CDC530}" dt="2024-11-14T09:14:04.643" v="3" actId="207"/>
          <ac:spMkLst>
            <pc:docMk/>
            <pc:sldMk cId="2625244813" sldId="384"/>
            <ac:spMk id="100" creationId="{00000000-0000-0000-0000-000000000000}"/>
          </ac:spMkLst>
        </pc:spChg>
        <pc:spChg chg="mod">
          <ac:chgData name="Jimmy Persson" userId="85914840-5128-4f47-b7df-e2cf45b4d9b6" providerId="ADAL" clId="{34B645A5-61CC-476F-948E-6BED48CDC530}" dt="2024-11-14T09:14:11.795" v="4" actId="207"/>
          <ac:spMkLst>
            <pc:docMk/>
            <pc:sldMk cId="2625244813" sldId="384"/>
            <ac:spMk id="101" creationId="{00000000-0000-0000-0000-000000000000}"/>
          </ac:spMkLst>
        </pc:spChg>
        <pc:spChg chg="mod">
          <ac:chgData name="Jimmy Persson" userId="85914840-5128-4f47-b7df-e2cf45b4d9b6" providerId="ADAL" clId="{34B645A5-61CC-476F-948E-6BED48CDC530}" dt="2024-11-14T09:14:11.795" v="4" actId="207"/>
          <ac:spMkLst>
            <pc:docMk/>
            <pc:sldMk cId="2625244813" sldId="384"/>
            <ac:spMk id="103" creationId="{00000000-0000-0000-0000-000000000000}"/>
          </ac:spMkLst>
        </pc:spChg>
        <pc:spChg chg="mod">
          <ac:chgData name="Jimmy Persson" userId="85914840-5128-4f47-b7df-e2cf45b4d9b6" providerId="ADAL" clId="{34B645A5-61CC-476F-948E-6BED48CDC530}" dt="2024-11-14T09:13:51.912" v="0" actId="207"/>
          <ac:spMkLst>
            <pc:docMk/>
            <pc:sldMk cId="2625244813" sldId="384"/>
            <ac:spMk id="104" creationId="{00000000-0000-0000-0000-000000000000}"/>
          </ac:spMkLst>
        </pc:spChg>
        <pc:spChg chg="mod">
          <ac:chgData name="Jimmy Persson" userId="85914840-5128-4f47-b7df-e2cf45b4d9b6" providerId="ADAL" clId="{34B645A5-61CC-476F-948E-6BED48CDC530}" dt="2024-11-14T09:14:11.795" v="4" actId="207"/>
          <ac:spMkLst>
            <pc:docMk/>
            <pc:sldMk cId="2625244813" sldId="384"/>
            <ac:spMk id="105" creationId="{00000000-0000-0000-0000-000000000000}"/>
          </ac:spMkLst>
        </pc:spChg>
        <pc:spChg chg="mod">
          <ac:chgData name="Jimmy Persson" userId="85914840-5128-4f47-b7df-e2cf45b4d9b6" providerId="ADAL" clId="{34B645A5-61CC-476F-948E-6BED48CDC530}" dt="2024-11-14T09:13:56.181" v="1" actId="207"/>
          <ac:spMkLst>
            <pc:docMk/>
            <pc:sldMk cId="2625244813" sldId="384"/>
            <ac:spMk id="111" creationId="{00000000-0000-0000-0000-000000000000}"/>
          </ac:spMkLst>
        </pc:spChg>
        <pc:spChg chg="mod">
          <ac:chgData name="Jimmy Persson" userId="85914840-5128-4f47-b7df-e2cf45b4d9b6" providerId="ADAL" clId="{34B645A5-61CC-476F-948E-6BED48CDC530}" dt="2024-11-14T09:13:56.181" v="1" actId="207"/>
          <ac:spMkLst>
            <pc:docMk/>
            <pc:sldMk cId="2625244813" sldId="384"/>
            <ac:spMk id="118" creationId="{00000000-0000-0000-0000-000000000000}"/>
          </ac:spMkLst>
        </pc:spChg>
        <pc:spChg chg="mod">
          <ac:chgData name="Jimmy Persson" userId="85914840-5128-4f47-b7df-e2cf45b4d9b6" providerId="ADAL" clId="{34B645A5-61CC-476F-948E-6BED48CDC530}" dt="2024-11-14T09:13:59.139" v="2" actId="207"/>
          <ac:spMkLst>
            <pc:docMk/>
            <pc:sldMk cId="2625244813" sldId="384"/>
            <ac:spMk id="147" creationId="{00000000-0000-0000-0000-000000000000}"/>
          </ac:spMkLst>
        </pc:spChg>
        <pc:spChg chg="mod">
          <ac:chgData name="Jimmy Persson" userId="85914840-5128-4f47-b7df-e2cf45b4d9b6" providerId="ADAL" clId="{34B645A5-61CC-476F-948E-6BED48CDC530}" dt="2024-11-14T09:34:59.676" v="19" actId="20577"/>
          <ac:spMkLst>
            <pc:docMk/>
            <pc:sldMk cId="2625244813" sldId="384"/>
            <ac:spMk id="153" creationId="{0F5F0B75-AED9-24FB-8A58-DE8FE90F4B6F}"/>
          </ac:spMkLst>
        </pc:spChg>
        <pc:spChg chg="mod">
          <ac:chgData name="Jimmy Persson" userId="85914840-5128-4f47-b7df-e2cf45b4d9b6" providerId="ADAL" clId="{34B645A5-61CC-476F-948E-6BED48CDC530}" dt="2024-11-14T09:14:39.412" v="10" actId="207"/>
          <ac:spMkLst>
            <pc:docMk/>
            <pc:sldMk cId="2625244813" sldId="384"/>
            <ac:spMk id="172" creationId="{00000000-0000-0000-0000-000000000000}"/>
          </ac:spMkLst>
        </pc:spChg>
        <pc:cxnChg chg="mod">
          <ac:chgData name="Jimmy Persson" userId="85914840-5128-4f47-b7df-e2cf45b4d9b6" providerId="ADAL" clId="{34B645A5-61CC-476F-948E-6BED48CDC530}" dt="2024-11-14T09:14:14.235" v="5" actId="1076"/>
          <ac:cxnSpMkLst>
            <pc:docMk/>
            <pc:sldMk cId="2625244813" sldId="384"/>
            <ac:cxnSpMk id="27" creationId="{00000000-0000-0000-0000-000000000000}"/>
          </ac:cxnSpMkLst>
        </pc:cxnChg>
      </pc:sldChg>
    </pc:docChg>
  </pc:docChgLst>
  <pc:docChgLst>
    <pc:chgData name="Lars Björkman" userId="10049411-c5d5-42b6-93f4-7d56d5eee647" providerId="ADAL" clId="{612E3841-5092-4123-B249-4962DC099186}"/>
    <pc:docChg chg="modSld">
      <pc:chgData name="Lars Björkman" userId="10049411-c5d5-42b6-93f4-7d56d5eee647" providerId="ADAL" clId="{612E3841-5092-4123-B249-4962DC099186}" dt="2024-11-26T18:00:25.917" v="16" actId="14100"/>
      <pc:docMkLst>
        <pc:docMk/>
      </pc:docMkLst>
      <pc:sldChg chg="modSp mod">
        <pc:chgData name="Lars Björkman" userId="10049411-c5d5-42b6-93f4-7d56d5eee647" providerId="ADAL" clId="{612E3841-5092-4123-B249-4962DC099186}" dt="2024-11-26T18:00:25.917" v="16" actId="14100"/>
        <pc:sldMkLst>
          <pc:docMk/>
          <pc:sldMk cId="2625244813" sldId="384"/>
        </pc:sldMkLst>
        <pc:spChg chg="mod">
          <ac:chgData name="Lars Björkman" userId="10049411-c5d5-42b6-93f4-7d56d5eee647" providerId="ADAL" clId="{612E3841-5092-4123-B249-4962DC099186}" dt="2024-11-26T18:00:25.917" v="16" actId="14100"/>
          <ac:spMkLst>
            <pc:docMk/>
            <pc:sldMk cId="2625244813" sldId="384"/>
            <ac:spMk id="153" creationId="{0F5F0B75-AED9-24FB-8A58-DE8FE90F4B6F}"/>
          </ac:spMkLst>
        </pc:spChg>
      </pc:sldChg>
    </pc:docChg>
  </pc:docChgLst>
  <pc:docChgLst>
    <pc:chgData name="Lars Björkman" userId="10049411-c5d5-42b6-93f4-7d56d5eee647" providerId="ADAL" clId="{1A2E89B8-7E55-4C8D-ADC4-FC4B0ACAE964}"/>
    <pc:docChg chg="modSld">
      <pc:chgData name="Lars Björkman" userId="10049411-c5d5-42b6-93f4-7d56d5eee647" providerId="ADAL" clId="{1A2E89B8-7E55-4C8D-ADC4-FC4B0ACAE964}" dt="2024-10-03T08:26:21.510" v="1" actId="113"/>
      <pc:docMkLst>
        <pc:docMk/>
      </pc:docMkLst>
      <pc:sldChg chg="modSp mod">
        <pc:chgData name="Lars Björkman" userId="10049411-c5d5-42b6-93f4-7d56d5eee647" providerId="ADAL" clId="{1A2E89B8-7E55-4C8D-ADC4-FC4B0ACAE964}" dt="2024-10-03T08:26:21.510" v="1" actId="113"/>
        <pc:sldMkLst>
          <pc:docMk/>
          <pc:sldMk cId="2127513446" sldId="383"/>
        </pc:sldMkLst>
        <pc:graphicFrameChg chg="modGraphic">
          <ac:chgData name="Lars Björkman" userId="10049411-c5d5-42b6-93f4-7d56d5eee647" providerId="ADAL" clId="{1A2E89B8-7E55-4C8D-ADC4-FC4B0ACAE964}" dt="2024-10-03T08:26:21.510" v="1" actId="113"/>
          <ac:graphicFrameMkLst>
            <pc:docMk/>
            <pc:sldMk cId="2127513446" sldId="383"/>
            <ac:graphicFrameMk id="131" creationId="{00000000-0000-0000-0000-000000000000}"/>
          </ac:graphicFrameMkLst>
        </pc:graphicFrameChg>
      </pc:sldChg>
      <pc:sldChg chg="modSp mod">
        <pc:chgData name="Lars Björkman" userId="10049411-c5d5-42b6-93f4-7d56d5eee647" providerId="ADAL" clId="{1A2E89B8-7E55-4C8D-ADC4-FC4B0ACAE964}" dt="2024-09-11T08:32:07.832" v="0" actId="1076"/>
        <pc:sldMkLst>
          <pc:docMk/>
          <pc:sldMk cId="3185557939" sldId="1881"/>
        </pc:sldMkLst>
        <pc:grpChg chg="mod">
          <ac:chgData name="Lars Björkman" userId="10049411-c5d5-42b6-93f4-7d56d5eee647" providerId="ADAL" clId="{1A2E89B8-7E55-4C8D-ADC4-FC4B0ACAE964}" dt="2024-09-11T08:32:07.832" v="0" actId="1076"/>
          <ac:grpSpMkLst>
            <pc:docMk/>
            <pc:sldMk cId="3185557939" sldId="1881"/>
            <ac:grpSpMk id="4" creationId="{B5F92B2E-CD02-CCEC-695B-65E6B1203321}"/>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D1760-43B6-4766-991D-E1A29EEBD58E}" type="datetimeFigureOut">
              <a:rPr lang="sv-SE" smtClean="0"/>
              <a:t>2024-11-26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7EC24-29EB-4641-BD9B-F96940E29CBD}" type="slidenum">
              <a:rPr lang="sv-SE" smtClean="0"/>
              <a:t>‹#›</a:t>
            </a:fld>
            <a:endParaRPr lang="sv-SE"/>
          </a:p>
        </p:txBody>
      </p:sp>
    </p:spTree>
    <p:extLst>
      <p:ext uri="{BB962C8B-B14F-4D97-AF65-F5344CB8AC3E}">
        <p14:creationId xmlns:p14="http://schemas.microsoft.com/office/powerpoint/2010/main" val="107305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i="0">
                <a:solidFill>
                  <a:srgbClr val="141414"/>
                </a:solidFill>
                <a:effectLst/>
                <a:latin typeface="Century Gothic" panose="020B0502020202020204" pitchFamily="34" charset="0"/>
              </a:rPr>
              <a:t>Tillgänglighet</a:t>
            </a:r>
          </a:p>
          <a:p>
            <a:pPr algn="l"/>
            <a:r>
              <a:rPr lang="sv-SE" sz="1200" b="0" i="0">
                <a:solidFill>
                  <a:srgbClr val="141414"/>
                </a:solidFill>
                <a:effectLst/>
                <a:latin typeface="Century Gothic" panose="020B0502020202020204" pitchFamily="34" charset="0"/>
              </a:rPr>
              <a:t>Tillgänglighet innebär bland annat förmågan att upprätthålla avsedd funktion och skydd mot oönskad påverkan eller förändring i nät eller system. Det innebär också att kommunikationens innehåll och relaterade uppgifter ska skyddas mot oavsiktlig eller otillåten utplåning.</a:t>
            </a:r>
          </a:p>
          <a:p>
            <a:pPr algn="l"/>
            <a:r>
              <a:rPr lang="sv-SE" sz="1200" b="1" i="0">
                <a:solidFill>
                  <a:srgbClr val="141414"/>
                </a:solidFill>
                <a:effectLst/>
                <a:latin typeface="Century Gothic" panose="020B0502020202020204" pitchFamily="34" charset="0"/>
              </a:rPr>
              <a:t>Autenticitet</a:t>
            </a:r>
          </a:p>
          <a:p>
            <a:pPr algn="l"/>
            <a:r>
              <a:rPr lang="sv-SE" sz="1200" b="0" i="0">
                <a:solidFill>
                  <a:srgbClr val="141414"/>
                </a:solidFill>
                <a:effectLst/>
                <a:latin typeface="Century Gothic" panose="020B0502020202020204" pitchFamily="34" charset="0"/>
              </a:rPr>
              <a:t>Autenticitet tar sikte på informationens ursprung. Det innebär bland annat att uppgifter om varifrån information härrör ska skyddas mot förfalskning eller förvanskning. I detta ingår sådant som skydd mot att nummerpresentationstjänster manipuleras så att det ser ut för mottagaren som att samtalet kommer från ett visst telefonnummer, medan det nummer som visas är oriktigt eller fiktivt (så kallad </a:t>
            </a:r>
            <a:r>
              <a:rPr lang="sv-SE" sz="1200" b="0" i="0" err="1">
                <a:solidFill>
                  <a:srgbClr val="141414"/>
                </a:solidFill>
                <a:effectLst/>
                <a:latin typeface="Century Gothic" panose="020B0502020202020204" pitchFamily="34" charset="0"/>
              </a:rPr>
              <a:t>spoofing</a:t>
            </a:r>
            <a:r>
              <a:rPr lang="sv-SE" sz="1200" b="0" i="0">
                <a:solidFill>
                  <a:srgbClr val="141414"/>
                </a:solidFill>
                <a:effectLst/>
                <a:latin typeface="Century Gothic" panose="020B0502020202020204" pitchFamily="34" charset="0"/>
              </a:rPr>
              <a:t>).</a:t>
            </a:r>
          </a:p>
          <a:p>
            <a:pPr algn="l"/>
            <a:r>
              <a:rPr lang="sv-SE" sz="1200" b="1" i="0">
                <a:solidFill>
                  <a:srgbClr val="141414"/>
                </a:solidFill>
                <a:effectLst/>
                <a:latin typeface="Century Gothic" panose="020B0502020202020204" pitchFamily="34" charset="0"/>
              </a:rPr>
              <a:t>Riktighet</a:t>
            </a:r>
          </a:p>
          <a:p>
            <a:pPr algn="l"/>
            <a:r>
              <a:rPr lang="sv-SE" sz="1200" b="0" i="0">
                <a:solidFill>
                  <a:srgbClr val="141414"/>
                </a:solidFill>
                <a:effectLst/>
                <a:latin typeface="Century Gothic" panose="020B0502020202020204" pitchFamily="34" charset="0"/>
              </a:rPr>
              <a:t>Riktighet tar bland annat sikte på förmågan att upprätthålla avsedd funktion och skydd mot oönskad påverkan eller förändring i nät eller system. Utöver detta ska kommunikationens innehåll och relaterade uppgifter skyddas mot oavsiktlig eller otillåten förändring eller förvanskning.</a:t>
            </a:r>
          </a:p>
          <a:p>
            <a:pPr algn="l"/>
            <a:r>
              <a:rPr lang="sv-SE" sz="1200" b="1" i="0">
                <a:solidFill>
                  <a:srgbClr val="141414"/>
                </a:solidFill>
                <a:effectLst/>
                <a:latin typeface="Century Gothic" panose="020B0502020202020204" pitchFamily="34" charset="0"/>
              </a:rPr>
              <a:t>Konfidentialitet</a:t>
            </a:r>
          </a:p>
          <a:p>
            <a:pPr algn="l"/>
            <a:r>
              <a:rPr lang="sv-SE" sz="1200" b="0" i="0">
                <a:solidFill>
                  <a:srgbClr val="141414"/>
                </a:solidFill>
                <a:effectLst/>
                <a:latin typeface="Century Gothic" panose="020B0502020202020204" pitchFamily="34" charset="0"/>
              </a:rPr>
              <a:t>Konfidentialitet innebär att uppgifter i nät och tjänster ska skyddas mot oavsiktlig eller otillåten åtkomst eller avslöjande.</a:t>
            </a:r>
          </a:p>
          <a:p>
            <a:endParaRPr lang="sv-SE"/>
          </a:p>
        </p:txBody>
      </p:sp>
      <p:sp>
        <p:nvSpPr>
          <p:cNvPr id="4" name="Platshållare för bildnummer 3"/>
          <p:cNvSpPr>
            <a:spLocks noGrp="1"/>
          </p:cNvSpPr>
          <p:nvPr>
            <p:ph type="sldNum" sz="quarter" idx="5"/>
          </p:nvPr>
        </p:nvSpPr>
        <p:spPr/>
        <p:txBody>
          <a:bodyPr/>
          <a:lstStyle/>
          <a:p>
            <a:fld id="{DED7B2AE-22AA-44AE-BA66-ED59C73CC012}" type="slidenum">
              <a:rPr lang="sv-SE" smtClean="0"/>
              <a:t>1</a:t>
            </a:fld>
            <a:endParaRPr lang="sv-SE"/>
          </a:p>
        </p:txBody>
      </p:sp>
    </p:spTree>
    <p:extLst>
      <p:ext uri="{BB962C8B-B14F-4D97-AF65-F5344CB8AC3E}">
        <p14:creationId xmlns:p14="http://schemas.microsoft.com/office/powerpoint/2010/main" val="1805258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 - SSNF">
    <p:spTree>
      <p:nvGrpSpPr>
        <p:cNvPr id="1" name=""/>
        <p:cNvGrpSpPr/>
        <p:nvPr/>
      </p:nvGrpSpPr>
      <p:grpSpPr>
        <a:xfrm>
          <a:off x="0" y="0"/>
          <a:ext cx="0" cy="0"/>
          <a:chOff x="0" y="0"/>
          <a:chExt cx="0" cy="0"/>
        </a:xfrm>
      </p:grpSpPr>
      <p:pic>
        <p:nvPicPr>
          <p:cNvPr id="3" name="Bildobjekt 2" descr="En bild som visar moln, utomhus, landskap, gräs&#10;&#10;Automatiskt genererad beskrivning">
            <a:extLst>
              <a:ext uri="{FF2B5EF4-FFF2-40B4-BE49-F238E27FC236}">
                <a16:creationId xmlns:a16="http://schemas.microsoft.com/office/drawing/2014/main" id="{EB3AC2A9-768D-8B6E-D2A5-6A13BB366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Bildobjekt 9" descr="En bild som visar text, Teckensnitt, Grafik, logotyp&#10;&#10;Automatiskt genererad beskrivning">
            <a:extLst>
              <a:ext uri="{FF2B5EF4-FFF2-40B4-BE49-F238E27FC236}">
                <a16:creationId xmlns:a16="http://schemas.microsoft.com/office/drawing/2014/main" id="{A2EA675C-12CD-3BB2-E09E-B18FB3D0F4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8572" y="1151572"/>
            <a:ext cx="4554855" cy="4554855"/>
          </a:xfrm>
          <a:prstGeom prst="rect">
            <a:avLst/>
          </a:prstGeom>
        </p:spPr>
      </p:pic>
    </p:spTree>
    <p:extLst>
      <p:ext uri="{BB962C8B-B14F-4D97-AF65-F5344CB8AC3E}">
        <p14:creationId xmlns:p14="http://schemas.microsoft.com/office/powerpoint/2010/main" val="123292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YCKET TEXT TRE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379547"/>
          </a:xfrm>
        </p:spPr>
        <p:txBody>
          <a:bodyPr anchor="t">
            <a:noAutofit/>
          </a:bodyPr>
          <a:lstStyle>
            <a:lvl1pPr>
              <a:defRPr sz="2800"/>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553496"/>
            <a:ext cx="3199399"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7" name="Platshållare för innehåll 2">
            <a:extLst>
              <a:ext uri="{FF2B5EF4-FFF2-40B4-BE49-F238E27FC236}">
                <a16:creationId xmlns:a16="http://schemas.microsoft.com/office/drawing/2014/main" id="{5DD500AB-CB0C-5B5F-746B-590A2D3AA686}"/>
              </a:ext>
            </a:extLst>
          </p:cNvPr>
          <p:cNvSpPr>
            <a:spLocks noGrp="1"/>
          </p:cNvSpPr>
          <p:nvPr>
            <p:ph idx="10"/>
          </p:nvPr>
        </p:nvSpPr>
        <p:spPr>
          <a:xfrm>
            <a:off x="4495019" y="1553362"/>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9" name="Platshållare för innehåll 2">
            <a:extLst>
              <a:ext uri="{FF2B5EF4-FFF2-40B4-BE49-F238E27FC236}">
                <a16:creationId xmlns:a16="http://schemas.microsoft.com/office/drawing/2014/main" id="{AF8982ED-7443-D10B-7FF7-601B6266FB64}"/>
              </a:ext>
            </a:extLst>
          </p:cNvPr>
          <p:cNvSpPr>
            <a:spLocks noGrp="1"/>
          </p:cNvSpPr>
          <p:nvPr>
            <p:ph idx="11"/>
          </p:nvPr>
        </p:nvSpPr>
        <p:spPr>
          <a:xfrm>
            <a:off x="8159632" y="1553496"/>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ändra format på bakgrundstexten</a:t>
            </a:r>
          </a:p>
        </p:txBody>
      </p:sp>
      <p:sp>
        <p:nvSpPr>
          <p:cNvPr id="14" name="Platshållare för text 13">
            <a:extLst>
              <a:ext uri="{FF2B5EF4-FFF2-40B4-BE49-F238E27FC236}">
                <a16:creationId xmlns:a16="http://schemas.microsoft.com/office/drawing/2014/main" id="{7024A409-3849-83DC-7C67-0DE7F2CFF0D5}"/>
              </a:ext>
            </a:extLst>
          </p:cNvPr>
          <p:cNvSpPr>
            <a:spLocks noGrp="1"/>
          </p:cNvSpPr>
          <p:nvPr>
            <p:ph type="body" sz="quarter" idx="12" hasCustomPrompt="1"/>
          </p:nvPr>
        </p:nvSpPr>
        <p:spPr>
          <a:xfrm>
            <a:off x="704850" y="1173950"/>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5" name="Platshållare för text 13">
            <a:extLst>
              <a:ext uri="{FF2B5EF4-FFF2-40B4-BE49-F238E27FC236}">
                <a16:creationId xmlns:a16="http://schemas.microsoft.com/office/drawing/2014/main" id="{D76C4A85-A2A1-391B-4AB3-5A46D18839DB}"/>
              </a:ext>
            </a:extLst>
          </p:cNvPr>
          <p:cNvSpPr>
            <a:spLocks noGrp="1"/>
          </p:cNvSpPr>
          <p:nvPr>
            <p:ph type="body" sz="quarter" idx="13" hasCustomPrompt="1"/>
          </p:nvPr>
        </p:nvSpPr>
        <p:spPr>
          <a:xfrm>
            <a:off x="4495019"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6" name="Platshållare för text 13">
            <a:extLst>
              <a:ext uri="{FF2B5EF4-FFF2-40B4-BE49-F238E27FC236}">
                <a16:creationId xmlns:a16="http://schemas.microsoft.com/office/drawing/2014/main" id="{10EBA079-EED2-C4FB-3623-2AC8F98CF857}"/>
              </a:ext>
            </a:extLst>
          </p:cNvPr>
          <p:cNvSpPr>
            <a:spLocks noGrp="1"/>
          </p:cNvSpPr>
          <p:nvPr>
            <p:ph type="body" sz="quarter" idx="14" hasCustomPrompt="1"/>
          </p:nvPr>
        </p:nvSpPr>
        <p:spPr>
          <a:xfrm>
            <a:off x="8160462"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Tree>
    <p:extLst>
      <p:ext uri="{BB962C8B-B14F-4D97-AF65-F5344CB8AC3E}">
        <p14:creationId xmlns:p14="http://schemas.microsoft.com/office/powerpoint/2010/main" val="290015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LUTPLATTA">
    <p:bg>
      <p:bgPr>
        <a:solidFill>
          <a:schemeClr val="tx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577512" y="4967288"/>
            <a:ext cx="1614488" cy="1890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text, Teckensnitt, Grafik, logotyp&#10;&#10;Automatiskt genererad beskrivning">
            <a:extLst>
              <a:ext uri="{FF2B5EF4-FFF2-40B4-BE49-F238E27FC236}">
                <a16:creationId xmlns:a16="http://schemas.microsoft.com/office/drawing/2014/main" id="{71CFA359-0484-104A-FBA7-501D5C393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8572" y="1151572"/>
            <a:ext cx="4554855" cy="4554855"/>
          </a:xfrm>
          <a:prstGeom prst="rect">
            <a:avLst/>
          </a:prstGeom>
        </p:spPr>
      </p:pic>
    </p:spTree>
    <p:extLst>
      <p:ext uri="{BB962C8B-B14F-4D97-AF65-F5344CB8AC3E}">
        <p14:creationId xmlns:p14="http://schemas.microsoft.com/office/powerpoint/2010/main" val="207463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FFFFFF"/>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392603" y="4823336"/>
            <a:ext cx="1614488" cy="18907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04386" y="464515"/>
            <a:ext cx="10656476" cy="1325563"/>
          </a:xfrm>
        </p:spPr>
        <p:txBody>
          <a:bodyPr anchor="ctr"/>
          <a:lstStyle>
            <a:lvl1pPr>
              <a:defRPr/>
            </a:lvl1pPr>
          </a:lstStyle>
          <a:p>
            <a:r>
              <a:rPr lang="sv-SE"/>
              <a:t>Här skriver du din rubrik</a:t>
            </a:r>
          </a:p>
        </p:txBody>
      </p:sp>
    </p:spTree>
    <p:extLst>
      <p:ext uri="{BB962C8B-B14F-4D97-AF65-F5344CB8AC3E}">
        <p14:creationId xmlns:p14="http://schemas.microsoft.com/office/powerpoint/2010/main" val="278178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YSTEMSIDA">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2794AC-485B-EC3F-B884-D8491DB16151}"/>
              </a:ext>
            </a:extLst>
          </p:cNvPr>
          <p:cNvSpPr/>
          <p:nvPr userDrawn="1"/>
        </p:nvSpPr>
        <p:spPr>
          <a:xfrm>
            <a:off x="10577512" y="4967288"/>
            <a:ext cx="1614488" cy="1890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32961" y="2766218"/>
            <a:ext cx="10656476" cy="1325563"/>
          </a:xfrm>
        </p:spPr>
        <p:txBody>
          <a:bodyPr anchor="ctr">
            <a:normAutofit/>
          </a:bodyPr>
          <a:lstStyle>
            <a:lvl1pPr algn="ctr">
              <a:defRPr sz="3000" b="0">
                <a:solidFill>
                  <a:srgbClr val="FFFFFF"/>
                </a:solidFill>
                <a:latin typeface="Avenir Next LT Pro Demi" panose="020B0704020202020204" pitchFamily="34" charset="0"/>
              </a:defRPr>
            </a:lvl1pPr>
          </a:lstStyle>
          <a:p>
            <a:r>
              <a:rPr lang="sv-SE"/>
              <a:t>Här skriver du din rubrik</a:t>
            </a:r>
          </a:p>
        </p:txBody>
      </p:sp>
    </p:spTree>
    <p:extLst>
      <p:ext uri="{BB962C8B-B14F-4D97-AF65-F5344CB8AC3E}">
        <p14:creationId xmlns:p14="http://schemas.microsoft.com/office/powerpoint/2010/main" val="826346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lgn="ctr">
              <a:defRPr sz="4851" b="1" i="0">
                <a:solidFill>
                  <a:srgbClr val="F47B20"/>
                </a:solidFill>
                <a:latin typeface="Calibri"/>
                <a:cs typeface="Calibri"/>
              </a:defRPr>
            </a:lvl1pPr>
          </a:lstStyle>
          <a:p>
            <a:endParaRPr/>
          </a:p>
        </p:txBody>
      </p:sp>
      <p:sp>
        <p:nvSpPr>
          <p:cNvPr id="3" name="Holder 3"/>
          <p:cNvSpPr>
            <a:spLocks noGrp="1"/>
          </p:cNvSpPr>
          <p:nvPr>
            <p:ph sz="half" idx="2"/>
          </p:nvPr>
        </p:nvSpPr>
        <p:spPr>
          <a:xfrm>
            <a:off x="609600" y="1577340"/>
            <a:ext cx="5303520" cy="3046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4699"/>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2412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hite)">
    <p:spTree>
      <p:nvGrpSpPr>
        <p:cNvPr id="1" name=""/>
        <p:cNvGrpSpPr/>
        <p:nvPr/>
      </p:nvGrpSpPr>
      <p:grpSpPr>
        <a:xfrm>
          <a:off x="0" y="0"/>
          <a:ext cx="0" cy="0"/>
          <a:chOff x="0" y="0"/>
          <a:chExt cx="0" cy="0"/>
        </a:xfrm>
      </p:grpSpPr>
      <p:pic>
        <p:nvPicPr>
          <p:cNvPr id="22" name="Logo">
            <a:extLst>
              <a:ext uri="{FF2B5EF4-FFF2-40B4-BE49-F238E27FC236}">
                <a16:creationId xmlns:a16="http://schemas.microsoft.com/office/drawing/2014/main" id="{FD71B1E8-A4E6-4968-8FAD-65B1596B526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9836" y="6327547"/>
            <a:ext cx="1295400" cy="163124"/>
          </a:xfrm>
          <a:prstGeom prst="rect">
            <a:avLst/>
          </a:prstGeom>
        </p:spPr>
      </p:pic>
      <p:sp>
        <p:nvSpPr>
          <p:cNvPr id="24" name="Platshållare för text 23">
            <a:extLst>
              <a:ext uri="{FF2B5EF4-FFF2-40B4-BE49-F238E27FC236}">
                <a16:creationId xmlns:a16="http://schemas.microsoft.com/office/drawing/2014/main" id="{7FFBE40D-59EB-4C64-A2F7-80681A7B6338}"/>
              </a:ext>
            </a:extLst>
          </p:cNvPr>
          <p:cNvSpPr>
            <a:spLocks noGrp="1"/>
          </p:cNvSpPr>
          <p:nvPr>
            <p:ph type="body" sz="quarter" idx="12" hasCustomPrompt="1"/>
          </p:nvPr>
        </p:nvSpPr>
        <p:spPr>
          <a:xfrm>
            <a:off x="766763" y="1016000"/>
            <a:ext cx="5257800" cy="1016525"/>
          </a:xfrm>
          <a:prstGeom prst="rect">
            <a:avLst/>
          </a:prstGeom>
        </p:spPr>
        <p:txBody>
          <a:bodyPr lIns="0" tIns="0" rIns="0" bIns="0"/>
          <a:lstStyle>
            <a:lvl1pPr marL="0" indent="0">
              <a:lnSpc>
                <a:spcPct val="93000"/>
              </a:lnSpc>
              <a:spcBef>
                <a:spcPts val="0"/>
              </a:spcBef>
              <a:buNone/>
              <a:defRPr sz="3400" b="1" cap="all" baseline="0">
                <a:solidFill>
                  <a:schemeClr val="accent1"/>
                </a:solidFill>
                <a:latin typeface="+mj-lt"/>
              </a:defRPr>
            </a:lvl1pPr>
            <a:lvl2pPr marL="457200" indent="0">
              <a:buNone/>
              <a:defRPr/>
            </a:lvl2pPr>
          </a:lstStyle>
          <a:p>
            <a:pPr lvl="0"/>
            <a:r>
              <a:rPr lang="en-US" noProof="0"/>
              <a:t>Click here to edit the header</a:t>
            </a:r>
          </a:p>
        </p:txBody>
      </p:sp>
      <p:sp>
        <p:nvSpPr>
          <p:cNvPr id="3" name="Platshållare för text 2">
            <a:extLst>
              <a:ext uri="{FF2B5EF4-FFF2-40B4-BE49-F238E27FC236}">
                <a16:creationId xmlns:a16="http://schemas.microsoft.com/office/drawing/2014/main" id="{A660DD0C-7127-4D74-B291-3D5DC56BE1C1}"/>
              </a:ext>
            </a:extLst>
          </p:cNvPr>
          <p:cNvSpPr>
            <a:spLocks noGrp="1"/>
          </p:cNvSpPr>
          <p:nvPr>
            <p:ph type="body" sz="quarter" idx="14" hasCustomPrompt="1"/>
          </p:nvPr>
        </p:nvSpPr>
        <p:spPr>
          <a:xfrm>
            <a:off x="766763" y="2457450"/>
            <a:ext cx="8858250" cy="3563938"/>
          </a:xfrm>
          <a:prstGeom prst="rect">
            <a:avLst/>
          </a:prstGeom>
        </p:spPr>
        <p:txBody>
          <a:bodyPr lIns="0" tIns="0" rIns="0" bIns="0"/>
          <a:lstStyle>
            <a:lvl1pPr marL="269875" indent="-269875">
              <a:spcBef>
                <a:spcPts val="1200"/>
              </a:spcBef>
              <a:buSzPct val="110000"/>
              <a:buFont typeface="Wingdings" panose="05000000000000000000" pitchFamily="2" charset="2"/>
              <a:buChar char="§"/>
              <a:defRPr sz="2000">
                <a:solidFill>
                  <a:schemeClr val="accent1"/>
                </a:solidFill>
              </a:defRPr>
            </a:lvl1pPr>
            <a:lvl2pPr marL="539750" indent="-269875">
              <a:spcBef>
                <a:spcPts val="500"/>
              </a:spcBef>
              <a:buSzPct val="100000"/>
              <a:buFont typeface="Calibri" panose="020F0502020204030204" pitchFamily="34" charset="0"/>
              <a:buChar char="–"/>
              <a:defRPr sz="1600">
                <a:solidFill>
                  <a:schemeClr val="accent1"/>
                </a:solidFill>
              </a:defRPr>
            </a:lvl2pPr>
            <a:lvl3pPr marL="811213" indent="-271463">
              <a:buSzPct val="100000"/>
              <a:buFont typeface="Calibri" panose="020F0502020204030204" pitchFamily="34" charset="0"/>
              <a:buChar char="–"/>
              <a:defRPr sz="1600">
                <a:solidFill>
                  <a:schemeClr val="accent1"/>
                </a:solidFill>
              </a:defRPr>
            </a:lvl3pPr>
            <a:lvl4pPr marL="1081088" indent="-269875">
              <a:buSzPct val="100000"/>
              <a:buFont typeface="Calibri" panose="020F0502020204030204" pitchFamily="34" charset="0"/>
              <a:buChar char="–"/>
              <a:defRPr sz="1600">
                <a:solidFill>
                  <a:schemeClr val="accent1"/>
                </a:solidFill>
              </a:defRPr>
            </a:lvl4pPr>
            <a:lvl5pPr marL="1339850" indent="-258763">
              <a:buSzPct val="100000"/>
              <a:buFont typeface="Calibri" panose="020F0502020204030204" pitchFamily="34" charset="0"/>
              <a:buChar char="–"/>
              <a:defRPr sz="1600">
                <a:solidFill>
                  <a:schemeClr val="accent1"/>
                </a:solidFill>
              </a:defRPr>
            </a:lvl5pPr>
          </a:lstStyle>
          <a:p>
            <a:pPr lvl="0"/>
            <a:r>
              <a:rPr lang="en-US" noProof="0"/>
              <a:t>Click here to edit the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5" name="Rektangel 4">
            <a:extLst>
              <a:ext uri="{FF2B5EF4-FFF2-40B4-BE49-F238E27FC236}">
                <a16:creationId xmlns:a16="http://schemas.microsoft.com/office/drawing/2014/main" id="{AC0EF730-D167-47AF-BC73-BD5B0DF89DCF}"/>
              </a:ext>
            </a:extLst>
          </p:cNvPr>
          <p:cNvSpPr/>
          <p:nvPr userDrawn="1"/>
        </p:nvSpPr>
        <p:spPr>
          <a:xfrm>
            <a:off x="769865" y="779932"/>
            <a:ext cx="828000" cy="59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01A2C447-4935-811A-A1F5-E93E2664DA20}"/>
              </a:ext>
            </a:extLst>
          </p:cNvPr>
          <p:cNvSpPr>
            <a:spLocks noGrp="1"/>
          </p:cNvSpPr>
          <p:nvPr>
            <p:ph type="body" sz="quarter" idx="22" hasCustomPrompt="1"/>
          </p:nvPr>
        </p:nvSpPr>
        <p:spPr>
          <a:xfrm>
            <a:off x="766763" y="6369112"/>
            <a:ext cx="6389076" cy="387064"/>
          </a:xfrm>
          <a:prstGeom prst="rect">
            <a:avLst/>
          </a:prstGeom>
        </p:spPr>
        <p:txBody>
          <a:bodyPr lIns="0" tIns="0" rIns="0" bIns="0"/>
          <a:lstStyle>
            <a:lvl1pPr marL="0" indent="0" algn="l">
              <a:lnSpc>
                <a:spcPct val="110000"/>
              </a:lnSpc>
              <a:buNone/>
              <a:defRPr sz="1000" baseline="0">
                <a:solidFill>
                  <a:schemeClr val="tx2"/>
                </a:solidFill>
              </a:defRPr>
            </a:lvl1pPr>
          </a:lstStyle>
          <a:p>
            <a:pPr lvl="0"/>
            <a:r>
              <a:rPr lang="en-US"/>
              <a:t>Click to edit classification of information: Public/Non-public/Restricted/Confidential</a:t>
            </a:r>
          </a:p>
        </p:txBody>
      </p:sp>
    </p:spTree>
    <p:extLst>
      <p:ext uri="{BB962C8B-B14F-4D97-AF65-F5344CB8AC3E}">
        <p14:creationId xmlns:p14="http://schemas.microsoft.com/office/powerpoint/2010/main" val="122107102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hite)">
    <p:spTree>
      <p:nvGrpSpPr>
        <p:cNvPr id="1" name=""/>
        <p:cNvGrpSpPr/>
        <p:nvPr/>
      </p:nvGrpSpPr>
      <p:grpSpPr>
        <a:xfrm>
          <a:off x="0" y="0"/>
          <a:ext cx="0" cy="0"/>
          <a:chOff x="0" y="0"/>
          <a:chExt cx="0" cy="0"/>
        </a:xfrm>
      </p:grpSpPr>
      <p:pic>
        <p:nvPicPr>
          <p:cNvPr id="22" name="Logo">
            <a:extLst>
              <a:ext uri="{FF2B5EF4-FFF2-40B4-BE49-F238E27FC236}">
                <a16:creationId xmlns:a16="http://schemas.microsoft.com/office/drawing/2014/main" id="{FD71B1E8-A4E6-4968-8FAD-65B1596B526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9836" y="6327547"/>
            <a:ext cx="1295400" cy="163124"/>
          </a:xfrm>
          <a:prstGeom prst="rect">
            <a:avLst/>
          </a:prstGeom>
        </p:spPr>
      </p:pic>
      <p:sp>
        <p:nvSpPr>
          <p:cNvPr id="24" name="Platshållare för text 23">
            <a:extLst>
              <a:ext uri="{FF2B5EF4-FFF2-40B4-BE49-F238E27FC236}">
                <a16:creationId xmlns:a16="http://schemas.microsoft.com/office/drawing/2014/main" id="{7FFBE40D-59EB-4C64-A2F7-80681A7B6338}"/>
              </a:ext>
            </a:extLst>
          </p:cNvPr>
          <p:cNvSpPr>
            <a:spLocks noGrp="1"/>
          </p:cNvSpPr>
          <p:nvPr>
            <p:ph type="body" sz="quarter" idx="12" hasCustomPrompt="1"/>
          </p:nvPr>
        </p:nvSpPr>
        <p:spPr>
          <a:xfrm>
            <a:off x="766763" y="1016000"/>
            <a:ext cx="5257800" cy="1016525"/>
          </a:xfrm>
          <a:prstGeom prst="rect">
            <a:avLst/>
          </a:prstGeom>
        </p:spPr>
        <p:txBody>
          <a:bodyPr lIns="0" tIns="0" rIns="0" bIns="0"/>
          <a:lstStyle>
            <a:lvl1pPr marL="0" indent="0">
              <a:lnSpc>
                <a:spcPct val="93000"/>
              </a:lnSpc>
              <a:spcBef>
                <a:spcPts val="0"/>
              </a:spcBef>
              <a:buNone/>
              <a:defRPr sz="3400" b="1" cap="all" baseline="0">
                <a:solidFill>
                  <a:schemeClr val="accent1"/>
                </a:solidFill>
                <a:latin typeface="+mj-lt"/>
              </a:defRPr>
            </a:lvl1pPr>
            <a:lvl2pPr marL="457200" indent="0">
              <a:buNone/>
              <a:defRPr/>
            </a:lvl2pPr>
          </a:lstStyle>
          <a:p>
            <a:pPr lvl="0"/>
            <a:r>
              <a:rPr lang="en-US" noProof="0"/>
              <a:t>Click here to edit the header</a:t>
            </a:r>
          </a:p>
        </p:txBody>
      </p:sp>
      <p:sp>
        <p:nvSpPr>
          <p:cNvPr id="3" name="Platshållare för text 2">
            <a:extLst>
              <a:ext uri="{FF2B5EF4-FFF2-40B4-BE49-F238E27FC236}">
                <a16:creationId xmlns:a16="http://schemas.microsoft.com/office/drawing/2014/main" id="{A660DD0C-7127-4D74-B291-3D5DC56BE1C1}"/>
              </a:ext>
            </a:extLst>
          </p:cNvPr>
          <p:cNvSpPr>
            <a:spLocks noGrp="1"/>
          </p:cNvSpPr>
          <p:nvPr>
            <p:ph type="body" sz="quarter" idx="14" hasCustomPrompt="1"/>
          </p:nvPr>
        </p:nvSpPr>
        <p:spPr>
          <a:xfrm>
            <a:off x="766763" y="2457450"/>
            <a:ext cx="8858250" cy="3563938"/>
          </a:xfrm>
          <a:prstGeom prst="rect">
            <a:avLst/>
          </a:prstGeom>
        </p:spPr>
        <p:txBody>
          <a:bodyPr lIns="0" tIns="0" rIns="0" bIns="0"/>
          <a:lstStyle>
            <a:lvl1pPr marL="269875" indent="-269875">
              <a:spcBef>
                <a:spcPts val="1200"/>
              </a:spcBef>
              <a:buSzPct val="110000"/>
              <a:buFont typeface="Wingdings" panose="05000000000000000000" pitchFamily="2" charset="2"/>
              <a:buChar char="§"/>
              <a:defRPr sz="2000">
                <a:solidFill>
                  <a:schemeClr val="accent1"/>
                </a:solidFill>
              </a:defRPr>
            </a:lvl1pPr>
            <a:lvl2pPr marL="539750" indent="-269875">
              <a:spcBef>
                <a:spcPts val="500"/>
              </a:spcBef>
              <a:buSzPct val="100000"/>
              <a:buFont typeface="Calibri" panose="020F0502020204030204" pitchFamily="34" charset="0"/>
              <a:buChar char="–"/>
              <a:defRPr sz="1600">
                <a:solidFill>
                  <a:schemeClr val="accent1"/>
                </a:solidFill>
              </a:defRPr>
            </a:lvl2pPr>
            <a:lvl3pPr marL="811213" indent="-271463">
              <a:buSzPct val="100000"/>
              <a:buFont typeface="Calibri" panose="020F0502020204030204" pitchFamily="34" charset="0"/>
              <a:buChar char="–"/>
              <a:defRPr sz="1600">
                <a:solidFill>
                  <a:schemeClr val="accent1"/>
                </a:solidFill>
              </a:defRPr>
            </a:lvl3pPr>
            <a:lvl4pPr marL="1081088" indent="-269875">
              <a:buSzPct val="100000"/>
              <a:buFont typeface="Calibri" panose="020F0502020204030204" pitchFamily="34" charset="0"/>
              <a:buChar char="–"/>
              <a:defRPr sz="1600">
                <a:solidFill>
                  <a:schemeClr val="accent1"/>
                </a:solidFill>
              </a:defRPr>
            </a:lvl4pPr>
            <a:lvl5pPr marL="1339850" indent="-258763">
              <a:buSzPct val="100000"/>
              <a:buFont typeface="Calibri" panose="020F0502020204030204" pitchFamily="34" charset="0"/>
              <a:buChar char="–"/>
              <a:defRPr sz="1600">
                <a:solidFill>
                  <a:schemeClr val="accent1"/>
                </a:solidFill>
              </a:defRPr>
            </a:lvl5pPr>
          </a:lstStyle>
          <a:p>
            <a:pPr lvl="0"/>
            <a:r>
              <a:rPr lang="en-US" noProof="0"/>
              <a:t>Click here to edit the text</a:t>
            </a:r>
          </a:p>
          <a:p>
            <a:pPr lvl="1"/>
            <a:r>
              <a:rPr lang="en-US" noProof="0"/>
              <a:t>Level two</a:t>
            </a:r>
          </a:p>
          <a:p>
            <a:pPr lvl="2"/>
            <a:r>
              <a:rPr lang="en-US" noProof="0"/>
              <a:t>Level three</a:t>
            </a:r>
          </a:p>
          <a:p>
            <a:pPr lvl="3"/>
            <a:r>
              <a:rPr lang="en-US" noProof="0"/>
              <a:t>Level four</a:t>
            </a:r>
          </a:p>
          <a:p>
            <a:pPr lvl="4"/>
            <a:r>
              <a:rPr lang="en-US" noProof="0"/>
              <a:t>Level five</a:t>
            </a:r>
          </a:p>
        </p:txBody>
      </p:sp>
      <p:sp>
        <p:nvSpPr>
          <p:cNvPr id="5" name="Rektangel 4">
            <a:extLst>
              <a:ext uri="{FF2B5EF4-FFF2-40B4-BE49-F238E27FC236}">
                <a16:creationId xmlns:a16="http://schemas.microsoft.com/office/drawing/2014/main" id="{AC0EF730-D167-47AF-BC73-BD5B0DF89DCF}"/>
              </a:ext>
            </a:extLst>
          </p:cNvPr>
          <p:cNvSpPr/>
          <p:nvPr userDrawn="1"/>
        </p:nvSpPr>
        <p:spPr>
          <a:xfrm>
            <a:off x="769865" y="779932"/>
            <a:ext cx="828000" cy="59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01A2C447-4935-811A-A1F5-E93E2664DA20}"/>
              </a:ext>
            </a:extLst>
          </p:cNvPr>
          <p:cNvSpPr>
            <a:spLocks noGrp="1"/>
          </p:cNvSpPr>
          <p:nvPr>
            <p:ph type="body" sz="quarter" idx="22" hasCustomPrompt="1"/>
          </p:nvPr>
        </p:nvSpPr>
        <p:spPr>
          <a:xfrm>
            <a:off x="766763" y="6369112"/>
            <a:ext cx="6389076" cy="387064"/>
          </a:xfrm>
          <a:prstGeom prst="rect">
            <a:avLst/>
          </a:prstGeom>
        </p:spPr>
        <p:txBody>
          <a:bodyPr lIns="0" tIns="0" rIns="0" bIns="0"/>
          <a:lstStyle>
            <a:lvl1pPr marL="0" indent="0" algn="l">
              <a:lnSpc>
                <a:spcPct val="110000"/>
              </a:lnSpc>
              <a:buNone/>
              <a:defRPr sz="1000" baseline="0">
                <a:solidFill>
                  <a:schemeClr val="tx2"/>
                </a:solidFill>
              </a:defRPr>
            </a:lvl1pPr>
          </a:lstStyle>
          <a:p>
            <a:pPr lvl="0"/>
            <a:r>
              <a:rPr lang="en-US"/>
              <a:t>Click to edit classification of information: Public/Non-public/Restricted/Confidential</a:t>
            </a:r>
          </a:p>
        </p:txBody>
      </p:sp>
    </p:spTree>
    <p:extLst>
      <p:ext uri="{BB962C8B-B14F-4D97-AF65-F5344CB8AC3E}">
        <p14:creationId xmlns:p14="http://schemas.microsoft.com/office/powerpoint/2010/main" val="12210710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E77E5-481C-19FF-3F9C-18D93FD1A1C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886A0F2-BEE5-432B-1BE3-5D1DC6789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582301-A793-2AEC-A53B-05756BF0EA8E}"/>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08D57A5C-A269-6B89-BE26-FF8A41168A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AE9963-D5FD-4694-01CA-20A1C41D0446}"/>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78528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2CB47-12BF-4AFA-A2F0-121A79AADD7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72B262-7610-99D1-8C58-7221B6AFE39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0DA78B-FB2D-4912-8758-4168E9B75FAA}"/>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A0D6D684-58A0-ACCA-0F67-5BFA4F9B27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D57A2B-F95C-3D95-8030-2A9CFB7C3475}"/>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146488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3F9D3-505B-B914-9A16-85BE63386DA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A8E2C61-B8D4-E394-D5B8-085BF6954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5A1E250-419B-23F4-F1EC-87CDAD393256}"/>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C4EC2506-BF31-31F3-13A8-7B2D5ED224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1859A6-A829-448C-EE95-3791753F9BCA}"/>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35419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 ÄMNE">
    <p:bg>
      <p:bgPr>
        <a:solidFill>
          <a:schemeClr val="tx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4581B564-E4F3-5792-1FD2-812709D5B16B}"/>
              </a:ext>
            </a:extLst>
          </p:cNvPr>
          <p:cNvSpPr>
            <a:spLocks noGrp="1"/>
          </p:cNvSpPr>
          <p:nvPr>
            <p:ph type="pic" sz="quarter" idx="10"/>
          </p:nvPr>
        </p:nvSpPr>
        <p:spPr>
          <a:xfrm>
            <a:off x="-228600" y="111125"/>
            <a:ext cx="12654121" cy="7035800"/>
          </a:xfrm>
        </p:spPr>
        <p:txBody>
          <a:bodyPr anchor="ctr"/>
          <a:lstStyle>
            <a:lvl1pPr marL="0" indent="0" algn="ctr">
              <a:spcBef>
                <a:spcPts val="0"/>
              </a:spcBef>
              <a:buNone/>
              <a:defRPr b="0">
                <a:solidFill>
                  <a:srgbClr val="FFFFFF"/>
                </a:solidFill>
                <a:latin typeface="Avenir Next LT Pro Demi" panose="020B0704020202020204" pitchFamily="34" charset="0"/>
              </a:defRPr>
            </a:lvl1pPr>
          </a:lstStyle>
          <a:p>
            <a:r>
              <a:rPr lang="sv-SE"/>
              <a:t>Klicka på ikonen för att lägga till en bild</a:t>
            </a:r>
          </a:p>
        </p:txBody>
      </p:sp>
      <p:sp>
        <p:nvSpPr>
          <p:cNvPr id="2" name="Rektangel 1">
            <a:extLst>
              <a:ext uri="{FF2B5EF4-FFF2-40B4-BE49-F238E27FC236}">
                <a16:creationId xmlns:a16="http://schemas.microsoft.com/office/drawing/2014/main" id="{7438CDF9-8980-B8D6-C57F-FD8423A2BE03}"/>
              </a:ext>
            </a:extLst>
          </p:cNvPr>
          <p:cNvSpPr/>
          <p:nvPr userDrawn="1"/>
        </p:nvSpPr>
        <p:spPr>
          <a:xfrm>
            <a:off x="-228600" y="-35560"/>
            <a:ext cx="12628880" cy="147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13">
            <a:extLst>
              <a:ext uri="{FF2B5EF4-FFF2-40B4-BE49-F238E27FC236}">
                <a16:creationId xmlns:a16="http://schemas.microsoft.com/office/drawing/2014/main" id="{0BD2B0E6-6059-2FA4-53F7-B3181BD13E59}"/>
              </a:ext>
            </a:extLst>
          </p:cNvPr>
          <p:cNvSpPr>
            <a:spLocks noGrp="1"/>
          </p:cNvSpPr>
          <p:nvPr>
            <p:ph type="body" sz="quarter" idx="11" hasCustomPrompt="1"/>
          </p:nvPr>
        </p:nvSpPr>
        <p:spPr>
          <a:xfrm>
            <a:off x="588425" y="659738"/>
            <a:ext cx="6248400" cy="452120"/>
          </a:xfrm>
        </p:spPr>
        <p:txBody>
          <a:bodyPr lIns="0" rIns="0">
            <a:normAutofit/>
          </a:bodyPr>
          <a:lstStyle>
            <a:lvl1pPr marL="0" indent="0">
              <a:buNone/>
              <a:defRPr sz="20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TEMAT</a:t>
            </a:r>
          </a:p>
        </p:txBody>
      </p:sp>
      <p:sp>
        <p:nvSpPr>
          <p:cNvPr id="15" name="Platshållare för text 13">
            <a:extLst>
              <a:ext uri="{FF2B5EF4-FFF2-40B4-BE49-F238E27FC236}">
                <a16:creationId xmlns:a16="http://schemas.microsoft.com/office/drawing/2014/main" id="{744ECCA8-416F-D79F-0DDB-94472654E4F7}"/>
              </a:ext>
            </a:extLst>
          </p:cNvPr>
          <p:cNvSpPr>
            <a:spLocks noGrp="1"/>
          </p:cNvSpPr>
          <p:nvPr>
            <p:ph type="body" sz="quarter" idx="12" hasCustomPrompt="1"/>
          </p:nvPr>
        </p:nvSpPr>
        <p:spPr>
          <a:xfrm>
            <a:off x="588425" y="1200123"/>
            <a:ext cx="9957435" cy="452120"/>
          </a:xfrm>
        </p:spPr>
        <p:txBody>
          <a:bodyPr lIns="0">
            <a:noAutofit/>
          </a:bodyPr>
          <a:lstStyle>
            <a:lvl1pPr marL="0" indent="0">
              <a:lnSpc>
                <a:spcPts val="4000"/>
              </a:lnSpc>
              <a:buNone/>
              <a:defRPr sz="4400" b="1">
                <a:solidFill>
                  <a:srgbClr val="FFFFFF"/>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rubrik här</a:t>
            </a:r>
          </a:p>
        </p:txBody>
      </p:sp>
      <p:sp>
        <p:nvSpPr>
          <p:cNvPr id="16" name="Platshållare för text 13">
            <a:extLst>
              <a:ext uri="{FF2B5EF4-FFF2-40B4-BE49-F238E27FC236}">
                <a16:creationId xmlns:a16="http://schemas.microsoft.com/office/drawing/2014/main" id="{FAC684F4-06F9-E8AA-910E-7A770EA3676D}"/>
              </a:ext>
            </a:extLst>
          </p:cNvPr>
          <p:cNvSpPr>
            <a:spLocks noGrp="1"/>
          </p:cNvSpPr>
          <p:nvPr>
            <p:ph type="body" sz="quarter" idx="13" hasCustomPrompt="1"/>
          </p:nvPr>
        </p:nvSpPr>
        <p:spPr>
          <a:xfrm>
            <a:off x="588425" y="2638855"/>
            <a:ext cx="6248400" cy="452120"/>
          </a:xfrm>
        </p:spPr>
        <p:txBody>
          <a:bodyPr lIns="0" rIns="0">
            <a:normAutofit/>
          </a:bodyPr>
          <a:lstStyle>
            <a:lvl1pPr marL="0" indent="0">
              <a:buNone/>
              <a:defRPr sz="2000" i="1">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ditt namn</a:t>
            </a:r>
          </a:p>
        </p:txBody>
      </p:sp>
      <p:sp>
        <p:nvSpPr>
          <p:cNvPr id="7" name="Rektangel 6">
            <a:extLst>
              <a:ext uri="{FF2B5EF4-FFF2-40B4-BE49-F238E27FC236}">
                <a16:creationId xmlns:a16="http://schemas.microsoft.com/office/drawing/2014/main" id="{25D84821-4569-FA3A-F856-92174848440E}"/>
              </a:ext>
            </a:extLst>
          </p:cNvPr>
          <p:cNvSpPr/>
          <p:nvPr userDrawn="1"/>
        </p:nvSpPr>
        <p:spPr>
          <a:xfrm>
            <a:off x="10959411" y="5546725"/>
            <a:ext cx="1117945" cy="120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744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B41383-339E-AB18-C817-ED30F0F1334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49A2DE-B82F-EB78-F5E8-CCEB1A9D1A9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6337F78-913C-DAD0-A71E-775F0EEC7B6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BD5632-267C-965C-1BA4-A2173028EF1D}"/>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D109E83E-E061-FECB-36F0-2EB4B46C93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27C32D-0178-CB3E-D73C-0BAE535F70AB}"/>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91206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B25D37-67C7-9941-E5B0-DF03D980804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F0E7495-DAC4-7E0B-2801-028FBBB19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1BCB6C-D95D-6A29-33B9-E845903876F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3A1404D-8E17-CFE5-0537-15B6C7253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C1EDC73-01CD-B04C-E306-32EE55AF9F4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D17D89-8B39-485B-F697-261486242B69}"/>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8" name="Platshållare för sidfot 7">
            <a:extLst>
              <a:ext uri="{FF2B5EF4-FFF2-40B4-BE49-F238E27FC236}">
                <a16:creationId xmlns:a16="http://schemas.microsoft.com/office/drawing/2014/main" id="{8626F464-B719-CD9D-A032-37448645F8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765AAA8-F759-E09F-D3FA-C5A773210D1E}"/>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587681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0A81E-87D6-A8B8-5E4A-6427BD2666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CF7ECA8-08B3-22D8-3ADA-8466276BBF9F}"/>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4" name="Platshållare för sidfot 3">
            <a:extLst>
              <a:ext uri="{FF2B5EF4-FFF2-40B4-BE49-F238E27FC236}">
                <a16:creationId xmlns:a16="http://schemas.microsoft.com/office/drawing/2014/main" id="{8E1163EE-720D-58F6-4703-BD6EC8B4D33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9AD990-1F72-5530-2496-59A3A1C18ED7}"/>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914204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2686DC-F8CA-C4E2-7BC0-EB1A83FDA142}"/>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3" name="Platshållare för sidfot 2">
            <a:extLst>
              <a:ext uri="{FF2B5EF4-FFF2-40B4-BE49-F238E27FC236}">
                <a16:creationId xmlns:a16="http://schemas.microsoft.com/office/drawing/2014/main" id="{C1864C86-A01C-E95E-D4E8-9A50DD2D39D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AF4C043-53F9-220E-4321-26D59F9E4C44}"/>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226380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AC2331-E3BC-D246-E7E5-EC4AF70DBC0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616B10F-38CC-2180-9856-7F3694809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BC9FCA6-A522-D2B9-8727-F08D8DBFF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CC6925-2E59-017C-53CD-B78BE3A3B90A}"/>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A7CF7167-DD07-B795-850D-53CF2DD3BD8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BD4048-8CC5-F018-E56C-97A4B7DF2775}"/>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100340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933D3-263D-6ADE-1251-DB1E53D2A59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65ABB8-0DE6-CA85-8491-C463367D2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7594521-18C4-ADAC-1EF4-140155085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3079A3-846D-8963-0675-8DEA332DFFDE}"/>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6" name="Platshållare för sidfot 5">
            <a:extLst>
              <a:ext uri="{FF2B5EF4-FFF2-40B4-BE49-F238E27FC236}">
                <a16:creationId xmlns:a16="http://schemas.microsoft.com/office/drawing/2014/main" id="{F9B52637-720C-C284-B09D-0C8B3260A1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A23B56-F6D4-C1E2-4E9A-66F46B8CB5DF}"/>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10706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4A9311-2A1A-F30C-31A9-E31D4F27153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6C75BB-E2A2-87DD-FE41-978448C43AA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602DA9-D799-3630-C804-D8E7A47547D0}"/>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C73F17D0-C633-96FF-292A-D9AC974924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408C13-7DB2-3320-9897-ED492371AE50}"/>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3460539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67E8CC8-0895-4DA1-E1C3-AEC77C7787B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13586C2-D23D-BE6B-9651-2395063A531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724463-6D1D-1736-78B0-FE110919A657}"/>
              </a:ext>
            </a:extLst>
          </p:cNvPr>
          <p:cNvSpPr>
            <a:spLocks noGrp="1"/>
          </p:cNvSpPr>
          <p:nvPr>
            <p:ph type="dt" sz="half" idx="10"/>
          </p:nvPr>
        </p:nvSpPr>
        <p:spPr/>
        <p:txBody>
          <a:body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178BBD25-7457-D42C-E643-B24B5FBB9E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AF02A9-6A16-BB4D-C361-0F3BEE389C27}"/>
              </a:ext>
            </a:extLst>
          </p:cNvPr>
          <p:cNvSpPr>
            <a:spLocks noGrp="1"/>
          </p:cNvSpPr>
          <p:nvPr>
            <p:ph type="sldNum" sz="quarter" idx="12"/>
          </p:nvPr>
        </p:nvSpPr>
        <p:spPr/>
        <p:txBody>
          <a:bodyPr/>
          <a:lstStyle/>
          <a:p>
            <a:fld id="{E3E4DFF7-9152-4EE0-8ABD-CF9F1B920D2E}" type="slidenum">
              <a:rPr lang="sv-SE" smtClean="0"/>
              <a:t>‹#›</a:t>
            </a:fld>
            <a:endParaRPr lang="sv-SE"/>
          </a:p>
        </p:txBody>
      </p:sp>
    </p:spTree>
    <p:extLst>
      <p:ext uri="{BB962C8B-B14F-4D97-AF65-F5344CB8AC3E}">
        <p14:creationId xmlns:p14="http://schemas.microsoft.com/office/powerpoint/2010/main" val="25170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3731937"/>
          </a:xfrm>
        </p:spPr>
        <p:txBody>
          <a:bodyPr/>
          <a:lstStyle>
            <a:lvl1pPr>
              <a:defRPr sz="2200"/>
            </a:lvl1pPr>
            <a:lvl2pPr>
              <a:defRPr sz="1800"/>
            </a:lvl2pPr>
            <a:lvl3pPr>
              <a:defRPr sz="1400"/>
            </a:lvl3pPr>
            <a:lvl4pPr>
              <a:defRPr sz="120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53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D49E58-8307-4FAD-6983-F1720007A601}"/>
              </a:ext>
            </a:extLst>
          </p:cNvPr>
          <p:cNvSpPr/>
          <p:nvPr userDrawn="1"/>
        </p:nvSpPr>
        <p:spPr>
          <a:xfrm>
            <a:off x="-92927" y="-99246"/>
            <a:ext cx="12377854" cy="7056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solidFill>
                  <a:schemeClr val="bg1"/>
                </a:solidFill>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latshållare för innehåll 5" descr="En bild som visar skärmbild, gul, Bärnsten, design&#10;&#10;Automatiskt genererad beskrivning">
            <a:extLst>
              <a:ext uri="{FF2B5EF4-FFF2-40B4-BE49-F238E27FC236}">
                <a16:creationId xmlns:a16="http://schemas.microsoft.com/office/drawing/2014/main" id="{21FA47E9-FA8D-3A74-D086-B06C82389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051" y="5987967"/>
            <a:ext cx="536782" cy="536782"/>
          </a:xfrm>
          <a:prstGeom prst="rect">
            <a:avLst/>
          </a:prstGeom>
        </p:spPr>
      </p:pic>
      <p:pic>
        <p:nvPicPr>
          <p:cNvPr id="6" name="Bildobjekt 5">
            <a:extLst>
              <a:ext uri="{FF2B5EF4-FFF2-40B4-BE49-F238E27FC236}">
                <a16:creationId xmlns:a16="http://schemas.microsoft.com/office/drawing/2014/main" id="{FB78C7A3-0AF0-C8CE-ABB1-2018CBF027D1}"/>
              </a:ext>
            </a:extLst>
          </p:cNvPr>
          <p:cNvPicPr>
            <a:picLocks noChangeAspect="1"/>
          </p:cNvPicPr>
          <p:nvPr userDrawn="1"/>
        </p:nvPicPr>
        <p:blipFill>
          <a:blip r:embed="rId3"/>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103712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TEXT &amp; BILD/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41009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4862514" y="0"/>
            <a:ext cx="7329486" cy="6858000"/>
          </a:xfrm>
        </p:spPr>
        <p:txBody>
          <a:bodyPr/>
          <a:lstStyle>
            <a:lvl1pPr marL="0" indent="0">
              <a:buNone/>
              <a:defRPr sz="22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lägga in diagram eller bild</a:t>
            </a:r>
          </a:p>
        </p:txBody>
      </p:sp>
      <p:sp>
        <p:nvSpPr>
          <p:cNvPr id="6" name="Platshållare för text 5">
            <a:extLst>
              <a:ext uri="{FF2B5EF4-FFF2-40B4-BE49-F238E27FC236}">
                <a16:creationId xmlns:a16="http://schemas.microsoft.com/office/drawing/2014/main" id="{E7478B81-DCAF-F16A-24E5-B5A766B0DDE2}"/>
              </a:ext>
            </a:extLst>
          </p:cNvPr>
          <p:cNvSpPr>
            <a:spLocks noGrp="1"/>
          </p:cNvSpPr>
          <p:nvPr>
            <p:ph type="body" sz="quarter" idx="10" hasCustomPrompt="1"/>
          </p:nvPr>
        </p:nvSpPr>
        <p:spPr>
          <a:xfrm>
            <a:off x="1917669" y="4097074"/>
            <a:ext cx="2525094" cy="2908238"/>
          </a:xfrm>
        </p:spPr>
        <p:txBody>
          <a:bodyPr/>
          <a:lstStyle>
            <a:lvl1pPr marL="0" indent="0">
              <a:spcBef>
                <a:spcPts val="0"/>
              </a:spcBef>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sv-SE"/>
              <a:t>Här lägger du text som belyser något</a:t>
            </a:r>
          </a:p>
        </p:txBody>
      </p:sp>
    </p:spTree>
    <p:extLst>
      <p:ext uri="{BB962C8B-B14F-4D97-AF65-F5344CB8AC3E}">
        <p14:creationId xmlns:p14="http://schemas.microsoft.com/office/powerpoint/2010/main" val="239829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XT &amp;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337695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337695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4838700" y="-40012"/>
            <a:ext cx="8217148" cy="7136648"/>
          </a:xfrm>
        </p:spPr>
        <p:txBody>
          <a:bodyPr anchor="ctr"/>
          <a:lstStyle>
            <a:lvl1pPr marL="0" indent="0" algn="ctr">
              <a:buNone/>
              <a:defRPr>
                <a:solidFill>
                  <a:srgbClr val="FFFFFF"/>
                </a:solidFill>
              </a:defRPr>
            </a:lvl1pPr>
          </a:lstStyle>
          <a:p>
            <a:r>
              <a:rPr lang="sv-SE"/>
              <a:t>Lägg din bild här</a:t>
            </a:r>
          </a:p>
        </p:txBody>
      </p:sp>
    </p:spTree>
    <p:extLst>
      <p:ext uri="{BB962C8B-B14F-4D97-AF65-F5344CB8AC3E}">
        <p14:creationId xmlns:p14="http://schemas.microsoft.com/office/powerpoint/2010/main" val="138178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amp; 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663938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663938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7843837" y="-59062"/>
            <a:ext cx="4421435" cy="7136648"/>
          </a:xfrm>
        </p:spPr>
        <p:txBody>
          <a:bodyPr anchor="ctr"/>
          <a:lstStyle>
            <a:lvl1pPr marL="0" indent="0" algn="ctr">
              <a:buNone/>
              <a:defRPr>
                <a:solidFill>
                  <a:srgbClr val="FFFFFF"/>
                </a:solidFill>
              </a:defRPr>
            </a:lvl1pPr>
          </a:lstStyle>
          <a:p>
            <a:r>
              <a:rPr lang="sv-SE"/>
              <a:t>Lägg din bild här</a:t>
            </a:r>
          </a:p>
        </p:txBody>
      </p:sp>
    </p:spTree>
    <p:extLst>
      <p:ext uri="{BB962C8B-B14F-4D97-AF65-F5344CB8AC3E}">
        <p14:creationId xmlns:p14="http://schemas.microsoft.com/office/powerpoint/2010/main" val="417145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
    <p:bg>
      <p:bgPr>
        <a:solidFill>
          <a:schemeClr val="tx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176212" y="-139324"/>
            <a:ext cx="12472988" cy="7136648"/>
          </a:xfrm>
        </p:spPr>
        <p:txBody>
          <a:bodyPr anchor="ctr"/>
          <a:lstStyle>
            <a:lvl1pPr marL="0" indent="0" algn="ctr">
              <a:buNone/>
              <a:defRPr>
                <a:solidFill>
                  <a:srgbClr val="FFFFFF"/>
                </a:solidFill>
              </a:defRPr>
            </a:lvl1pPr>
          </a:lstStyle>
          <a:p>
            <a:r>
              <a:rPr lang="sv-SE"/>
              <a:t>Lägg din bild här</a:t>
            </a:r>
          </a:p>
        </p:txBody>
      </p:sp>
      <p:sp>
        <p:nvSpPr>
          <p:cNvPr id="10" name="Rubrik 1">
            <a:extLst>
              <a:ext uri="{FF2B5EF4-FFF2-40B4-BE49-F238E27FC236}">
                <a16:creationId xmlns:a16="http://schemas.microsoft.com/office/drawing/2014/main" id="{A57E190B-5881-B313-2626-D4C955D74106}"/>
              </a:ext>
            </a:extLst>
          </p:cNvPr>
          <p:cNvSpPr>
            <a:spLocks noGrp="1"/>
          </p:cNvSpPr>
          <p:nvPr>
            <p:ph type="title" hasCustomPrompt="1"/>
          </p:nvPr>
        </p:nvSpPr>
        <p:spPr>
          <a:xfrm>
            <a:off x="704386" y="5586413"/>
            <a:ext cx="8305799" cy="823912"/>
          </a:xfrm>
        </p:spPr>
        <p:txBody>
          <a:bodyPr anchor="ctr"/>
          <a:lstStyle>
            <a:lvl1pPr>
              <a:defRPr>
                <a:solidFill>
                  <a:schemeClr val="bg1"/>
                </a:solidFill>
              </a:defRPr>
            </a:lvl1pPr>
          </a:lstStyle>
          <a:p>
            <a:r>
              <a:rPr lang="sv-SE"/>
              <a:t>Skriv din rubrik här</a:t>
            </a:r>
          </a:p>
        </p:txBody>
      </p:sp>
    </p:spTree>
    <p:extLst>
      <p:ext uri="{BB962C8B-B14F-4D97-AF65-F5344CB8AC3E}">
        <p14:creationId xmlns:p14="http://schemas.microsoft.com/office/powerpoint/2010/main" val="370133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KO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8305799"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3280903" y="4546284"/>
            <a:ext cx="4577223" cy="379736"/>
          </a:xfrm>
        </p:spPr>
        <p:txBody>
          <a:bodyPr/>
          <a:lstStyle>
            <a:lvl1pPr marL="0" indent="0" algn="l">
              <a:buNone/>
              <a:defRPr sz="22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a:t>
            </a:r>
          </a:p>
        </p:txBody>
      </p:sp>
      <p:sp>
        <p:nvSpPr>
          <p:cNvPr id="4" name="Platshållare för innehåll 2">
            <a:extLst>
              <a:ext uri="{FF2B5EF4-FFF2-40B4-BE49-F238E27FC236}">
                <a16:creationId xmlns:a16="http://schemas.microsoft.com/office/drawing/2014/main" id="{75E9D754-C3FF-7A55-105A-F83896475B0D}"/>
              </a:ext>
            </a:extLst>
          </p:cNvPr>
          <p:cNvSpPr>
            <a:spLocks noGrp="1"/>
          </p:cNvSpPr>
          <p:nvPr>
            <p:ph idx="10" hasCustomPrompt="1"/>
          </p:nvPr>
        </p:nvSpPr>
        <p:spPr>
          <a:xfrm>
            <a:off x="3280904" y="4941572"/>
            <a:ext cx="4577224"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Titel</a:t>
            </a:r>
          </a:p>
        </p:txBody>
      </p:sp>
      <p:sp>
        <p:nvSpPr>
          <p:cNvPr id="6" name="Platshållare för innehåll 2">
            <a:extLst>
              <a:ext uri="{FF2B5EF4-FFF2-40B4-BE49-F238E27FC236}">
                <a16:creationId xmlns:a16="http://schemas.microsoft.com/office/drawing/2014/main" id="{B1352EB7-C1B9-1B3B-7519-760D477EF08B}"/>
              </a:ext>
            </a:extLst>
          </p:cNvPr>
          <p:cNvSpPr>
            <a:spLocks noGrp="1"/>
          </p:cNvSpPr>
          <p:nvPr>
            <p:ph idx="12" hasCustomPrompt="1"/>
          </p:nvPr>
        </p:nvSpPr>
        <p:spPr>
          <a:xfrm>
            <a:off x="3938112" y="5427024"/>
            <a:ext cx="3781897" cy="379736"/>
          </a:xfrm>
        </p:spPr>
        <p:txBody>
          <a:bodyPr/>
          <a:lstStyle>
            <a:lvl1pPr marL="0" indent="0" algn="l">
              <a:buNone/>
              <a:defRPr sz="1600">
                <a:solidFill>
                  <a:schemeClr val="accent1"/>
                </a:solidFill>
              </a:defRPr>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namn@namn.se</a:t>
            </a:r>
          </a:p>
        </p:txBody>
      </p:sp>
      <p:sp>
        <p:nvSpPr>
          <p:cNvPr id="7" name="Platshållare för innehåll 2">
            <a:extLst>
              <a:ext uri="{FF2B5EF4-FFF2-40B4-BE49-F238E27FC236}">
                <a16:creationId xmlns:a16="http://schemas.microsoft.com/office/drawing/2014/main" id="{F0246F04-6F3E-6A8F-51CC-49FBE3BB294A}"/>
              </a:ext>
            </a:extLst>
          </p:cNvPr>
          <p:cNvSpPr>
            <a:spLocks noGrp="1"/>
          </p:cNvSpPr>
          <p:nvPr>
            <p:ph idx="13" hasCustomPrompt="1"/>
          </p:nvPr>
        </p:nvSpPr>
        <p:spPr>
          <a:xfrm>
            <a:off x="4066708" y="5749604"/>
            <a:ext cx="3643777"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8" name="Platshållare för innehåll 2">
            <a:extLst>
              <a:ext uri="{FF2B5EF4-FFF2-40B4-BE49-F238E27FC236}">
                <a16:creationId xmlns:a16="http://schemas.microsoft.com/office/drawing/2014/main" id="{324504B9-0502-16E9-89B1-5AD633B5CDD3}"/>
              </a:ext>
            </a:extLst>
          </p:cNvPr>
          <p:cNvSpPr>
            <a:spLocks noGrp="1"/>
          </p:cNvSpPr>
          <p:nvPr>
            <p:ph idx="14" hasCustomPrompt="1"/>
          </p:nvPr>
        </p:nvSpPr>
        <p:spPr>
          <a:xfrm>
            <a:off x="3933355" y="6057895"/>
            <a:ext cx="3781896"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9" name="textruta 8">
            <a:extLst>
              <a:ext uri="{FF2B5EF4-FFF2-40B4-BE49-F238E27FC236}">
                <a16:creationId xmlns:a16="http://schemas.microsoft.com/office/drawing/2014/main" id="{75A19220-CEBF-4BB1-DD5E-8412FB5BF1DE}"/>
              </a:ext>
            </a:extLst>
          </p:cNvPr>
          <p:cNvSpPr txBox="1"/>
          <p:nvPr userDrawn="1"/>
        </p:nvSpPr>
        <p:spPr>
          <a:xfrm>
            <a:off x="3190414" y="5398446"/>
            <a:ext cx="1166813" cy="338554"/>
          </a:xfrm>
          <a:prstGeom prst="rect">
            <a:avLst/>
          </a:prstGeom>
          <a:noFill/>
        </p:spPr>
        <p:txBody>
          <a:bodyPr wrap="square" rtlCol="0">
            <a:spAutoFit/>
          </a:bodyPr>
          <a:lstStyle/>
          <a:p>
            <a:r>
              <a:rPr lang="sv-SE" sz="1600">
                <a:latin typeface="Avenir Next LT Pro Demi" panose="020B0704020202020204" pitchFamily="34" charset="0"/>
              </a:rPr>
              <a:t>Epost:</a:t>
            </a:r>
          </a:p>
        </p:txBody>
      </p:sp>
      <p:sp>
        <p:nvSpPr>
          <p:cNvPr id="10" name="textruta 9">
            <a:extLst>
              <a:ext uri="{FF2B5EF4-FFF2-40B4-BE49-F238E27FC236}">
                <a16:creationId xmlns:a16="http://schemas.microsoft.com/office/drawing/2014/main" id="{81E1D2D2-830B-D94C-6924-0BDFA1F05F57}"/>
              </a:ext>
            </a:extLst>
          </p:cNvPr>
          <p:cNvSpPr txBox="1"/>
          <p:nvPr userDrawn="1"/>
        </p:nvSpPr>
        <p:spPr>
          <a:xfrm>
            <a:off x="3190413" y="5722293"/>
            <a:ext cx="1166813" cy="338554"/>
          </a:xfrm>
          <a:prstGeom prst="rect">
            <a:avLst/>
          </a:prstGeom>
          <a:noFill/>
        </p:spPr>
        <p:txBody>
          <a:bodyPr wrap="square" rtlCol="0">
            <a:spAutoFit/>
          </a:bodyPr>
          <a:lstStyle/>
          <a:p>
            <a:r>
              <a:rPr lang="sv-SE" sz="1600">
                <a:latin typeface="Avenir Next LT Pro Demi" panose="020B0704020202020204" pitchFamily="34" charset="0"/>
              </a:rPr>
              <a:t>Telefon:</a:t>
            </a:r>
          </a:p>
        </p:txBody>
      </p:sp>
      <p:sp>
        <p:nvSpPr>
          <p:cNvPr id="11" name="textruta 10">
            <a:extLst>
              <a:ext uri="{FF2B5EF4-FFF2-40B4-BE49-F238E27FC236}">
                <a16:creationId xmlns:a16="http://schemas.microsoft.com/office/drawing/2014/main" id="{68137F92-FFC5-4E0F-15CD-11F60513BE3B}"/>
              </a:ext>
            </a:extLst>
          </p:cNvPr>
          <p:cNvSpPr txBox="1"/>
          <p:nvPr userDrawn="1"/>
        </p:nvSpPr>
        <p:spPr>
          <a:xfrm>
            <a:off x="3190412" y="6031846"/>
            <a:ext cx="1166813" cy="338554"/>
          </a:xfrm>
          <a:prstGeom prst="rect">
            <a:avLst/>
          </a:prstGeom>
          <a:noFill/>
        </p:spPr>
        <p:txBody>
          <a:bodyPr wrap="square" rtlCol="0">
            <a:spAutoFit/>
          </a:bodyPr>
          <a:lstStyle/>
          <a:p>
            <a:r>
              <a:rPr lang="sv-SE" sz="1600">
                <a:latin typeface="Avenir Next LT Pro Demi" panose="020B0704020202020204" pitchFamily="34" charset="0"/>
              </a:rPr>
              <a:t>Mobil:</a:t>
            </a:r>
          </a:p>
        </p:txBody>
      </p:sp>
      <p:sp>
        <p:nvSpPr>
          <p:cNvPr id="13" name="Platshållare för bild 12">
            <a:extLst>
              <a:ext uri="{FF2B5EF4-FFF2-40B4-BE49-F238E27FC236}">
                <a16:creationId xmlns:a16="http://schemas.microsoft.com/office/drawing/2014/main" id="{BD315688-FD96-8E7C-6B07-05E8DBF4E82C}"/>
              </a:ext>
            </a:extLst>
          </p:cNvPr>
          <p:cNvSpPr>
            <a:spLocks noGrp="1"/>
          </p:cNvSpPr>
          <p:nvPr>
            <p:ph type="pic" sz="quarter" idx="15"/>
          </p:nvPr>
        </p:nvSpPr>
        <p:spPr>
          <a:xfrm>
            <a:off x="750888" y="4154482"/>
            <a:ext cx="2144249" cy="2166937"/>
          </a:xfrm>
        </p:spPr>
        <p:txBody>
          <a:bodyPr anchor="ctr"/>
          <a:lstStyle>
            <a:lvl1pPr marL="0" indent="0" algn="ctr">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25DF6BF0-88AD-579A-5DB4-4D237AD50CAD}"/>
              </a:ext>
            </a:extLst>
          </p:cNvPr>
          <p:cNvSpPr/>
          <p:nvPr userDrawn="1"/>
        </p:nvSpPr>
        <p:spPr>
          <a:xfrm>
            <a:off x="750888" y="4008107"/>
            <a:ext cx="2144249" cy="14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836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281F0D1-DCD5-9352-EF55-F7BE8E65E51F}"/>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sv-SE"/>
              <a:t>Här skriver du din rubrik</a:t>
            </a:r>
          </a:p>
        </p:txBody>
      </p:sp>
      <p:sp>
        <p:nvSpPr>
          <p:cNvPr id="3" name="Platshållare för text 2">
            <a:extLst>
              <a:ext uri="{FF2B5EF4-FFF2-40B4-BE49-F238E27FC236}">
                <a16:creationId xmlns:a16="http://schemas.microsoft.com/office/drawing/2014/main" id="{C83D7C09-B4A0-01B8-9F7D-435A951C5EEE}"/>
              </a:ext>
            </a:extLst>
          </p:cNvPr>
          <p:cNvSpPr>
            <a:spLocks noGrp="1"/>
          </p:cNvSpPr>
          <p:nvPr>
            <p:ph type="body" idx="1"/>
          </p:nvPr>
        </p:nvSpPr>
        <p:spPr>
          <a:xfrm>
            <a:off x="838200" y="1825625"/>
            <a:ext cx="10515600" cy="4351338"/>
          </a:xfrm>
          <a:prstGeom prst="rect">
            <a:avLst/>
          </a:prstGeom>
        </p:spPr>
        <p:txBody>
          <a:bodyPr vert="horz" lIns="0" tIns="45720" rIns="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latshållare för innehåll 5" descr="En bild som visar skärmbild, gul, Bärnsten, design&#10;&#10;Automatiskt genererad beskrivning">
            <a:extLst>
              <a:ext uri="{FF2B5EF4-FFF2-40B4-BE49-F238E27FC236}">
                <a16:creationId xmlns:a16="http://schemas.microsoft.com/office/drawing/2014/main" id="{1AA65289-0F9B-AD51-D199-D93793A020D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93530" y="5889845"/>
            <a:ext cx="536782" cy="536782"/>
          </a:xfrm>
          <a:prstGeom prst="rect">
            <a:avLst/>
          </a:prstGeom>
        </p:spPr>
      </p:pic>
      <p:pic>
        <p:nvPicPr>
          <p:cNvPr id="5" name="Bildobjekt 4">
            <a:extLst>
              <a:ext uri="{FF2B5EF4-FFF2-40B4-BE49-F238E27FC236}">
                <a16:creationId xmlns:a16="http://schemas.microsoft.com/office/drawing/2014/main" id="{67972EDB-8675-7CF2-483B-E45861C65A07}"/>
              </a:ext>
            </a:extLst>
          </p:cNvPr>
          <p:cNvPicPr>
            <a:picLocks noChangeAspect="1"/>
          </p:cNvPicPr>
          <p:nvPr userDrawn="1"/>
        </p:nvPicPr>
        <p:blipFill>
          <a:blip r:embed="rId19"/>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2638553267"/>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5" r:id="rId3"/>
    <p:sldLayoutId id="2147483661" r:id="rId4"/>
    <p:sldLayoutId id="2147483650" r:id="rId5"/>
    <p:sldLayoutId id="2147483663" r:id="rId6"/>
    <p:sldLayoutId id="2147483667" r:id="rId7"/>
    <p:sldLayoutId id="2147483664" r:id="rId8"/>
    <p:sldLayoutId id="2147483662" r:id="rId9"/>
    <p:sldLayoutId id="2147483670" r:id="rId10"/>
    <p:sldLayoutId id="2147483666" r:id="rId11"/>
    <p:sldLayoutId id="2147483668" r:id="rId12"/>
    <p:sldLayoutId id="2147483669" r:id="rId13"/>
    <p:sldLayoutId id="2147483684" r:id="rId14"/>
    <p:sldLayoutId id="2147483687" r:id="rId15"/>
    <p:sldLayoutId id="2147483688" r:id="rId16"/>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11FBBA6-8637-E76F-6228-57BA8D660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8F3BD4A-F795-2733-CD4E-7E109D93B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CDBE975-732E-E631-1FD6-1D47F3671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2A3A3-12E5-4587-BBC9-BFD5EDC9857F}" type="datetimeFigureOut">
              <a:rPr lang="sv-SE" smtClean="0"/>
              <a:t>2024-11-26</a:t>
            </a:fld>
            <a:endParaRPr lang="sv-SE"/>
          </a:p>
        </p:txBody>
      </p:sp>
      <p:sp>
        <p:nvSpPr>
          <p:cNvPr id="5" name="Platshållare för sidfot 4">
            <a:extLst>
              <a:ext uri="{FF2B5EF4-FFF2-40B4-BE49-F238E27FC236}">
                <a16:creationId xmlns:a16="http://schemas.microsoft.com/office/drawing/2014/main" id="{D8A61159-F7EB-A3D1-2706-F0087DA5A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0AC73A0-18E1-0ABF-A531-BE187B825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4DFF7-9152-4EE0-8ABD-CF9F1B920D2E}" type="slidenum">
              <a:rPr lang="sv-SE" smtClean="0"/>
              <a:t>‹#›</a:t>
            </a:fld>
            <a:endParaRPr lang="sv-SE"/>
          </a:p>
        </p:txBody>
      </p:sp>
    </p:spTree>
    <p:extLst>
      <p:ext uri="{BB962C8B-B14F-4D97-AF65-F5344CB8AC3E}">
        <p14:creationId xmlns:p14="http://schemas.microsoft.com/office/powerpoint/2010/main" val="16597392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ktangel 79"/>
          <p:cNvSpPr/>
          <p:nvPr/>
        </p:nvSpPr>
        <p:spPr>
          <a:xfrm>
            <a:off x="1294439" y="1015041"/>
            <a:ext cx="657800" cy="217900"/>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venir Next LT Pro" panose="020B0504020202020204" pitchFamily="34" charset="0"/>
              </a:rPr>
              <a:t>Operatör</a:t>
            </a:r>
          </a:p>
        </p:txBody>
      </p:sp>
      <p:sp>
        <p:nvSpPr>
          <p:cNvPr id="81" name="Rektangel 80"/>
          <p:cNvSpPr/>
          <p:nvPr/>
        </p:nvSpPr>
        <p:spPr>
          <a:xfrm>
            <a:off x="1696739" y="1190930"/>
            <a:ext cx="657800" cy="2179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venir Next LT Pro" panose="020B0504020202020204" pitchFamily="34" charset="0"/>
              </a:rPr>
              <a:t>TL</a:t>
            </a:r>
          </a:p>
        </p:txBody>
      </p:sp>
      <p:sp>
        <p:nvSpPr>
          <p:cNvPr id="83" name="Rektangel 82"/>
          <p:cNvSpPr/>
          <p:nvPr/>
        </p:nvSpPr>
        <p:spPr>
          <a:xfrm>
            <a:off x="791701" y="1190930"/>
            <a:ext cx="657800" cy="217900"/>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venir Next LT Pro" panose="020B0504020202020204" pitchFamily="34" charset="0"/>
              </a:rPr>
              <a:t>kund</a:t>
            </a:r>
          </a:p>
        </p:txBody>
      </p:sp>
      <p:sp>
        <p:nvSpPr>
          <p:cNvPr id="84" name="Rektangel 83"/>
          <p:cNvSpPr/>
          <p:nvPr/>
        </p:nvSpPr>
        <p:spPr>
          <a:xfrm>
            <a:off x="919312" y="841366"/>
            <a:ext cx="728035" cy="173675"/>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dirty="0">
                <a:solidFill>
                  <a:schemeClr val="tx1"/>
                </a:solidFill>
                <a:latin typeface="Avenir Next LT Pro" panose="020B0504020202020204" pitchFamily="34" charset="0"/>
              </a:rPr>
              <a:t>Beredskap</a:t>
            </a:r>
          </a:p>
        </p:txBody>
      </p:sp>
      <p:sp>
        <p:nvSpPr>
          <p:cNvPr id="92" name="Rektangel 91"/>
          <p:cNvSpPr/>
          <p:nvPr/>
        </p:nvSpPr>
        <p:spPr>
          <a:xfrm>
            <a:off x="1792547" y="841366"/>
            <a:ext cx="657800" cy="217900"/>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venir Next LT Pro" panose="020B0504020202020204" pitchFamily="34" charset="0"/>
              </a:rPr>
              <a:t>Larm</a:t>
            </a:r>
          </a:p>
        </p:txBody>
      </p:sp>
      <p:sp>
        <p:nvSpPr>
          <p:cNvPr id="86" name="Rektangel 85"/>
          <p:cNvSpPr/>
          <p:nvPr/>
        </p:nvSpPr>
        <p:spPr>
          <a:xfrm>
            <a:off x="2219518" y="1000113"/>
            <a:ext cx="657800" cy="321646"/>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venir Next LT Pro" panose="020B0504020202020204" pitchFamily="34" charset="0"/>
              </a:rPr>
              <a:t>Egen personal</a:t>
            </a:r>
          </a:p>
        </p:txBody>
      </p:sp>
      <p:sp>
        <p:nvSpPr>
          <p:cNvPr id="88" name="Flödesschema: Data 87"/>
          <p:cNvSpPr/>
          <p:nvPr/>
        </p:nvSpPr>
        <p:spPr>
          <a:xfrm>
            <a:off x="11225177" y="1996551"/>
            <a:ext cx="958792" cy="650181"/>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000" b="1">
              <a:solidFill>
                <a:schemeClr val="tx1"/>
              </a:solidFill>
              <a:latin typeface="Avenir Next LT Pro" panose="020B0504020202020204" pitchFamily="34" charset="0"/>
            </a:endParaRPr>
          </a:p>
        </p:txBody>
      </p:sp>
      <p:sp>
        <p:nvSpPr>
          <p:cNvPr id="95" name="Flödesschema: Process 94"/>
          <p:cNvSpPr/>
          <p:nvPr/>
        </p:nvSpPr>
        <p:spPr>
          <a:xfrm>
            <a:off x="244671" y="1918920"/>
            <a:ext cx="679572" cy="712019"/>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Avenir Next LT Pro" panose="020B0504020202020204" pitchFamily="34" charset="0"/>
            </a:endParaRPr>
          </a:p>
        </p:txBody>
      </p:sp>
      <p:sp>
        <p:nvSpPr>
          <p:cNvPr id="97" name="Flödesschema: Process 96"/>
          <p:cNvSpPr/>
          <p:nvPr/>
        </p:nvSpPr>
        <p:spPr>
          <a:xfrm>
            <a:off x="987579" y="1913794"/>
            <a:ext cx="683686" cy="709654"/>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Avenir Next LT Pro" panose="020B0504020202020204" pitchFamily="34" charset="0"/>
              </a:rPr>
              <a:t>Skapa ärende i </a:t>
            </a:r>
            <a:r>
              <a:rPr lang="sv-SE" sz="1000" dirty="0">
                <a:solidFill>
                  <a:srgbClr val="00B050"/>
                </a:solidFill>
                <a:latin typeface="Avenir Next LT Pro" panose="020B0504020202020204" pitchFamily="34" charset="0"/>
              </a:rPr>
              <a:t>CRM*</a:t>
            </a:r>
          </a:p>
          <a:p>
            <a:pPr algn="ctr"/>
            <a:r>
              <a:rPr lang="sv-SE" sz="1000" dirty="0">
                <a:solidFill>
                  <a:schemeClr val="tx1"/>
                </a:solidFill>
                <a:latin typeface="Avenir Next LT Pro" panose="020B0504020202020204" pitchFamily="34" charset="0"/>
              </a:rPr>
              <a:t>1)</a:t>
            </a:r>
          </a:p>
        </p:txBody>
      </p:sp>
      <p:sp>
        <p:nvSpPr>
          <p:cNvPr id="98" name="Flödesschema: Process 97"/>
          <p:cNvSpPr/>
          <p:nvPr/>
        </p:nvSpPr>
        <p:spPr>
          <a:xfrm>
            <a:off x="1795823" y="1913794"/>
            <a:ext cx="1025583" cy="699640"/>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tx1"/>
              </a:solidFill>
              <a:latin typeface="Avenir Next LT Pro" panose="020B0504020202020204" pitchFamily="34" charset="0"/>
            </a:endParaRPr>
          </a:p>
        </p:txBody>
      </p:sp>
      <p:sp>
        <p:nvSpPr>
          <p:cNvPr id="99" name="Flödesschema: Process 98"/>
          <p:cNvSpPr/>
          <p:nvPr/>
        </p:nvSpPr>
        <p:spPr>
          <a:xfrm>
            <a:off x="4380614" y="1952351"/>
            <a:ext cx="653830" cy="658981"/>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latin typeface="Avenir Next LT Pro" panose="020B0504020202020204" pitchFamily="34" charset="0"/>
              </a:rPr>
              <a:t>Tilldelar</a:t>
            </a:r>
          </a:p>
        </p:txBody>
      </p:sp>
      <p:sp>
        <p:nvSpPr>
          <p:cNvPr id="101" name="Flödesschema: Process 100"/>
          <p:cNvSpPr/>
          <p:nvPr/>
        </p:nvSpPr>
        <p:spPr>
          <a:xfrm>
            <a:off x="5129492" y="1960344"/>
            <a:ext cx="779366" cy="658981"/>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49" dirty="0">
                <a:solidFill>
                  <a:schemeClr val="tx1"/>
                </a:solidFill>
                <a:latin typeface="Avenir Next LT Pro" panose="020B0504020202020204" pitchFamily="34" charset="0"/>
              </a:rPr>
              <a:t>Fördjupad  analys. Kontrollera  tidigare fel</a:t>
            </a:r>
          </a:p>
        </p:txBody>
      </p:sp>
      <p:sp>
        <p:nvSpPr>
          <p:cNvPr id="103" name="Flödesschema: Process 102"/>
          <p:cNvSpPr/>
          <p:nvPr/>
        </p:nvSpPr>
        <p:spPr>
          <a:xfrm>
            <a:off x="7258921" y="1964460"/>
            <a:ext cx="706469" cy="658981"/>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latin typeface="Avenir Next LT Pro" panose="020B0504020202020204" pitchFamily="34" charset="0"/>
              </a:rPr>
              <a:t>Verifierar lösningen</a:t>
            </a:r>
          </a:p>
        </p:txBody>
      </p:sp>
      <p:sp>
        <p:nvSpPr>
          <p:cNvPr id="104" name="Flödesschema: Process 103"/>
          <p:cNvSpPr/>
          <p:nvPr/>
        </p:nvSpPr>
        <p:spPr>
          <a:xfrm>
            <a:off x="10239357" y="1992044"/>
            <a:ext cx="653831" cy="658981"/>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Avenir Next LT Pro" panose="020B0504020202020204" pitchFamily="34" charset="0"/>
              </a:rPr>
              <a:t>Stänger ärendet</a:t>
            </a:r>
          </a:p>
        </p:txBody>
      </p:sp>
      <p:sp>
        <p:nvSpPr>
          <p:cNvPr id="105" name="Flödesschema: Process 104"/>
          <p:cNvSpPr/>
          <p:nvPr/>
        </p:nvSpPr>
        <p:spPr>
          <a:xfrm>
            <a:off x="6000272" y="1972698"/>
            <a:ext cx="1143397" cy="658981"/>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49" dirty="0">
                <a:solidFill>
                  <a:schemeClr val="tx1"/>
                </a:solidFill>
                <a:latin typeface="Avenir Next LT Pro" panose="020B0504020202020204" pitchFamily="34" charset="0"/>
              </a:rPr>
              <a:t>Utarbetar lösning, implementerar &amp; dokumenterar lösning</a:t>
            </a:r>
          </a:p>
        </p:txBody>
      </p:sp>
      <p:sp>
        <p:nvSpPr>
          <p:cNvPr id="108" name="Rektangel 107"/>
          <p:cNvSpPr/>
          <p:nvPr/>
        </p:nvSpPr>
        <p:spPr>
          <a:xfrm>
            <a:off x="10678518" y="2914038"/>
            <a:ext cx="876466" cy="826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Avenir Next LT Pro" panose="020B0504020202020204" pitchFamily="34" charset="0"/>
              </a:rPr>
              <a:t>Rapportera till</a:t>
            </a:r>
          </a:p>
          <a:p>
            <a:pPr algn="ctr">
              <a:defRPr/>
            </a:pPr>
            <a:r>
              <a:rPr lang="sv-SE" sz="900" b="1" dirty="0">
                <a:solidFill>
                  <a:schemeClr val="tx1"/>
                </a:solidFill>
                <a:latin typeface="Avenir Next LT Pro" panose="020B0504020202020204" pitchFamily="34" charset="0"/>
              </a:rPr>
              <a:t>myndighet</a:t>
            </a:r>
            <a:endParaRPr lang="sv-SE" sz="900" dirty="0">
              <a:solidFill>
                <a:schemeClr val="tx1"/>
              </a:solidFill>
              <a:highlight>
                <a:srgbClr val="FFFF00"/>
              </a:highlight>
              <a:latin typeface="Avenir Next LT Pro" panose="020B0504020202020204" pitchFamily="34" charset="0"/>
            </a:endParaRPr>
          </a:p>
        </p:txBody>
      </p:sp>
      <p:sp>
        <p:nvSpPr>
          <p:cNvPr id="112" name="Rektangel 111"/>
          <p:cNvSpPr/>
          <p:nvPr/>
        </p:nvSpPr>
        <p:spPr>
          <a:xfrm>
            <a:off x="10639951" y="1000113"/>
            <a:ext cx="905733" cy="57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dirty="0">
                <a:solidFill>
                  <a:schemeClr val="tx1"/>
                </a:solidFill>
                <a:latin typeface="Avenir Next LT Pro" panose="020B0504020202020204" pitchFamily="34" charset="0"/>
              </a:rPr>
              <a:t>Uppföljnings-möte (Endast vid stor störning)</a:t>
            </a:r>
          </a:p>
        </p:txBody>
      </p:sp>
      <p:sp>
        <p:nvSpPr>
          <p:cNvPr id="118" name="Flödesschema: Process 117"/>
          <p:cNvSpPr/>
          <p:nvPr/>
        </p:nvSpPr>
        <p:spPr>
          <a:xfrm>
            <a:off x="9011411" y="1761405"/>
            <a:ext cx="1108606" cy="956269"/>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latin typeface="Avenir Next LT Pro" panose="020B0504020202020204" pitchFamily="34" charset="0"/>
              </a:rPr>
              <a:t>Klarrapporterar</a:t>
            </a:r>
            <a:br>
              <a:rPr lang="sv-SE" sz="900" dirty="0">
                <a:solidFill>
                  <a:schemeClr val="tx1"/>
                </a:solidFill>
                <a:latin typeface="Avenir Next LT Pro" panose="020B0504020202020204" pitchFamily="34" charset="0"/>
              </a:rPr>
            </a:br>
            <a:r>
              <a:rPr lang="sv-SE" sz="900" dirty="0">
                <a:solidFill>
                  <a:schemeClr val="tx1"/>
                </a:solidFill>
                <a:latin typeface="Avenir Next LT Pro" panose="020B0504020202020204" pitchFamily="34" charset="0"/>
              </a:rPr>
              <a:t>Dokumenterar Internrapporterar och eventuell Problemrapport </a:t>
            </a:r>
          </a:p>
        </p:txBody>
      </p:sp>
      <p:sp>
        <p:nvSpPr>
          <p:cNvPr id="120" name="Beslut 119"/>
          <p:cNvSpPr/>
          <p:nvPr/>
        </p:nvSpPr>
        <p:spPr>
          <a:xfrm>
            <a:off x="4026716" y="4419703"/>
            <a:ext cx="897666" cy="65300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a:solidFill>
                  <a:schemeClr val="tx1"/>
                </a:solidFill>
                <a:latin typeface="Avenir Next LT Pro" panose="020B0504020202020204" pitchFamily="34" charset="0"/>
              </a:rPr>
              <a:t>Kan lösa </a:t>
            </a:r>
          </a:p>
        </p:txBody>
      </p:sp>
      <p:sp>
        <p:nvSpPr>
          <p:cNvPr id="121" name="textruta 120"/>
          <p:cNvSpPr txBox="1"/>
          <p:nvPr/>
        </p:nvSpPr>
        <p:spPr>
          <a:xfrm>
            <a:off x="4994757" y="4610544"/>
            <a:ext cx="464211" cy="246221"/>
          </a:xfrm>
          <a:prstGeom prst="rect">
            <a:avLst/>
          </a:prstGeom>
          <a:noFill/>
        </p:spPr>
        <p:txBody>
          <a:bodyPr wrap="square" rtlCol="0">
            <a:spAutoFit/>
          </a:bodyPr>
          <a:lstStyle/>
          <a:p>
            <a:pPr algn="ctr"/>
            <a:r>
              <a:rPr lang="sv-SE" sz="1000" dirty="0">
                <a:latin typeface="Avenir Next LT Pro" panose="020B0504020202020204" pitchFamily="34" charset="0"/>
              </a:rPr>
              <a:t>Ja</a:t>
            </a:r>
          </a:p>
        </p:txBody>
      </p:sp>
      <p:cxnSp>
        <p:nvCxnSpPr>
          <p:cNvPr id="123" name="Rak pil 122"/>
          <p:cNvCxnSpPr>
            <a:cxnSpLocks/>
          </p:cNvCxnSpPr>
          <p:nvPr/>
        </p:nvCxnSpPr>
        <p:spPr>
          <a:xfrm flipV="1">
            <a:off x="5076049" y="2718999"/>
            <a:ext cx="0" cy="3547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4293076" y="5140368"/>
            <a:ext cx="384617" cy="246221"/>
          </a:xfrm>
          <a:prstGeom prst="rect">
            <a:avLst/>
          </a:prstGeom>
          <a:noFill/>
        </p:spPr>
        <p:txBody>
          <a:bodyPr wrap="square" rtlCol="0">
            <a:spAutoFit/>
          </a:bodyPr>
          <a:lstStyle/>
          <a:p>
            <a:pPr algn="ctr"/>
            <a:r>
              <a:rPr lang="sv-SE" sz="1000">
                <a:latin typeface="Avenir Next LT Pro" panose="020B0504020202020204" pitchFamily="34" charset="0"/>
              </a:rPr>
              <a:t>Nej</a:t>
            </a:r>
          </a:p>
        </p:txBody>
      </p:sp>
      <p:cxnSp>
        <p:nvCxnSpPr>
          <p:cNvPr id="129" name="Rak 128"/>
          <p:cNvCxnSpPr/>
          <p:nvPr/>
        </p:nvCxnSpPr>
        <p:spPr>
          <a:xfrm>
            <a:off x="4912881" y="6266759"/>
            <a:ext cx="159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p:cNvCxnSpPr>
            <a:cxnSpLocks/>
            <a:stCxn id="104" idx="3"/>
            <a:endCxn id="88" idx="2"/>
          </p:cNvCxnSpPr>
          <p:nvPr/>
        </p:nvCxnSpPr>
        <p:spPr>
          <a:xfrm>
            <a:off x="10893188" y="2321535"/>
            <a:ext cx="427868" cy="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p:cNvCxnSpPr>
            <a:cxnSpLocks/>
            <a:stCxn id="112" idx="2"/>
            <a:endCxn id="108" idx="0"/>
          </p:cNvCxnSpPr>
          <p:nvPr/>
        </p:nvCxnSpPr>
        <p:spPr>
          <a:xfrm>
            <a:off x="11092818" y="1576336"/>
            <a:ext cx="23933" cy="1337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flipH="1">
            <a:off x="92134" y="1190931"/>
            <a:ext cx="12331" cy="1058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ak 49"/>
          <p:cNvCxnSpPr/>
          <p:nvPr/>
        </p:nvCxnSpPr>
        <p:spPr>
          <a:xfrm flipH="1" flipV="1">
            <a:off x="111565" y="1190930"/>
            <a:ext cx="495841" cy="1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Beslut 44"/>
          <p:cNvSpPr/>
          <p:nvPr/>
        </p:nvSpPr>
        <p:spPr>
          <a:xfrm>
            <a:off x="219650" y="2758606"/>
            <a:ext cx="729285" cy="653003"/>
          </a:xfrm>
          <a:prstGeom prst="flowChartDecisi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4" name="textruta 3"/>
          <p:cNvSpPr txBox="1"/>
          <p:nvPr/>
        </p:nvSpPr>
        <p:spPr>
          <a:xfrm>
            <a:off x="214776" y="2957194"/>
            <a:ext cx="735015" cy="338554"/>
          </a:xfrm>
          <a:prstGeom prst="rect">
            <a:avLst/>
          </a:prstGeom>
          <a:noFill/>
        </p:spPr>
        <p:txBody>
          <a:bodyPr wrap="square" rtlCol="0">
            <a:spAutoFit/>
          </a:bodyPr>
          <a:lstStyle/>
          <a:p>
            <a:pPr algn="ctr"/>
            <a:r>
              <a:rPr lang="sv-SE" sz="800" dirty="0">
                <a:latin typeface="Avenir Next LT Pro" panose="020B0504020202020204" pitchFamily="34" charset="0"/>
              </a:rPr>
              <a:t>Pågående ärende</a:t>
            </a:r>
          </a:p>
        </p:txBody>
      </p:sp>
      <p:sp>
        <p:nvSpPr>
          <p:cNvPr id="49" name="Flödesschema: Process 48"/>
          <p:cNvSpPr/>
          <p:nvPr/>
        </p:nvSpPr>
        <p:spPr>
          <a:xfrm>
            <a:off x="196781" y="3935792"/>
            <a:ext cx="763863" cy="632134"/>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51" name="textruta 50"/>
          <p:cNvSpPr txBox="1"/>
          <p:nvPr/>
        </p:nvSpPr>
        <p:spPr>
          <a:xfrm>
            <a:off x="111566" y="3909038"/>
            <a:ext cx="935118" cy="646331"/>
          </a:xfrm>
          <a:prstGeom prst="rect">
            <a:avLst/>
          </a:prstGeom>
          <a:noFill/>
        </p:spPr>
        <p:txBody>
          <a:bodyPr wrap="square" rtlCol="0">
            <a:spAutoFit/>
          </a:bodyPr>
          <a:lstStyle/>
          <a:p>
            <a:pPr algn="ctr"/>
            <a:r>
              <a:rPr lang="sv-SE" sz="900" dirty="0">
                <a:latin typeface="Avenir Next LT Pro" panose="020B0504020202020204" pitchFamily="34" charset="0"/>
              </a:rPr>
              <a:t>Hämta från </a:t>
            </a:r>
            <a:r>
              <a:rPr lang="sv-SE" sz="900" dirty="0">
                <a:solidFill>
                  <a:srgbClr val="00B050"/>
                </a:solidFill>
                <a:latin typeface="Avenir Next LT Pro" panose="020B0504020202020204" pitchFamily="34" charset="0"/>
              </a:rPr>
              <a:t>CRM*  </a:t>
            </a:r>
            <a:r>
              <a:rPr lang="sv-SE" sz="900" dirty="0">
                <a:latin typeface="Avenir Next LT Pro" panose="020B0504020202020204" pitchFamily="34" charset="0"/>
              </a:rPr>
              <a:t>Återmata till kund</a:t>
            </a:r>
          </a:p>
        </p:txBody>
      </p:sp>
      <p:cxnSp>
        <p:nvCxnSpPr>
          <p:cNvPr id="6" name="Rak pil 5"/>
          <p:cNvCxnSpPr/>
          <p:nvPr/>
        </p:nvCxnSpPr>
        <p:spPr>
          <a:xfrm flipV="1">
            <a:off x="1322598" y="2795740"/>
            <a:ext cx="0" cy="309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ruta 52"/>
          <p:cNvSpPr txBox="1"/>
          <p:nvPr/>
        </p:nvSpPr>
        <p:spPr>
          <a:xfrm>
            <a:off x="897040" y="2981790"/>
            <a:ext cx="384617" cy="246221"/>
          </a:xfrm>
          <a:prstGeom prst="rect">
            <a:avLst/>
          </a:prstGeom>
          <a:noFill/>
        </p:spPr>
        <p:txBody>
          <a:bodyPr wrap="square" rtlCol="0">
            <a:spAutoFit/>
          </a:bodyPr>
          <a:lstStyle/>
          <a:p>
            <a:pPr algn="ctr"/>
            <a:r>
              <a:rPr lang="sv-SE" sz="1000" dirty="0">
                <a:latin typeface="Avenir Next LT Pro" panose="020B0504020202020204" pitchFamily="34" charset="0"/>
              </a:rPr>
              <a:t>Nej</a:t>
            </a:r>
          </a:p>
        </p:txBody>
      </p:sp>
      <p:sp>
        <p:nvSpPr>
          <p:cNvPr id="54" name="textruta 53"/>
          <p:cNvSpPr txBox="1"/>
          <p:nvPr/>
        </p:nvSpPr>
        <p:spPr>
          <a:xfrm>
            <a:off x="381409" y="3408392"/>
            <a:ext cx="384617" cy="246221"/>
          </a:xfrm>
          <a:prstGeom prst="rect">
            <a:avLst/>
          </a:prstGeom>
          <a:noFill/>
        </p:spPr>
        <p:txBody>
          <a:bodyPr wrap="square" rtlCol="0">
            <a:spAutoFit/>
          </a:bodyPr>
          <a:lstStyle/>
          <a:p>
            <a:pPr algn="ctr"/>
            <a:r>
              <a:rPr lang="sv-SE" sz="1000" dirty="0">
                <a:latin typeface="Avenir Next LT Pro" panose="020B0504020202020204" pitchFamily="34" charset="0"/>
              </a:rPr>
              <a:t>Ja</a:t>
            </a:r>
          </a:p>
        </p:txBody>
      </p:sp>
      <p:cxnSp>
        <p:nvCxnSpPr>
          <p:cNvPr id="24" name="Rak 23"/>
          <p:cNvCxnSpPr>
            <a:endCxn id="45" idx="0"/>
          </p:cNvCxnSpPr>
          <p:nvPr/>
        </p:nvCxnSpPr>
        <p:spPr>
          <a:xfrm flipH="1">
            <a:off x="584292" y="2614897"/>
            <a:ext cx="165" cy="143708"/>
          </a:xfrm>
          <a:prstGeom prst="line">
            <a:avLst/>
          </a:prstGeom>
          <a:ln>
            <a:solidFill>
              <a:srgbClr val="39505C"/>
            </a:solidFill>
          </a:ln>
        </p:spPr>
        <p:style>
          <a:lnRef idx="1">
            <a:schemeClr val="accent1"/>
          </a:lnRef>
          <a:fillRef idx="0">
            <a:schemeClr val="accent1"/>
          </a:fillRef>
          <a:effectRef idx="0">
            <a:schemeClr val="accent1"/>
          </a:effectRef>
          <a:fontRef idx="minor">
            <a:schemeClr val="tx1"/>
          </a:fontRef>
        </p:style>
      </p:cxnSp>
      <p:cxnSp>
        <p:nvCxnSpPr>
          <p:cNvPr id="27" name="Rak 26"/>
          <p:cNvCxnSpPr>
            <a:cxnSpLocks/>
            <a:stCxn id="97" idx="3"/>
            <a:endCxn id="98" idx="1"/>
          </p:cNvCxnSpPr>
          <p:nvPr/>
        </p:nvCxnSpPr>
        <p:spPr>
          <a:xfrm flipV="1">
            <a:off x="1671265" y="2263614"/>
            <a:ext cx="124558" cy="5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p:cNvCxnSpPr>
            <a:stCxn id="53" idx="3"/>
            <a:endCxn id="53" idx="3"/>
          </p:cNvCxnSpPr>
          <p:nvPr/>
        </p:nvCxnSpPr>
        <p:spPr>
          <a:xfrm>
            <a:off x="1281657" y="31049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1240716" y="3104893"/>
            <a:ext cx="88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Beslut 84"/>
          <p:cNvSpPr/>
          <p:nvPr/>
        </p:nvSpPr>
        <p:spPr>
          <a:xfrm>
            <a:off x="3287675" y="2041329"/>
            <a:ext cx="544834" cy="500769"/>
          </a:xfrm>
          <a:prstGeom prst="flowChartDecisi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87" name="textruta 86"/>
          <p:cNvSpPr txBox="1"/>
          <p:nvPr/>
        </p:nvSpPr>
        <p:spPr>
          <a:xfrm>
            <a:off x="3157864" y="2208266"/>
            <a:ext cx="776975" cy="204351"/>
          </a:xfrm>
          <a:prstGeom prst="rect">
            <a:avLst/>
          </a:prstGeom>
          <a:noFill/>
        </p:spPr>
        <p:txBody>
          <a:bodyPr wrap="square" rtlCol="0">
            <a:spAutoFit/>
          </a:bodyPr>
          <a:lstStyle/>
          <a:p>
            <a:pPr algn="ctr"/>
            <a:r>
              <a:rPr lang="sv-SE" sz="728" dirty="0">
                <a:latin typeface="Avenir Next LT Pro" panose="020B0504020202020204" pitchFamily="34" charset="0"/>
              </a:rPr>
              <a:t>Incident</a:t>
            </a:r>
          </a:p>
        </p:txBody>
      </p:sp>
      <p:sp>
        <p:nvSpPr>
          <p:cNvPr id="37" name="textruta 36"/>
          <p:cNvSpPr txBox="1"/>
          <p:nvPr/>
        </p:nvSpPr>
        <p:spPr>
          <a:xfrm>
            <a:off x="2994233" y="2733739"/>
            <a:ext cx="1133377" cy="215444"/>
          </a:xfrm>
          <a:prstGeom prst="rect">
            <a:avLst/>
          </a:prstGeom>
          <a:noFill/>
        </p:spPr>
        <p:txBody>
          <a:bodyPr wrap="square" rtlCol="0">
            <a:spAutoFit/>
          </a:bodyPr>
          <a:lstStyle/>
          <a:p>
            <a:pPr algn="ctr"/>
            <a:r>
              <a:rPr lang="sv-SE" sz="800">
                <a:latin typeface="Avenir Next LT Pro" panose="020B0504020202020204" pitchFamily="34" charset="0"/>
              </a:rPr>
              <a:t>Stor. Allvarlig</a:t>
            </a:r>
          </a:p>
        </p:txBody>
      </p:sp>
      <p:sp>
        <p:nvSpPr>
          <p:cNvPr id="110" name="textruta 109"/>
          <p:cNvSpPr txBox="1"/>
          <p:nvPr/>
        </p:nvSpPr>
        <p:spPr>
          <a:xfrm>
            <a:off x="3583206" y="1942299"/>
            <a:ext cx="969732" cy="338554"/>
          </a:xfrm>
          <a:prstGeom prst="rect">
            <a:avLst/>
          </a:prstGeom>
          <a:noFill/>
        </p:spPr>
        <p:txBody>
          <a:bodyPr wrap="square" rtlCol="0">
            <a:spAutoFit/>
          </a:bodyPr>
          <a:lstStyle/>
          <a:p>
            <a:pPr algn="ctr"/>
            <a:r>
              <a:rPr lang="sv-SE" sz="800" dirty="0">
                <a:latin typeface="Avenir Next LT Pro" panose="020B0504020202020204" pitchFamily="34" charset="0"/>
              </a:rPr>
              <a:t>Liten. </a:t>
            </a:r>
          </a:p>
          <a:p>
            <a:pPr algn="ctr"/>
            <a:r>
              <a:rPr lang="sv-SE" sz="800" dirty="0">
                <a:latin typeface="Avenir Next LT Pro" panose="020B0504020202020204" pitchFamily="34" charset="0"/>
              </a:rPr>
              <a:t>Begränsad</a:t>
            </a:r>
          </a:p>
        </p:txBody>
      </p:sp>
      <p:cxnSp>
        <p:nvCxnSpPr>
          <p:cNvPr id="58" name="Rak 57"/>
          <p:cNvCxnSpPr/>
          <p:nvPr/>
        </p:nvCxnSpPr>
        <p:spPr>
          <a:xfrm>
            <a:off x="4226500" y="26716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Beslut 110"/>
          <p:cNvSpPr/>
          <p:nvPr/>
        </p:nvSpPr>
        <p:spPr>
          <a:xfrm>
            <a:off x="8089753" y="1938744"/>
            <a:ext cx="729285" cy="653003"/>
          </a:xfrm>
          <a:prstGeom prst="flowChartDecisi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sp>
        <p:nvSpPr>
          <p:cNvPr id="126" name="textruta 125"/>
          <p:cNvSpPr txBox="1"/>
          <p:nvPr/>
        </p:nvSpPr>
        <p:spPr>
          <a:xfrm>
            <a:off x="8234768" y="2679458"/>
            <a:ext cx="461150" cy="246221"/>
          </a:xfrm>
          <a:prstGeom prst="rect">
            <a:avLst/>
          </a:prstGeom>
          <a:noFill/>
        </p:spPr>
        <p:txBody>
          <a:bodyPr wrap="square" rtlCol="0">
            <a:spAutoFit/>
          </a:bodyPr>
          <a:lstStyle/>
          <a:p>
            <a:pPr algn="ctr"/>
            <a:r>
              <a:rPr lang="sv-SE" sz="1000">
                <a:latin typeface="Avenir Next LT Pro" panose="020B0504020202020204" pitchFamily="34" charset="0"/>
              </a:rPr>
              <a:t>Nej</a:t>
            </a:r>
          </a:p>
        </p:txBody>
      </p:sp>
      <p:cxnSp>
        <p:nvCxnSpPr>
          <p:cNvPr id="133" name="Rak 132"/>
          <p:cNvCxnSpPr/>
          <p:nvPr/>
        </p:nvCxnSpPr>
        <p:spPr>
          <a:xfrm>
            <a:off x="7370929" y="305934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ak pil 134"/>
          <p:cNvCxnSpPr/>
          <p:nvPr/>
        </p:nvCxnSpPr>
        <p:spPr>
          <a:xfrm flipV="1">
            <a:off x="6599676" y="2789363"/>
            <a:ext cx="2133" cy="486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textruta 136"/>
          <p:cNvSpPr txBox="1"/>
          <p:nvPr/>
        </p:nvSpPr>
        <p:spPr>
          <a:xfrm>
            <a:off x="8703661" y="2077783"/>
            <a:ext cx="384617" cy="246221"/>
          </a:xfrm>
          <a:prstGeom prst="rect">
            <a:avLst/>
          </a:prstGeom>
          <a:noFill/>
        </p:spPr>
        <p:txBody>
          <a:bodyPr wrap="square" rtlCol="0">
            <a:spAutoFit/>
          </a:bodyPr>
          <a:lstStyle/>
          <a:p>
            <a:pPr algn="ctr"/>
            <a:r>
              <a:rPr lang="sv-SE" sz="1000">
                <a:latin typeface="Avenir Next LT Pro" panose="020B0504020202020204" pitchFamily="34" charset="0"/>
              </a:rPr>
              <a:t>Ja</a:t>
            </a:r>
          </a:p>
        </p:txBody>
      </p:sp>
      <p:cxnSp>
        <p:nvCxnSpPr>
          <p:cNvPr id="138" name="Rak 137"/>
          <p:cNvCxnSpPr/>
          <p:nvPr/>
        </p:nvCxnSpPr>
        <p:spPr>
          <a:xfrm>
            <a:off x="5050879" y="2274909"/>
            <a:ext cx="97922" cy="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Rak 138"/>
          <p:cNvCxnSpPr/>
          <p:nvPr/>
        </p:nvCxnSpPr>
        <p:spPr>
          <a:xfrm>
            <a:off x="5908069" y="2284433"/>
            <a:ext cx="97922" cy="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ruta 69"/>
          <p:cNvSpPr txBox="1"/>
          <p:nvPr/>
        </p:nvSpPr>
        <p:spPr>
          <a:xfrm>
            <a:off x="11344366" y="2024624"/>
            <a:ext cx="834031" cy="507831"/>
          </a:xfrm>
          <a:prstGeom prst="rect">
            <a:avLst/>
          </a:prstGeom>
          <a:noFill/>
        </p:spPr>
        <p:txBody>
          <a:bodyPr wrap="square" rtlCol="0">
            <a:spAutoFit/>
          </a:bodyPr>
          <a:lstStyle/>
          <a:p>
            <a:pPr algn="ctr"/>
            <a:r>
              <a:rPr lang="sv-SE" sz="900" dirty="0">
                <a:latin typeface="Avenir Next LT Pro" panose="020B0504020202020204" pitchFamily="34" charset="0"/>
              </a:rPr>
              <a:t>Underlag till andra processer</a:t>
            </a:r>
          </a:p>
        </p:txBody>
      </p:sp>
      <p:cxnSp>
        <p:nvCxnSpPr>
          <p:cNvPr id="75" name="Rak 74"/>
          <p:cNvCxnSpPr/>
          <p:nvPr/>
        </p:nvCxnSpPr>
        <p:spPr>
          <a:xfrm flipH="1">
            <a:off x="8436871" y="2924211"/>
            <a:ext cx="2119" cy="352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Rak 139"/>
          <p:cNvCxnSpPr/>
          <p:nvPr/>
        </p:nvCxnSpPr>
        <p:spPr>
          <a:xfrm>
            <a:off x="7143751" y="2274909"/>
            <a:ext cx="97922" cy="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Rak 140"/>
          <p:cNvCxnSpPr/>
          <p:nvPr/>
        </p:nvCxnSpPr>
        <p:spPr>
          <a:xfrm>
            <a:off x="7962524" y="2265384"/>
            <a:ext cx="97922" cy="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ruta 141"/>
          <p:cNvSpPr txBox="1"/>
          <p:nvPr/>
        </p:nvSpPr>
        <p:spPr>
          <a:xfrm>
            <a:off x="8078919" y="2101305"/>
            <a:ext cx="755958" cy="400110"/>
          </a:xfrm>
          <a:prstGeom prst="rect">
            <a:avLst/>
          </a:prstGeom>
          <a:noFill/>
        </p:spPr>
        <p:txBody>
          <a:bodyPr wrap="square" rtlCol="0">
            <a:spAutoFit/>
          </a:bodyPr>
          <a:lstStyle/>
          <a:p>
            <a:pPr algn="ctr"/>
            <a:r>
              <a:rPr lang="sv-SE" sz="1000" dirty="0">
                <a:latin typeface="Avenir Next LT Pro" panose="020B0504020202020204" pitchFamily="34" charset="0"/>
              </a:rPr>
              <a:t>Incident</a:t>
            </a:r>
            <a:br>
              <a:rPr lang="sv-SE" sz="1000" dirty="0">
                <a:latin typeface="Avenir Next LT Pro" panose="020B0504020202020204" pitchFamily="34" charset="0"/>
              </a:rPr>
            </a:br>
            <a:r>
              <a:rPr lang="sv-SE" sz="1000" dirty="0">
                <a:latin typeface="Avenir Next LT Pro" panose="020B0504020202020204" pitchFamily="34" charset="0"/>
              </a:rPr>
              <a:t>löst</a:t>
            </a:r>
          </a:p>
        </p:txBody>
      </p:sp>
      <p:cxnSp>
        <p:nvCxnSpPr>
          <p:cNvPr id="146" name="Rak 145"/>
          <p:cNvCxnSpPr/>
          <p:nvPr/>
        </p:nvCxnSpPr>
        <p:spPr>
          <a:xfrm>
            <a:off x="10141435" y="2284433"/>
            <a:ext cx="97922" cy="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Flödesschema: Process 146"/>
          <p:cNvSpPr/>
          <p:nvPr/>
        </p:nvSpPr>
        <p:spPr>
          <a:xfrm>
            <a:off x="8819038" y="3759589"/>
            <a:ext cx="729284" cy="658981"/>
          </a:xfrm>
          <a:prstGeom prst="flowChartProcess">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cxnSp>
        <p:nvCxnSpPr>
          <p:cNvPr id="148" name="Rak pil 147"/>
          <p:cNvCxnSpPr/>
          <p:nvPr/>
        </p:nvCxnSpPr>
        <p:spPr>
          <a:xfrm flipH="1">
            <a:off x="9171750" y="2736446"/>
            <a:ext cx="1" cy="912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Rak pil 150"/>
          <p:cNvCxnSpPr>
            <a:cxnSpLocks/>
          </p:cNvCxnSpPr>
          <p:nvPr/>
        </p:nvCxnSpPr>
        <p:spPr>
          <a:xfrm>
            <a:off x="273824" y="1690608"/>
            <a:ext cx="470301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2" name="Rak pil 151"/>
          <p:cNvCxnSpPr>
            <a:cxnSpLocks/>
          </p:cNvCxnSpPr>
          <p:nvPr/>
        </p:nvCxnSpPr>
        <p:spPr>
          <a:xfrm>
            <a:off x="5121254" y="1690608"/>
            <a:ext cx="586217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textruta 156"/>
          <p:cNvSpPr txBox="1"/>
          <p:nvPr/>
        </p:nvSpPr>
        <p:spPr>
          <a:xfrm>
            <a:off x="2046766" y="1459913"/>
            <a:ext cx="2616996" cy="246221"/>
          </a:xfrm>
          <a:prstGeom prst="rect">
            <a:avLst/>
          </a:prstGeom>
          <a:noFill/>
        </p:spPr>
        <p:txBody>
          <a:bodyPr wrap="square" rtlCol="0">
            <a:spAutoFit/>
          </a:bodyPr>
          <a:lstStyle/>
          <a:p>
            <a:r>
              <a:rPr lang="sv-SE" sz="1000" dirty="0">
                <a:latin typeface="Avenir Next LT Pro" panose="020B0504020202020204" pitchFamily="34" charset="0"/>
              </a:rPr>
              <a:t>Servicedesk/Första linjens support</a:t>
            </a:r>
          </a:p>
        </p:txBody>
      </p:sp>
      <p:sp>
        <p:nvSpPr>
          <p:cNvPr id="159" name="textruta 158"/>
          <p:cNvSpPr txBox="1"/>
          <p:nvPr/>
        </p:nvSpPr>
        <p:spPr>
          <a:xfrm>
            <a:off x="5568410" y="1445339"/>
            <a:ext cx="4653036" cy="246221"/>
          </a:xfrm>
          <a:prstGeom prst="rect">
            <a:avLst/>
          </a:prstGeom>
          <a:noFill/>
        </p:spPr>
        <p:txBody>
          <a:bodyPr wrap="square" rtlCol="0">
            <a:spAutoFit/>
          </a:bodyPr>
          <a:lstStyle/>
          <a:p>
            <a:r>
              <a:rPr lang="sv-SE" sz="1000" dirty="0">
                <a:latin typeface="Avenir Next LT Pro" panose="020B0504020202020204" pitchFamily="34" charset="0"/>
              </a:rPr>
              <a:t>Första linjens support, Andra linjens support och tredje linjens support</a:t>
            </a:r>
          </a:p>
        </p:txBody>
      </p:sp>
      <p:cxnSp>
        <p:nvCxnSpPr>
          <p:cNvPr id="163" name="Rak 162"/>
          <p:cNvCxnSpPr>
            <a:cxnSpLocks/>
          </p:cNvCxnSpPr>
          <p:nvPr/>
        </p:nvCxnSpPr>
        <p:spPr>
          <a:xfrm>
            <a:off x="4474845" y="3639337"/>
            <a:ext cx="1330" cy="918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Rak 167"/>
          <p:cNvCxnSpPr/>
          <p:nvPr/>
        </p:nvCxnSpPr>
        <p:spPr>
          <a:xfrm>
            <a:off x="4484122" y="4243724"/>
            <a:ext cx="1330" cy="918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Rak 168"/>
          <p:cNvCxnSpPr/>
          <p:nvPr/>
        </p:nvCxnSpPr>
        <p:spPr>
          <a:xfrm>
            <a:off x="4477498" y="5411824"/>
            <a:ext cx="1330" cy="918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Rak 169"/>
          <p:cNvCxnSpPr>
            <a:cxnSpLocks/>
          </p:cNvCxnSpPr>
          <p:nvPr/>
        </p:nvCxnSpPr>
        <p:spPr>
          <a:xfrm>
            <a:off x="4463183" y="5911994"/>
            <a:ext cx="0" cy="934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ruta 171"/>
          <p:cNvSpPr txBox="1"/>
          <p:nvPr/>
        </p:nvSpPr>
        <p:spPr>
          <a:xfrm>
            <a:off x="1737405" y="1914993"/>
            <a:ext cx="1098504" cy="707886"/>
          </a:xfrm>
          <a:prstGeom prst="rect">
            <a:avLst/>
          </a:prstGeom>
          <a:noFill/>
        </p:spPr>
        <p:txBody>
          <a:bodyPr wrap="square" rtlCol="0">
            <a:spAutoFit/>
          </a:bodyPr>
          <a:lstStyle/>
          <a:p>
            <a:pPr algn="ctr"/>
            <a:r>
              <a:rPr lang="sv-SE" sz="1000" dirty="0">
                <a:latin typeface="Avenir Next LT Pro" panose="020B0504020202020204" pitchFamily="34" charset="0"/>
              </a:rPr>
              <a:t>Initial analys. </a:t>
            </a:r>
          </a:p>
          <a:p>
            <a:pPr algn="ctr"/>
            <a:r>
              <a:rPr lang="sv-SE" sz="1000" dirty="0">
                <a:latin typeface="Avenir Next LT Pro" panose="020B0504020202020204" pitchFamily="34" charset="0"/>
              </a:rPr>
              <a:t>Kategoriserar Dokumenterar Rapporterar     </a:t>
            </a:r>
          </a:p>
        </p:txBody>
      </p:sp>
      <p:sp>
        <p:nvSpPr>
          <p:cNvPr id="91" name="textruta 90"/>
          <p:cNvSpPr txBox="1"/>
          <p:nvPr/>
        </p:nvSpPr>
        <p:spPr>
          <a:xfrm>
            <a:off x="4976839" y="3588182"/>
            <a:ext cx="1141176" cy="400110"/>
          </a:xfrm>
          <a:prstGeom prst="rect">
            <a:avLst/>
          </a:prstGeom>
          <a:noFill/>
        </p:spPr>
        <p:txBody>
          <a:bodyPr wrap="square" rtlCol="0">
            <a:spAutoFit/>
          </a:bodyPr>
          <a:lstStyle/>
          <a:p>
            <a:pPr algn="ctr"/>
            <a:r>
              <a:rPr lang="sv-SE" sz="1000" dirty="0">
                <a:latin typeface="Avenir Next LT Pro" panose="020B0504020202020204" pitchFamily="34" charset="0"/>
              </a:rPr>
              <a:t>Andra linjens support</a:t>
            </a:r>
          </a:p>
        </p:txBody>
      </p:sp>
      <p:sp>
        <p:nvSpPr>
          <p:cNvPr id="94" name="textruta 93"/>
          <p:cNvSpPr txBox="1"/>
          <p:nvPr/>
        </p:nvSpPr>
        <p:spPr>
          <a:xfrm>
            <a:off x="5017811" y="5967452"/>
            <a:ext cx="1014213" cy="400110"/>
          </a:xfrm>
          <a:prstGeom prst="rect">
            <a:avLst/>
          </a:prstGeom>
          <a:noFill/>
        </p:spPr>
        <p:txBody>
          <a:bodyPr wrap="square" rtlCol="0">
            <a:spAutoFit/>
          </a:bodyPr>
          <a:lstStyle/>
          <a:p>
            <a:pPr algn="ctr"/>
            <a:r>
              <a:rPr lang="sv-SE" sz="1000">
                <a:latin typeface="Avenir Next LT Pro" panose="020B0504020202020204" pitchFamily="34" charset="0"/>
              </a:rPr>
              <a:t>Tredje linjens support</a:t>
            </a:r>
          </a:p>
        </p:txBody>
      </p:sp>
      <p:sp>
        <p:nvSpPr>
          <p:cNvPr id="3" name="textruta 2"/>
          <p:cNvSpPr txBox="1"/>
          <p:nvPr/>
        </p:nvSpPr>
        <p:spPr>
          <a:xfrm>
            <a:off x="173371" y="1886774"/>
            <a:ext cx="851614" cy="784830"/>
          </a:xfrm>
          <a:prstGeom prst="rect">
            <a:avLst/>
          </a:prstGeom>
          <a:noFill/>
          <a:ln>
            <a:noFill/>
          </a:ln>
        </p:spPr>
        <p:txBody>
          <a:bodyPr wrap="square" rtlCol="0">
            <a:spAutoFit/>
          </a:bodyPr>
          <a:lstStyle/>
          <a:p>
            <a:pPr algn="ctr"/>
            <a:r>
              <a:rPr lang="sv-SE" sz="900" dirty="0">
                <a:latin typeface="Avenir Next LT Pro" panose="020B0504020202020204" pitchFamily="34" charset="0"/>
              </a:rPr>
              <a:t>Tar emot  incident</a:t>
            </a:r>
            <a:r>
              <a:rPr lang="sv-SE" sz="900" dirty="0">
                <a:solidFill>
                  <a:srgbClr val="00B050"/>
                </a:solidFill>
                <a:latin typeface="Avenir Next LT Pro" panose="020B0504020202020204" pitchFamily="34" charset="0"/>
              </a:rPr>
              <a:t> </a:t>
            </a:r>
          </a:p>
          <a:p>
            <a:pPr algn="ctr"/>
            <a:r>
              <a:rPr lang="sv-SE" sz="900" dirty="0">
                <a:latin typeface="Avenir Next LT Pro" panose="020B0504020202020204" pitchFamily="34" charset="0"/>
              </a:rPr>
              <a:t>Klar-                  rapporterar ärendet</a:t>
            </a:r>
            <a:endParaRPr lang="sv-SE" sz="900" strike="sngStrike" dirty="0">
              <a:latin typeface="Avenir Next LT Pro" panose="020B0504020202020204" pitchFamily="34" charset="0"/>
            </a:endParaRPr>
          </a:p>
        </p:txBody>
      </p:sp>
      <p:sp>
        <p:nvSpPr>
          <p:cNvPr id="7" name="textruta 6"/>
          <p:cNvSpPr txBox="1"/>
          <p:nvPr/>
        </p:nvSpPr>
        <p:spPr>
          <a:xfrm>
            <a:off x="274504" y="5172113"/>
            <a:ext cx="2175843" cy="465640"/>
          </a:xfrm>
          <a:prstGeom prst="rect">
            <a:avLst/>
          </a:prstGeom>
          <a:noFill/>
          <a:ln>
            <a:solidFill>
              <a:srgbClr val="00B050"/>
            </a:solidFill>
            <a:prstDash val="dash"/>
          </a:ln>
        </p:spPr>
        <p:txBody>
          <a:bodyPr wrap="square" rtlCol="0">
            <a:spAutoFit/>
          </a:bodyPr>
          <a:lstStyle/>
          <a:p>
            <a:pPr algn="ctr"/>
            <a:r>
              <a:rPr lang="sv-SE" sz="1213" dirty="0">
                <a:solidFill>
                  <a:schemeClr val="tx2"/>
                </a:solidFill>
                <a:latin typeface="Avenir Next LT Pro" panose="020B0504020202020204" pitchFamily="34" charset="0"/>
              </a:rPr>
              <a:t>* Företagsspecifik ärendehantering</a:t>
            </a:r>
          </a:p>
        </p:txBody>
      </p:sp>
      <p:sp>
        <p:nvSpPr>
          <p:cNvPr id="100" name="textruta 99"/>
          <p:cNvSpPr txBox="1"/>
          <p:nvPr/>
        </p:nvSpPr>
        <p:spPr>
          <a:xfrm>
            <a:off x="8739545" y="3885921"/>
            <a:ext cx="860947" cy="484363"/>
          </a:xfrm>
          <a:prstGeom prst="rect">
            <a:avLst/>
          </a:prstGeom>
          <a:noFill/>
        </p:spPr>
        <p:txBody>
          <a:bodyPr wrap="square" rtlCol="0">
            <a:spAutoFit/>
          </a:bodyPr>
          <a:lstStyle/>
          <a:p>
            <a:pPr algn="ctr"/>
            <a:r>
              <a:rPr lang="sv-SE" sz="849" dirty="0">
                <a:latin typeface="Avenir Next LT Pro" panose="020B0504020202020204" pitchFamily="34" charset="0"/>
              </a:rPr>
              <a:t>Uppdaterar CRM* ’och Incidentlogg</a:t>
            </a:r>
          </a:p>
        </p:txBody>
      </p:sp>
      <p:cxnSp>
        <p:nvCxnSpPr>
          <p:cNvPr id="15" name="Rak koppling 14"/>
          <p:cNvCxnSpPr/>
          <p:nvPr/>
        </p:nvCxnSpPr>
        <p:spPr>
          <a:xfrm>
            <a:off x="6599676" y="3276326"/>
            <a:ext cx="183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Rak 43"/>
          <p:cNvCxnSpPr/>
          <p:nvPr/>
        </p:nvCxnSpPr>
        <p:spPr>
          <a:xfrm>
            <a:off x="76232" y="2249877"/>
            <a:ext cx="15253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Flödesschema: Process 126"/>
          <p:cNvSpPr/>
          <p:nvPr/>
        </p:nvSpPr>
        <p:spPr>
          <a:xfrm>
            <a:off x="9627815" y="3752965"/>
            <a:ext cx="776414" cy="658981"/>
          </a:xfrm>
          <a:prstGeom prst="flowChartProcess">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a:solidFill>
                <a:schemeClr val="tx1"/>
              </a:solidFill>
              <a:latin typeface="Avenir Next LT Pro" panose="020B0504020202020204" pitchFamily="34" charset="0"/>
            </a:endParaRPr>
          </a:p>
        </p:txBody>
      </p:sp>
      <p:cxnSp>
        <p:nvCxnSpPr>
          <p:cNvPr id="130" name="Rak pil 147"/>
          <p:cNvCxnSpPr>
            <a:cxnSpLocks/>
          </p:cNvCxnSpPr>
          <p:nvPr/>
        </p:nvCxnSpPr>
        <p:spPr>
          <a:xfrm flipH="1">
            <a:off x="9971565" y="3418408"/>
            <a:ext cx="7939" cy="25750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2" name="textruta 131"/>
          <p:cNvSpPr txBox="1"/>
          <p:nvPr/>
        </p:nvSpPr>
        <p:spPr>
          <a:xfrm>
            <a:off x="9592810" y="3872558"/>
            <a:ext cx="860947" cy="353687"/>
          </a:xfrm>
          <a:prstGeom prst="rect">
            <a:avLst/>
          </a:prstGeom>
          <a:noFill/>
        </p:spPr>
        <p:txBody>
          <a:bodyPr wrap="square" rtlCol="0">
            <a:spAutoFit/>
          </a:bodyPr>
          <a:lstStyle/>
          <a:p>
            <a:pPr algn="ctr"/>
            <a:r>
              <a:rPr lang="sv-SE" sz="849">
                <a:latin typeface="Avenir Next LT Pro" panose="020B0504020202020204" pitchFamily="34" charset="0"/>
              </a:rPr>
              <a:t>Problem management</a:t>
            </a:r>
          </a:p>
        </p:txBody>
      </p:sp>
      <p:cxnSp>
        <p:nvCxnSpPr>
          <p:cNvPr id="11" name="Rak koppling 10"/>
          <p:cNvCxnSpPr/>
          <p:nvPr/>
        </p:nvCxnSpPr>
        <p:spPr>
          <a:xfrm>
            <a:off x="8809423" y="2264023"/>
            <a:ext cx="1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Rak 128"/>
          <p:cNvCxnSpPr/>
          <p:nvPr/>
        </p:nvCxnSpPr>
        <p:spPr>
          <a:xfrm>
            <a:off x="4912881" y="4743393"/>
            <a:ext cx="15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Rak 26"/>
          <p:cNvCxnSpPr/>
          <p:nvPr/>
        </p:nvCxnSpPr>
        <p:spPr>
          <a:xfrm flipV="1">
            <a:off x="3832509" y="2299889"/>
            <a:ext cx="547942" cy="1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Rak 26"/>
          <p:cNvCxnSpPr/>
          <p:nvPr/>
        </p:nvCxnSpPr>
        <p:spPr>
          <a:xfrm>
            <a:off x="919312" y="2299081"/>
            <a:ext cx="97922" cy="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ak koppling 41"/>
          <p:cNvCxnSpPr/>
          <p:nvPr/>
        </p:nvCxnSpPr>
        <p:spPr>
          <a:xfrm>
            <a:off x="9971565" y="2723333"/>
            <a:ext cx="7940" cy="318043"/>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Rak 26"/>
          <p:cNvCxnSpPr>
            <a:cxnSpLocks/>
          </p:cNvCxnSpPr>
          <p:nvPr/>
        </p:nvCxnSpPr>
        <p:spPr>
          <a:xfrm>
            <a:off x="2820013" y="2281462"/>
            <a:ext cx="467662" cy="2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p:cNvCxnSpPr>
            <a:cxnSpLocks/>
          </p:cNvCxnSpPr>
          <p:nvPr/>
        </p:nvCxnSpPr>
        <p:spPr>
          <a:xfrm>
            <a:off x="3560092" y="2552731"/>
            <a:ext cx="830" cy="181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9429517" y="2988139"/>
            <a:ext cx="1141176" cy="553998"/>
          </a:xfrm>
          <a:prstGeom prst="rect">
            <a:avLst/>
          </a:prstGeom>
          <a:noFill/>
        </p:spPr>
        <p:txBody>
          <a:bodyPr wrap="square" rtlCol="0">
            <a:spAutoFit/>
          </a:bodyPr>
          <a:lstStyle/>
          <a:p>
            <a:pPr algn="ctr"/>
            <a:r>
              <a:rPr lang="sv-SE" sz="1000">
                <a:latin typeface="Avenir Next LT Pro" panose="020B0504020202020204" pitchFamily="34" charset="0"/>
              </a:rPr>
              <a:t>Orsak inte identifierad. Tillfällig lösning</a:t>
            </a:r>
          </a:p>
        </p:txBody>
      </p:sp>
      <p:cxnSp>
        <p:nvCxnSpPr>
          <p:cNvPr id="116" name="Rak koppling 115"/>
          <p:cNvCxnSpPr/>
          <p:nvPr/>
        </p:nvCxnSpPr>
        <p:spPr>
          <a:xfrm>
            <a:off x="584169" y="3675911"/>
            <a:ext cx="0" cy="253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ruta 152">
            <a:extLst>
              <a:ext uri="{FF2B5EF4-FFF2-40B4-BE49-F238E27FC236}">
                <a16:creationId xmlns:a16="http://schemas.microsoft.com/office/drawing/2014/main" id="{0F5F0B75-AED9-24FB-8A58-DE8FE90F4B6F}"/>
              </a:ext>
            </a:extLst>
          </p:cNvPr>
          <p:cNvSpPr txBox="1"/>
          <p:nvPr/>
        </p:nvSpPr>
        <p:spPr>
          <a:xfrm>
            <a:off x="1783172" y="93768"/>
            <a:ext cx="9664590" cy="584775"/>
          </a:xfrm>
          <a:prstGeom prst="rect">
            <a:avLst/>
          </a:prstGeom>
          <a:noFill/>
        </p:spPr>
        <p:txBody>
          <a:bodyPr wrap="square" rtlCol="0">
            <a:spAutoFit/>
          </a:bodyPr>
          <a:lstStyle/>
          <a:p>
            <a:pPr algn="ctr"/>
            <a:r>
              <a:rPr lang="sv-SE" sz="3200" b="1" dirty="0">
                <a:solidFill>
                  <a:srgbClr val="39505C"/>
                </a:solidFill>
                <a:latin typeface="Avenir Next LT Pro" panose="020B0504020202020204" pitchFamily="34" charset="0"/>
              </a:rPr>
              <a:t>Bilaga 2b: Process för säkerhetsincidenter </a:t>
            </a:r>
            <a:r>
              <a:rPr lang="sv-SE" sz="1600" b="1" dirty="0">
                <a:solidFill>
                  <a:srgbClr val="39505C"/>
                </a:solidFill>
                <a:latin typeface="Avenir Next LT Pro" panose="020B0504020202020204" pitchFamily="34" charset="0"/>
              </a:rPr>
              <a:t>(Ver 1.1)</a:t>
            </a:r>
          </a:p>
        </p:txBody>
      </p:sp>
      <p:sp>
        <p:nvSpPr>
          <p:cNvPr id="2" name="textruta 1">
            <a:extLst>
              <a:ext uri="{FF2B5EF4-FFF2-40B4-BE49-F238E27FC236}">
                <a16:creationId xmlns:a16="http://schemas.microsoft.com/office/drawing/2014/main" id="{08131B7F-C676-04B8-A141-D2705FA3ADE4}"/>
              </a:ext>
            </a:extLst>
          </p:cNvPr>
          <p:cNvSpPr txBox="1"/>
          <p:nvPr/>
        </p:nvSpPr>
        <p:spPr>
          <a:xfrm>
            <a:off x="273824" y="5785596"/>
            <a:ext cx="2176523" cy="764568"/>
          </a:xfrm>
          <a:prstGeom prst="rect">
            <a:avLst/>
          </a:prstGeom>
          <a:noFill/>
          <a:ln>
            <a:solidFill>
              <a:schemeClr val="tx1"/>
            </a:solidFill>
            <a:prstDash val="lgDash"/>
          </a:ln>
        </p:spPr>
        <p:txBody>
          <a:bodyPr wrap="square" rtlCol="0">
            <a:spAutoFit/>
          </a:bodyPr>
          <a:lstStyle/>
          <a:p>
            <a:r>
              <a:rPr lang="sv-SE" sz="1092">
                <a:latin typeface="Avenir Next LT Pro" panose="020B0504020202020204" pitchFamily="34" charset="0"/>
              </a:rPr>
              <a:t>1) Ta fram kriterier för vad som ska betraktas som en </a:t>
            </a:r>
            <a:r>
              <a:rPr lang="sv-SE" sz="1092" b="1">
                <a:latin typeface="Avenir Next LT Pro" panose="020B0504020202020204" pitchFamily="34" charset="0"/>
              </a:rPr>
              <a:t>liten incident </a:t>
            </a:r>
            <a:r>
              <a:rPr lang="sv-SE" sz="1092">
                <a:latin typeface="Avenir Next LT Pro" panose="020B0504020202020204" pitchFamily="34" charset="0"/>
              </a:rPr>
              <a:t>som inte behöver registreras. </a:t>
            </a:r>
          </a:p>
        </p:txBody>
      </p:sp>
      <p:sp>
        <p:nvSpPr>
          <p:cNvPr id="14" name="Rektangel 13">
            <a:extLst>
              <a:ext uri="{FF2B5EF4-FFF2-40B4-BE49-F238E27FC236}">
                <a16:creationId xmlns:a16="http://schemas.microsoft.com/office/drawing/2014/main" id="{2DECB1EF-8D04-CBE1-ADFE-F5C42AFEBE62}"/>
              </a:ext>
            </a:extLst>
          </p:cNvPr>
          <p:cNvSpPr/>
          <p:nvPr/>
        </p:nvSpPr>
        <p:spPr>
          <a:xfrm>
            <a:off x="2671161" y="3162161"/>
            <a:ext cx="1261634" cy="3216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20"/>
              </a:spcBef>
              <a:spcAft>
                <a:spcPts val="0"/>
              </a:spcAft>
              <a:buClrTx/>
              <a:buSzTx/>
              <a:buFontTx/>
              <a:buNone/>
              <a:tabLst/>
              <a:defRPr/>
            </a:pPr>
            <a:r>
              <a:rPr lang="sv-SE" sz="1000" noProof="0" dirty="0">
                <a:solidFill>
                  <a:schemeClr val="tx1"/>
                </a:solidFill>
                <a:effectLst/>
                <a:latin typeface="Avenir Next LT Pro" panose="020B0504020202020204" pitchFamily="34" charset="0"/>
              </a:rPr>
              <a:t>Hierarkisk eskalering</a:t>
            </a:r>
          </a:p>
          <a:p>
            <a:pPr marL="0" marR="0" indent="0" algn="ctr" defTabSz="914400" rtl="0" eaLnBrk="1" fontAlgn="auto" latinLnBrk="0" hangingPunct="1">
              <a:lnSpc>
                <a:spcPct val="100000"/>
              </a:lnSpc>
              <a:spcBef>
                <a:spcPts val="20"/>
              </a:spcBef>
              <a:spcAft>
                <a:spcPts val="0"/>
              </a:spcAft>
              <a:buClrTx/>
              <a:buSzTx/>
              <a:buFontTx/>
              <a:buNone/>
              <a:tabLst/>
              <a:defRPr/>
            </a:pPr>
            <a:br>
              <a:rPr lang="sv-SE" dirty="0">
                <a:solidFill>
                  <a:schemeClr val="tx1"/>
                </a:solidFill>
                <a:latin typeface="Avenir Next LT Pro" panose="020B0504020202020204" pitchFamily="34" charset="0"/>
              </a:rPr>
            </a:br>
            <a:r>
              <a:rPr lang="sv-SE" sz="1000" b="1" kern="1200" dirty="0">
                <a:solidFill>
                  <a:schemeClr val="tx1"/>
                </a:solidFill>
                <a:effectLst/>
                <a:latin typeface="Avenir Next LT Pro" panose="020B0504020202020204" pitchFamily="34" charset="0"/>
              </a:rPr>
              <a:t>Incidentansvarig </a:t>
            </a:r>
            <a:r>
              <a:rPr lang="sv-SE" sz="1000" b="0" kern="1200" dirty="0">
                <a:solidFill>
                  <a:schemeClr val="tx1"/>
                </a:solidFill>
                <a:effectLst/>
                <a:latin typeface="Avenir Next LT Pro" panose="020B0504020202020204" pitchFamily="34" charset="0"/>
              </a:rPr>
              <a:t>koordinerar samtliga incidentaktiviteter.</a:t>
            </a:r>
            <a:br>
              <a:rPr lang="sv-SE" sz="1000" b="0" kern="1200" dirty="0">
                <a:solidFill>
                  <a:schemeClr val="tx1"/>
                </a:solidFill>
                <a:effectLst/>
                <a:latin typeface="Avenir Next LT Pro" panose="020B0504020202020204" pitchFamily="34" charset="0"/>
              </a:rPr>
            </a:br>
            <a:r>
              <a:rPr lang="sv-SE" sz="1000" b="0" kern="1200" dirty="0">
                <a:solidFill>
                  <a:schemeClr val="tx1"/>
                </a:solidFill>
                <a:effectLst/>
                <a:latin typeface="Avenir Next LT Pro" panose="020B0504020202020204" pitchFamily="34" charset="0"/>
              </a:rPr>
              <a:t>All  kommunikation och information går via incidentansvarig som säkerställer att alla parter fått relevant information. Informationen till användarna prioriteras</a:t>
            </a:r>
            <a:endParaRPr lang="sv-SE" sz="1000" b="0" noProof="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6" name="Rektangel 15">
            <a:extLst>
              <a:ext uri="{FF2B5EF4-FFF2-40B4-BE49-F238E27FC236}">
                <a16:creationId xmlns:a16="http://schemas.microsoft.com/office/drawing/2014/main" id="{699D5239-D94B-2136-4491-8CEFF479E5AD}"/>
              </a:ext>
            </a:extLst>
          </p:cNvPr>
          <p:cNvSpPr/>
          <p:nvPr/>
        </p:nvSpPr>
        <p:spPr>
          <a:xfrm>
            <a:off x="4030103" y="3169952"/>
            <a:ext cx="882778" cy="4061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8E0DAAF7-F38C-7A1E-9AB4-3F58A5CA70BA}"/>
              </a:ext>
            </a:extLst>
          </p:cNvPr>
          <p:cNvSpPr/>
          <p:nvPr/>
        </p:nvSpPr>
        <p:spPr>
          <a:xfrm>
            <a:off x="4027054" y="3740375"/>
            <a:ext cx="903953" cy="39432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47320" marR="134620" indent="-12065" algn="ctr">
              <a:lnSpc>
                <a:spcPct val="106000"/>
              </a:lnSpc>
              <a:spcAft>
                <a:spcPts val="0"/>
              </a:spcAft>
            </a:pPr>
            <a:endParaRPr lang="sv-SE" sz="1000" noProof="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1" name="Rektangel 20">
            <a:extLst>
              <a:ext uri="{FF2B5EF4-FFF2-40B4-BE49-F238E27FC236}">
                <a16:creationId xmlns:a16="http://schemas.microsoft.com/office/drawing/2014/main" id="{F6766FEE-988C-987D-7905-D7CA228A1E43}"/>
              </a:ext>
            </a:extLst>
          </p:cNvPr>
          <p:cNvSpPr/>
          <p:nvPr/>
        </p:nvSpPr>
        <p:spPr>
          <a:xfrm>
            <a:off x="4048391" y="5568729"/>
            <a:ext cx="883946" cy="2971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47320" marR="134620" indent="-12065" algn="ctr">
              <a:lnSpc>
                <a:spcPct val="106000"/>
              </a:lnSpc>
              <a:spcAft>
                <a:spcPts val="0"/>
              </a:spcAft>
            </a:pPr>
            <a:endParaRPr lang="sv-SE" sz="9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21">
            <a:extLst>
              <a:ext uri="{FF2B5EF4-FFF2-40B4-BE49-F238E27FC236}">
                <a16:creationId xmlns:a16="http://schemas.microsoft.com/office/drawing/2014/main" id="{6188FE14-CC8B-D9A9-372B-5B7A61D38F17}"/>
              </a:ext>
            </a:extLst>
          </p:cNvPr>
          <p:cNvSpPr/>
          <p:nvPr/>
        </p:nvSpPr>
        <p:spPr>
          <a:xfrm>
            <a:off x="4048391" y="6077745"/>
            <a:ext cx="884082" cy="3026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20"/>
              </a:spcBef>
              <a:spcAft>
                <a:spcPts val="0"/>
              </a:spcAft>
            </a:pPr>
            <a:r>
              <a:rPr lang="sv-SE" sz="1000" noProof="0" dirty="0">
                <a:solidFill>
                  <a:schemeClr val="tx1"/>
                </a:solidFill>
                <a:effectLst/>
              </a:rPr>
              <a:t>Felsöker</a:t>
            </a:r>
            <a:r>
              <a:rPr lang="sv-SE" sz="1000" noProof="0" dirty="0">
                <a:effectLst/>
              </a:rPr>
              <a:t> </a:t>
            </a:r>
            <a:endParaRPr lang="sv-SE" sz="10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ruta 24">
            <a:extLst>
              <a:ext uri="{FF2B5EF4-FFF2-40B4-BE49-F238E27FC236}">
                <a16:creationId xmlns:a16="http://schemas.microsoft.com/office/drawing/2014/main" id="{FB7E8E83-AE29-B966-5F45-CEBB84D12DF6}"/>
              </a:ext>
            </a:extLst>
          </p:cNvPr>
          <p:cNvSpPr txBox="1"/>
          <p:nvPr/>
        </p:nvSpPr>
        <p:spPr>
          <a:xfrm>
            <a:off x="3966596" y="5610321"/>
            <a:ext cx="1072958" cy="246414"/>
          </a:xfrm>
          <a:prstGeom prst="rect">
            <a:avLst/>
          </a:prstGeom>
          <a:noFill/>
        </p:spPr>
        <p:txBody>
          <a:bodyPr wrap="square" rtlCol="0">
            <a:spAutoFit/>
          </a:bodyPr>
          <a:lstStyle/>
          <a:p>
            <a:pPr marL="147320" marR="134620" indent="-12065" algn="ctr">
              <a:lnSpc>
                <a:spcPct val="106000"/>
              </a:lnSpc>
              <a:spcAft>
                <a:spcPts val="0"/>
              </a:spcAft>
            </a:pPr>
            <a:r>
              <a:rPr lang="sv-SE" sz="1000" noProof="0" dirty="0">
                <a:solidFill>
                  <a:schemeClr val="tx1"/>
                </a:solidFill>
                <a:effectLst/>
                <a:latin typeface="Avenir Next LT Pro" panose="020B0504020202020204" pitchFamily="34" charset="0"/>
              </a:rPr>
              <a:t>Eskalering</a:t>
            </a:r>
            <a:endParaRPr lang="sv-SE" sz="1000" noProof="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6" name="textruta 25">
            <a:extLst>
              <a:ext uri="{FF2B5EF4-FFF2-40B4-BE49-F238E27FC236}">
                <a16:creationId xmlns:a16="http://schemas.microsoft.com/office/drawing/2014/main" id="{716DBFC6-B99D-ABD3-B40B-B4E3147934CF}"/>
              </a:ext>
            </a:extLst>
          </p:cNvPr>
          <p:cNvSpPr txBox="1"/>
          <p:nvPr/>
        </p:nvSpPr>
        <p:spPr>
          <a:xfrm>
            <a:off x="4052634" y="3174269"/>
            <a:ext cx="874568" cy="400110"/>
          </a:xfrm>
          <a:prstGeom prst="rect">
            <a:avLst/>
          </a:prstGeom>
          <a:noFill/>
        </p:spPr>
        <p:txBody>
          <a:bodyPr wrap="square" rtlCol="0">
            <a:spAutoFit/>
          </a:bodyPr>
          <a:lstStyle/>
          <a:p>
            <a:pPr algn="ctr"/>
            <a:r>
              <a:rPr lang="sv-SE" sz="1000" noProof="0" dirty="0">
                <a:solidFill>
                  <a:schemeClr val="tx1"/>
                </a:solidFill>
                <a:effectLst/>
                <a:latin typeface="Avenir Next LT Pro" panose="020B0504020202020204" pitchFamily="34" charset="0"/>
              </a:rPr>
              <a:t>Funktionell eskalering</a:t>
            </a:r>
            <a:endParaRPr lang="sv-SE" sz="1000" noProof="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1" name="textruta 30">
            <a:extLst>
              <a:ext uri="{FF2B5EF4-FFF2-40B4-BE49-F238E27FC236}">
                <a16:creationId xmlns:a16="http://schemas.microsoft.com/office/drawing/2014/main" id="{D3005D99-E45E-88A3-47B9-CD792213EBB1}"/>
              </a:ext>
            </a:extLst>
          </p:cNvPr>
          <p:cNvSpPr txBox="1"/>
          <p:nvPr/>
        </p:nvSpPr>
        <p:spPr>
          <a:xfrm>
            <a:off x="4142233" y="3840385"/>
            <a:ext cx="704880" cy="246221"/>
          </a:xfrm>
          <a:prstGeom prst="rect">
            <a:avLst/>
          </a:prstGeom>
          <a:noFill/>
        </p:spPr>
        <p:txBody>
          <a:bodyPr wrap="square" rtlCol="0">
            <a:spAutoFit/>
          </a:bodyPr>
          <a:lstStyle/>
          <a:p>
            <a:r>
              <a:rPr lang="sv-SE" sz="1000" noProof="0" dirty="0">
                <a:solidFill>
                  <a:schemeClr val="tx1"/>
                </a:solidFill>
                <a:effectLst/>
                <a:latin typeface="Avenir Next LT Pro" panose="020B0504020202020204" pitchFamily="34" charset="0"/>
              </a:rPr>
              <a:t>Felsöker</a:t>
            </a:r>
            <a:r>
              <a:rPr lang="sv-SE" sz="1000" noProof="0" dirty="0">
                <a:effectLst/>
                <a:latin typeface="Avenir Next LT Pro" panose="020B0504020202020204" pitchFamily="34" charset="0"/>
              </a:rPr>
              <a:t> </a:t>
            </a:r>
            <a:endParaRPr lang="sv-SE" sz="1000" noProof="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cxnSp>
        <p:nvCxnSpPr>
          <p:cNvPr id="8" name="Rak pil 134">
            <a:extLst>
              <a:ext uri="{FF2B5EF4-FFF2-40B4-BE49-F238E27FC236}">
                <a16:creationId xmlns:a16="http://schemas.microsoft.com/office/drawing/2014/main" id="{D0EAF80D-FE72-FBFA-9AB8-280CD6BD7643}"/>
              </a:ext>
            </a:extLst>
          </p:cNvPr>
          <p:cNvCxnSpPr>
            <a:cxnSpLocks/>
          </p:cNvCxnSpPr>
          <p:nvPr/>
        </p:nvCxnSpPr>
        <p:spPr>
          <a:xfrm flipH="1">
            <a:off x="3567664" y="2902254"/>
            <a:ext cx="4794" cy="2196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244813"/>
      </p:ext>
    </p:extLst>
  </p:cSld>
  <p:clrMapOvr>
    <a:masterClrMapping/>
  </p:clrMapOvr>
</p:sld>
</file>

<file path=ppt/theme/theme1.xml><?xml version="1.0" encoding="utf-8"?>
<a:theme xmlns:a="http://schemas.openxmlformats.org/drawingml/2006/main" name="Office-tema">
  <a:themeElements>
    <a:clrScheme name="SSNF">
      <a:dk1>
        <a:srgbClr val="1A1A1A"/>
      </a:dk1>
      <a:lt1>
        <a:srgbClr val="F5F5ED"/>
      </a:lt1>
      <a:dk2>
        <a:srgbClr val="39505C"/>
      </a:dk2>
      <a:lt2>
        <a:srgbClr val="DED6BF"/>
      </a:lt2>
      <a:accent1>
        <a:srgbClr val="FF990A"/>
      </a:accent1>
      <a:accent2>
        <a:srgbClr val="729D74"/>
      </a:accent2>
      <a:accent3>
        <a:srgbClr val="415644"/>
      </a:accent3>
      <a:accent4>
        <a:srgbClr val="232323"/>
      </a:accent4>
      <a:accent5>
        <a:srgbClr val="3B332C"/>
      </a:accent5>
      <a:accent6>
        <a:srgbClr val="E3E3E1"/>
      </a:accent6>
      <a:hlink>
        <a:srgbClr val="FF990A"/>
      </a:hlink>
      <a:folHlink>
        <a:srgbClr val="FF99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MALL TLP_CLEAR" id="{D8F2B15B-BC06-4C3C-B5AA-20FEF01E40DF}" vid="{6BFFA6E6-46BF-435F-8D52-6384CDDD392D}"/>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MALL TLP_CLEAR" id="{D8F2B15B-BC06-4C3C-B5AA-20FEF01E40DF}" vid="{B7FD5054-CCF5-49F2-9683-8D212260C0E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d48173-760f-4560-b4d5-925a7abf12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DEA3F8767D5784E99ED4460ED40AA8F" ma:contentTypeVersion="12" ma:contentTypeDescription="Skapa ett nytt dokument." ma:contentTypeScope="" ma:versionID="f667b9821910a50bbf97391a617270fd">
  <xsd:schema xmlns:xsd="http://www.w3.org/2001/XMLSchema" xmlns:xs="http://www.w3.org/2001/XMLSchema" xmlns:p="http://schemas.microsoft.com/office/2006/metadata/properties" xmlns:ns2="48d48173-760f-4560-b4d5-925a7abf1207" targetNamespace="http://schemas.microsoft.com/office/2006/metadata/properties" ma:root="true" ma:fieldsID="3bce13185916956b9da864ffc994f67f" ns2:_="">
    <xsd:import namespace="48d48173-760f-4560-b4d5-925a7abf1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48173-760f-4560-b4d5-925a7abf1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47a5f835-f170-4985-8acf-d49f3b24584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C2960-96D2-4D81-AC46-8A84D9BBF5EA}">
  <ds:schemaRefs>
    <ds:schemaRef ds:uri="60a0713d-4b8a-4fdc-9d69-8392a5c6cc0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09B4E4-23D1-4A22-B9A7-DC0CD8169870}">
  <ds:schemaRefs>
    <ds:schemaRef ds:uri="http://schemas.microsoft.com/sharepoint/v3/contenttype/forms"/>
  </ds:schemaRefs>
</ds:datastoreItem>
</file>

<file path=customXml/itemProps3.xml><?xml version="1.0" encoding="utf-8"?>
<ds:datastoreItem xmlns:ds="http://schemas.openxmlformats.org/officeDocument/2006/customXml" ds:itemID="{9CD4DD47-693A-4965-A156-8ECB38D66887}"/>
</file>

<file path=docProps/app.xml><?xml version="1.0" encoding="utf-8"?>
<Properties xmlns="http://schemas.openxmlformats.org/officeDocument/2006/extended-properties" xmlns:vt="http://schemas.openxmlformats.org/officeDocument/2006/docPropsVTypes">
  <Template>SSNF MALL TLP_CLEAR</Template>
  <TotalTime>119</TotalTime>
  <Words>358</Words>
  <Application>Microsoft Office PowerPoint</Application>
  <PresentationFormat>Bredbild</PresentationFormat>
  <Paragraphs>61</Paragraphs>
  <Slides>1</Slides>
  <Notes>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vt:i4>
      </vt:variant>
    </vt:vector>
  </HeadingPairs>
  <TitlesOfParts>
    <vt:vector size="10" baseType="lpstr">
      <vt:lpstr>Arial</vt:lpstr>
      <vt:lpstr>Avenir Next LT Pro</vt:lpstr>
      <vt:lpstr>Avenir Next LT Pro Demi</vt:lpstr>
      <vt:lpstr>Calibri</vt:lpstr>
      <vt:lpstr>Calibri Light</vt:lpstr>
      <vt:lpstr>Century Gothic</vt:lpstr>
      <vt:lpstr>Wingdings</vt:lpstr>
      <vt:lpstr>Office-tema</vt:lpstr>
      <vt:lpstr>Anpassad formgivning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Jimmy Persson</dc:creator>
  <cp:lastModifiedBy>Lars Björkman</cp:lastModifiedBy>
  <cp:revision>21</cp:revision>
  <dcterms:created xsi:type="dcterms:W3CDTF">2023-05-16T08:48:45Z</dcterms:created>
  <dcterms:modified xsi:type="dcterms:W3CDTF">2024-11-26T18:00:34Z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0x010100DDEA3F8767D5784E99ED4460ED40AA8F</vt:lpwstr>
  </property>
  <property fmtid="{D5CDD505-2E9C-101B-9397-08002B2CF9AE}" pid="3" name="MediaServiceImageTags">
    <vt:lpwstr/>
  </property>
</Properties>
</file>