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1" r:id="rId5"/>
  </p:sldMasterIdLst>
  <p:notesMasterIdLst>
    <p:notesMasterId r:id="rId7"/>
  </p:notesMasterIdLst>
  <p:sldIdLst>
    <p:sldId id="384" r:id="rId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505C"/>
    <a:srgbClr val="C2B693"/>
    <a:srgbClr val="415644"/>
    <a:srgbClr val="5F8661"/>
    <a:srgbClr val="FFFFFF"/>
    <a:srgbClr val="E3E3E1"/>
    <a:srgbClr val="DED6BF"/>
    <a:srgbClr val="232323"/>
    <a:srgbClr val="729D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just format 3 - Dekorfärg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1164" y="6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s Björkman" userId="10049411-c5d5-42b6-93f4-7d56d5eee647" providerId="ADAL" clId="{0CB80B2D-4891-4E8D-B762-5735291163CF}"/>
    <pc:docChg chg="modSld">
      <pc:chgData name="Lars Björkman" userId="10049411-c5d5-42b6-93f4-7d56d5eee647" providerId="ADAL" clId="{0CB80B2D-4891-4E8D-B762-5735291163CF}" dt="2024-11-26T18:01:55.148" v="19" actId="1036"/>
      <pc:docMkLst>
        <pc:docMk/>
      </pc:docMkLst>
      <pc:sldChg chg="modSp mod">
        <pc:chgData name="Lars Björkman" userId="10049411-c5d5-42b6-93f4-7d56d5eee647" providerId="ADAL" clId="{0CB80B2D-4891-4E8D-B762-5735291163CF}" dt="2024-11-26T18:01:55.148" v="19" actId="1036"/>
        <pc:sldMkLst>
          <pc:docMk/>
          <pc:sldMk cId="1746825441" sldId="384"/>
        </pc:sldMkLst>
        <pc:spChg chg="mod">
          <ac:chgData name="Lars Björkman" userId="10049411-c5d5-42b6-93f4-7d56d5eee647" providerId="ADAL" clId="{0CB80B2D-4891-4E8D-B762-5735291163CF}" dt="2024-11-26T18:01:55.148" v="19" actId="1036"/>
          <ac:spMkLst>
            <pc:docMk/>
            <pc:sldMk cId="1746825441" sldId="384"/>
            <ac:spMk id="153" creationId="{5A06133F-4C16-73C2-3257-44EBAD4E2814}"/>
          </ac:spMkLst>
        </pc:spChg>
      </pc:sldChg>
    </pc:docChg>
  </pc:docChgLst>
  <pc:docChgLst>
    <pc:chgData name="Jerker Ardnor" userId="S::jerker.ardnor_rejlers.se#ext#@stadsnatsforeningen.onmicrosoft.com::c8331ea7-c2f3-4b4c-a50c-f773d779fde4" providerId="AD" clId="Web-{CCBABF59-D0FB-3AF0-8C3F-73E4BC59C114}"/>
    <pc:docChg chg="addSld delSld modSld">
      <pc:chgData name="Jerker Ardnor" userId="S::jerker.ardnor_rejlers.se#ext#@stadsnatsforeningen.onmicrosoft.com::c8331ea7-c2f3-4b4c-a50c-f773d779fde4" providerId="AD" clId="Web-{CCBABF59-D0FB-3AF0-8C3F-73E4BC59C114}" dt="2024-10-03T13:22:50.326" v="6" actId="14100"/>
      <pc:docMkLst>
        <pc:docMk/>
      </pc:docMkLst>
      <pc:sldChg chg="add del">
        <pc:chgData name="Jerker Ardnor" userId="S::jerker.ardnor_rejlers.se#ext#@stadsnatsforeningen.onmicrosoft.com::c8331ea7-c2f3-4b4c-a50c-f773d779fde4" providerId="AD" clId="Web-{CCBABF59-D0FB-3AF0-8C3F-73E4BC59C114}" dt="2024-10-03T13:06:34.575" v="1"/>
        <pc:sldMkLst>
          <pc:docMk/>
          <pc:sldMk cId="3839068005" sldId="1233"/>
        </pc:sldMkLst>
      </pc:sldChg>
      <pc:sldChg chg="addSp delSp modSp new mod modClrScheme chgLayout">
        <pc:chgData name="Jerker Ardnor" userId="S::jerker.ardnor_rejlers.se#ext#@stadsnatsforeningen.onmicrosoft.com::c8331ea7-c2f3-4b4c-a50c-f773d779fde4" providerId="AD" clId="Web-{CCBABF59-D0FB-3AF0-8C3F-73E4BC59C114}" dt="2024-10-03T13:22:50.326" v="6" actId="14100"/>
        <pc:sldMkLst>
          <pc:docMk/>
          <pc:sldMk cId="2787136417" sldId="1943"/>
        </pc:sldMkLst>
        <pc:spChg chg="mod ord">
          <ac:chgData name="Jerker Ardnor" userId="S::jerker.ardnor_rejlers.se#ext#@stadsnatsforeningen.onmicrosoft.com::c8331ea7-c2f3-4b4c-a50c-f773d779fde4" providerId="AD" clId="Web-{CCBABF59-D0FB-3AF0-8C3F-73E4BC59C114}" dt="2024-10-03T13:22:33.279" v="3"/>
          <ac:spMkLst>
            <pc:docMk/>
            <pc:sldMk cId="2787136417" sldId="1943"/>
            <ac:spMk id="2" creationId="{6999B923-BA36-ED2B-9E8B-8536667BCB74}"/>
          </ac:spMkLst>
        </pc:spChg>
        <pc:spChg chg="del mod ord">
          <ac:chgData name="Jerker Ardnor" userId="S::jerker.ardnor_rejlers.se#ext#@stadsnatsforeningen.onmicrosoft.com::c8331ea7-c2f3-4b4c-a50c-f773d779fde4" providerId="AD" clId="Web-{CCBABF59-D0FB-3AF0-8C3F-73E4BC59C114}" dt="2024-10-03T13:22:43.826" v="4"/>
          <ac:spMkLst>
            <pc:docMk/>
            <pc:sldMk cId="2787136417" sldId="1943"/>
            <ac:spMk id="3" creationId="{2BCD5E6F-F876-A18E-4C7F-C3C5D8098481}"/>
          </ac:spMkLst>
        </pc:spChg>
        <pc:picChg chg="add mod ord">
          <ac:chgData name="Jerker Ardnor" userId="S::jerker.ardnor_rejlers.se#ext#@stadsnatsforeningen.onmicrosoft.com::c8331ea7-c2f3-4b4c-a50c-f773d779fde4" providerId="AD" clId="Web-{CCBABF59-D0FB-3AF0-8C3F-73E4BC59C114}" dt="2024-10-03T13:22:50.326" v="6" actId="14100"/>
          <ac:picMkLst>
            <pc:docMk/>
            <pc:sldMk cId="2787136417" sldId="1943"/>
            <ac:picMk id="4" creationId="{D9E39A91-56C0-90D6-E053-D139B584B242}"/>
          </ac:picMkLst>
        </pc:picChg>
      </pc:sldChg>
    </pc:docChg>
  </pc:docChgLst>
  <pc:docChgLst>
    <pc:chgData name="Lars Björkman" userId="10049411-c5d5-42b6-93f4-7d56d5eee647" providerId="ADAL" clId="{11E4A439-D5E8-4063-AD6F-DF1F282B390C}"/>
    <pc:docChg chg="undo custSel addSld delSld modSld">
      <pc:chgData name="Lars Björkman" userId="10049411-c5d5-42b6-93f4-7d56d5eee647" providerId="ADAL" clId="{11E4A439-D5E8-4063-AD6F-DF1F282B390C}" dt="2024-11-01T13:46:56.055" v="3256" actId="2696"/>
      <pc:docMkLst>
        <pc:docMk/>
      </pc:docMkLst>
      <pc:sldChg chg="del">
        <pc:chgData name="Lars Björkman" userId="10049411-c5d5-42b6-93f4-7d56d5eee647" providerId="ADAL" clId="{11E4A439-D5E8-4063-AD6F-DF1F282B390C}" dt="2024-10-04T07:22:24.289" v="0" actId="47"/>
        <pc:sldMkLst>
          <pc:docMk/>
          <pc:sldMk cId="1169691364" sldId="256"/>
        </pc:sldMkLst>
      </pc:sldChg>
      <pc:sldChg chg="del">
        <pc:chgData name="Lars Björkman" userId="10049411-c5d5-42b6-93f4-7d56d5eee647" providerId="ADAL" clId="{11E4A439-D5E8-4063-AD6F-DF1F282B390C}" dt="2024-10-04T07:23:12.266" v="1" actId="47"/>
        <pc:sldMkLst>
          <pc:docMk/>
          <pc:sldMk cId="370608747" sldId="257"/>
        </pc:sldMkLst>
      </pc:sldChg>
      <pc:sldChg chg="del">
        <pc:chgData name="Lars Björkman" userId="10049411-c5d5-42b6-93f4-7d56d5eee647" providerId="ADAL" clId="{11E4A439-D5E8-4063-AD6F-DF1F282B390C}" dt="2024-10-04T07:22:24.289" v="0" actId="47"/>
        <pc:sldMkLst>
          <pc:docMk/>
          <pc:sldMk cId="589407322" sldId="266"/>
        </pc:sldMkLst>
      </pc:sldChg>
      <pc:sldChg chg="del">
        <pc:chgData name="Lars Björkman" userId="10049411-c5d5-42b6-93f4-7d56d5eee647" providerId="ADAL" clId="{11E4A439-D5E8-4063-AD6F-DF1F282B390C}" dt="2024-10-04T07:22:24.289" v="0" actId="47"/>
        <pc:sldMkLst>
          <pc:docMk/>
          <pc:sldMk cId="4002762183" sldId="267"/>
        </pc:sldMkLst>
      </pc:sldChg>
      <pc:sldChg chg="del">
        <pc:chgData name="Lars Björkman" userId="10049411-c5d5-42b6-93f4-7d56d5eee647" providerId="ADAL" clId="{11E4A439-D5E8-4063-AD6F-DF1F282B390C}" dt="2024-10-04T07:22:24.289" v="0" actId="47"/>
        <pc:sldMkLst>
          <pc:docMk/>
          <pc:sldMk cId="403830664" sldId="268"/>
        </pc:sldMkLst>
      </pc:sldChg>
      <pc:sldChg chg="del">
        <pc:chgData name="Lars Björkman" userId="10049411-c5d5-42b6-93f4-7d56d5eee647" providerId="ADAL" clId="{11E4A439-D5E8-4063-AD6F-DF1F282B390C}" dt="2024-10-04T07:22:24.289" v="0" actId="47"/>
        <pc:sldMkLst>
          <pc:docMk/>
          <pc:sldMk cId="1137298284" sldId="271"/>
        </pc:sldMkLst>
      </pc:sldChg>
      <pc:sldChg chg="del">
        <pc:chgData name="Lars Björkman" userId="10049411-c5d5-42b6-93f4-7d56d5eee647" providerId="ADAL" clId="{11E4A439-D5E8-4063-AD6F-DF1F282B390C}" dt="2024-10-04T07:22:24.289" v="0" actId="47"/>
        <pc:sldMkLst>
          <pc:docMk/>
          <pc:sldMk cId="2581789318" sldId="278"/>
        </pc:sldMkLst>
      </pc:sldChg>
      <pc:sldChg chg="del">
        <pc:chgData name="Lars Björkman" userId="10049411-c5d5-42b6-93f4-7d56d5eee647" providerId="ADAL" clId="{11E4A439-D5E8-4063-AD6F-DF1F282B390C}" dt="2024-10-04T07:22:24.289" v="0" actId="47"/>
        <pc:sldMkLst>
          <pc:docMk/>
          <pc:sldMk cId="3581656479" sldId="279"/>
        </pc:sldMkLst>
      </pc:sldChg>
      <pc:sldChg chg="del">
        <pc:chgData name="Lars Björkman" userId="10049411-c5d5-42b6-93f4-7d56d5eee647" providerId="ADAL" clId="{11E4A439-D5E8-4063-AD6F-DF1F282B390C}" dt="2024-10-04T07:22:24.289" v="0" actId="47"/>
        <pc:sldMkLst>
          <pc:docMk/>
          <pc:sldMk cId="2677031635" sldId="280"/>
        </pc:sldMkLst>
      </pc:sldChg>
      <pc:sldChg chg="del">
        <pc:chgData name="Lars Björkman" userId="10049411-c5d5-42b6-93f4-7d56d5eee647" providerId="ADAL" clId="{11E4A439-D5E8-4063-AD6F-DF1F282B390C}" dt="2024-10-04T07:22:24.289" v="0" actId="47"/>
        <pc:sldMkLst>
          <pc:docMk/>
          <pc:sldMk cId="1518821111" sldId="285"/>
        </pc:sldMkLst>
      </pc:sldChg>
      <pc:sldChg chg="modSp del mod">
        <pc:chgData name="Lars Björkman" userId="10049411-c5d5-42b6-93f4-7d56d5eee647" providerId="ADAL" clId="{11E4A439-D5E8-4063-AD6F-DF1F282B390C}" dt="2024-10-04T08:27:14.815" v="1844" actId="47"/>
        <pc:sldMkLst>
          <pc:docMk/>
          <pc:sldMk cId="3521484618" sldId="298"/>
        </pc:sldMkLst>
        <pc:graphicFrameChg chg="modGraphic">
          <ac:chgData name="Lars Björkman" userId="10049411-c5d5-42b6-93f4-7d56d5eee647" providerId="ADAL" clId="{11E4A439-D5E8-4063-AD6F-DF1F282B390C}" dt="2024-10-04T07:24:24.140" v="2" actId="207"/>
          <ac:graphicFrameMkLst>
            <pc:docMk/>
            <pc:sldMk cId="3521484618" sldId="298"/>
            <ac:graphicFrameMk id="95" creationId="{00000000-0000-0000-0000-000000000000}"/>
          </ac:graphicFrameMkLst>
        </pc:graphicFrameChg>
      </pc:sldChg>
      <pc:sldChg chg="del">
        <pc:chgData name="Lars Björkman" userId="10049411-c5d5-42b6-93f4-7d56d5eee647" providerId="ADAL" clId="{11E4A439-D5E8-4063-AD6F-DF1F282B390C}" dt="2024-10-04T07:22:24.289" v="0" actId="47"/>
        <pc:sldMkLst>
          <pc:docMk/>
          <pc:sldMk cId="2470898784" sldId="303"/>
        </pc:sldMkLst>
      </pc:sldChg>
      <pc:sldChg chg="del">
        <pc:chgData name="Lars Björkman" userId="10049411-c5d5-42b6-93f4-7d56d5eee647" providerId="ADAL" clId="{11E4A439-D5E8-4063-AD6F-DF1F282B390C}" dt="2024-10-04T07:22:24.289" v="0" actId="47"/>
        <pc:sldMkLst>
          <pc:docMk/>
          <pc:sldMk cId="665680301" sldId="308"/>
        </pc:sldMkLst>
      </pc:sldChg>
      <pc:sldChg chg="del">
        <pc:chgData name="Lars Björkman" userId="10049411-c5d5-42b6-93f4-7d56d5eee647" providerId="ADAL" clId="{11E4A439-D5E8-4063-AD6F-DF1F282B390C}" dt="2024-10-04T07:23:12.266" v="1" actId="47"/>
        <pc:sldMkLst>
          <pc:docMk/>
          <pc:sldMk cId="938103167" sldId="309"/>
        </pc:sldMkLst>
      </pc:sldChg>
      <pc:sldChg chg="del">
        <pc:chgData name="Lars Björkman" userId="10049411-c5d5-42b6-93f4-7d56d5eee647" providerId="ADAL" clId="{11E4A439-D5E8-4063-AD6F-DF1F282B390C}" dt="2024-10-04T07:22:24.289" v="0" actId="47"/>
        <pc:sldMkLst>
          <pc:docMk/>
          <pc:sldMk cId="1835481362" sldId="312"/>
        </pc:sldMkLst>
      </pc:sldChg>
      <pc:sldChg chg="del">
        <pc:chgData name="Lars Björkman" userId="10049411-c5d5-42b6-93f4-7d56d5eee647" providerId="ADAL" clId="{11E4A439-D5E8-4063-AD6F-DF1F282B390C}" dt="2024-10-04T07:22:24.289" v="0" actId="47"/>
        <pc:sldMkLst>
          <pc:docMk/>
          <pc:sldMk cId="525706207" sldId="318"/>
        </pc:sldMkLst>
      </pc:sldChg>
      <pc:sldChg chg="del">
        <pc:chgData name="Lars Björkman" userId="10049411-c5d5-42b6-93f4-7d56d5eee647" providerId="ADAL" clId="{11E4A439-D5E8-4063-AD6F-DF1F282B390C}" dt="2024-10-04T07:22:24.289" v="0" actId="47"/>
        <pc:sldMkLst>
          <pc:docMk/>
          <pc:sldMk cId="1129659682" sldId="323"/>
        </pc:sldMkLst>
      </pc:sldChg>
      <pc:sldChg chg="del">
        <pc:chgData name="Lars Björkman" userId="10049411-c5d5-42b6-93f4-7d56d5eee647" providerId="ADAL" clId="{11E4A439-D5E8-4063-AD6F-DF1F282B390C}" dt="2024-10-04T07:23:12.266" v="1" actId="47"/>
        <pc:sldMkLst>
          <pc:docMk/>
          <pc:sldMk cId="3834277708" sldId="339"/>
        </pc:sldMkLst>
      </pc:sldChg>
      <pc:sldChg chg="del">
        <pc:chgData name="Lars Björkman" userId="10049411-c5d5-42b6-93f4-7d56d5eee647" providerId="ADAL" clId="{11E4A439-D5E8-4063-AD6F-DF1F282B390C}" dt="2024-10-04T07:23:12.266" v="1" actId="47"/>
        <pc:sldMkLst>
          <pc:docMk/>
          <pc:sldMk cId="2145781027" sldId="340"/>
        </pc:sldMkLst>
      </pc:sldChg>
      <pc:sldChg chg="del">
        <pc:chgData name="Lars Björkman" userId="10049411-c5d5-42b6-93f4-7d56d5eee647" providerId="ADAL" clId="{11E4A439-D5E8-4063-AD6F-DF1F282B390C}" dt="2024-10-04T07:22:24.289" v="0" actId="47"/>
        <pc:sldMkLst>
          <pc:docMk/>
          <pc:sldMk cId="431399816" sldId="342"/>
        </pc:sldMkLst>
      </pc:sldChg>
      <pc:sldChg chg="del">
        <pc:chgData name="Lars Björkman" userId="10049411-c5d5-42b6-93f4-7d56d5eee647" providerId="ADAL" clId="{11E4A439-D5E8-4063-AD6F-DF1F282B390C}" dt="2024-10-04T07:22:24.289" v="0" actId="47"/>
        <pc:sldMkLst>
          <pc:docMk/>
          <pc:sldMk cId="3586293860" sldId="350"/>
        </pc:sldMkLst>
      </pc:sldChg>
      <pc:sldChg chg="del">
        <pc:chgData name="Lars Björkman" userId="10049411-c5d5-42b6-93f4-7d56d5eee647" providerId="ADAL" clId="{11E4A439-D5E8-4063-AD6F-DF1F282B390C}" dt="2024-10-04T07:22:24.289" v="0" actId="47"/>
        <pc:sldMkLst>
          <pc:docMk/>
          <pc:sldMk cId="2198691318" sldId="351"/>
        </pc:sldMkLst>
      </pc:sldChg>
      <pc:sldChg chg="del">
        <pc:chgData name="Lars Björkman" userId="10049411-c5d5-42b6-93f4-7d56d5eee647" providerId="ADAL" clId="{11E4A439-D5E8-4063-AD6F-DF1F282B390C}" dt="2024-10-04T07:22:24.289" v="0" actId="47"/>
        <pc:sldMkLst>
          <pc:docMk/>
          <pc:sldMk cId="2777302306" sldId="352"/>
        </pc:sldMkLst>
      </pc:sldChg>
      <pc:sldChg chg="del">
        <pc:chgData name="Lars Björkman" userId="10049411-c5d5-42b6-93f4-7d56d5eee647" providerId="ADAL" clId="{11E4A439-D5E8-4063-AD6F-DF1F282B390C}" dt="2024-10-04T07:22:24.289" v="0" actId="47"/>
        <pc:sldMkLst>
          <pc:docMk/>
          <pc:sldMk cId="2922272755" sldId="353"/>
        </pc:sldMkLst>
      </pc:sldChg>
      <pc:sldChg chg="del">
        <pc:chgData name="Lars Björkman" userId="10049411-c5d5-42b6-93f4-7d56d5eee647" providerId="ADAL" clId="{11E4A439-D5E8-4063-AD6F-DF1F282B390C}" dt="2024-10-04T07:22:24.289" v="0" actId="47"/>
        <pc:sldMkLst>
          <pc:docMk/>
          <pc:sldMk cId="2907067317" sldId="354"/>
        </pc:sldMkLst>
      </pc:sldChg>
      <pc:sldChg chg="del">
        <pc:chgData name="Lars Björkman" userId="10049411-c5d5-42b6-93f4-7d56d5eee647" providerId="ADAL" clId="{11E4A439-D5E8-4063-AD6F-DF1F282B390C}" dt="2024-10-04T07:22:24.289" v="0" actId="47"/>
        <pc:sldMkLst>
          <pc:docMk/>
          <pc:sldMk cId="3560019045" sldId="355"/>
        </pc:sldMkLst>
      </pc:sldChg>
      <pc:sldChg chg="del">
        <pc:chgData name="Lars Björkman" userId="10049411-c5d5-42b6-93f4-7d56d5eee647" providerId="ADAL" clId="{11E4A439-D5E8-4063-AD6F-DF1F282B390C}" dt="2024-10-04T07:22:24.289" v="0" actId="47"/>
        <pc:sldMkLst>
          <pc:docMk/>
          <pc:sldMk cId="2178571382" sldId="356"/>
        </pc:sldMkLst>
      </pc:sldChg>
      <pc:sldChg chg="del">
        <pc:chgData name="Lars Björkman" userId="10049411-c5d5-42b6-93f4-7d56d5eee647" providerId="ADAL" clId="{11E4A439-D5E8-4063-AD6F-DF1F282B390C}" dt="2024-10-04T07:22:24.289" v="0" actId="47"/>
        <pc:sldMkLst>
          <pc:docMk/>
          <pc:sldMk cId="3897185718" sldId="357"/>
        </pc:sldMkLst>
      </pc:sldChg>
      <pc:sldChg chg="del">
        <pc:chgData name="Lars Björkman" userId="10049411-c5d5-42b6-93f4-7d56d5eee647" providerId="ADAL" clId="{11E4A439-D5E8-4063-AD6F-DF1F282B390C}" dt="2024-10-04T07:22:24.289" v="0" actId="47"/>
        <pc:sldMkLst>
          <pc:docMk/>
          <pc:sldMk cId="1024136940" sldId="359"/>
        </pc:sldMkLst>
      </pc:sldChg>
      <pc:sldChg chg="del">
        <pc:chgData name="Lars Björkman" userId="10049411-c5d5-42b6-93f4-7d56d5eee647" providerId="ADAL" clId="{11E4A439-D5E8-4063-AD6F-DF1F282B390C}" dt="2024-10-04T07:22:24.289" v="0" actId="47"/>
        <pc:sldMkLst>
          <pc:docMk/>
          <pc:sldMk cId="810629999" sldId="361"/>
        </pc:sldMkLst>
      </pc:sldChg>
      <pc:sldChg chg="del">
        <pc:chgData name="Lars Björkman" userId="10049411-c5d5-42b6-93f4-7d56d5eee647" providerId="ADAL" clId="{11E4A439-D5E8-4063-AD6F-DF1F282B390C}" dt="2024-10-04T07:22:24.289" v="0" actId="47"/>
        <pc:sldMkLst>
          <pc:docMk/>
          <pc:sldMk cId="3545114234" sldId="362"/>
        </pc:sldMkLst>
      </pc:sldChg>
      <pc:sldChg chg="del">
        <pc:chgData name="Lars Björkman" userId="10049411-c5d5-42b6-93f4-7d56d5eee647" providerId="ADAL" clId="{11E4A439-D5E8-4063-AD6F-DF1F282B390C}" dt="2024-10-04T07:22:24.289" v="0" actId="47"/>
        <pc:sldMkLst>
          <pc:docMk/>
          <pc:sldMk cId="1277821378" sldId="364"/>
        </pc:sldMkLst>
      </pc:sldChg>
      <pc:sldChg chg="del">
        <pc:chgData name="Lars Björkman" userId="10049411-c5d5-42b6-93f4-7d56d5eee647" providerId="ADAL" clId="{11E4A439-D5E8-4063-AD6F-DF1F282B390C}" dt="2024-10-04T07:22:24.289" v="0" actId="47"/>
        <pc:sldMkLst>
          <pc:docMk/>
          <pc:sldMk cId="3931887374" sldId="375"/>
        </pc:sldMkLst>
      </pc:sldChg>
      <pc:sldChg chg="del">
        <pc:chgData name="Lars Björkman" userId="10049411-c5d5-42b6-93f4-7d56d5eee647" providerId="ADAL" clId="{11E4A439-D5E8-4063-AD6F-DF1F282B390C}" dt="2024-10-04T07:22:24.289" v="0" actId="47"/>
        <pc:sldMkLst>
          <pc:docMk/>
          <pc:sldMk cId="2452965841" sldId="378"/>
        </pc:sldMkLst>
      </pc:sldChg>
      <pc:sldChg chg="del">
        <pc:chgData name="Lars Björkman" userId="10049411-c5d5-42b6-93f4-7d56d5eee647" providerId="ADAL" clId="{11E4A439-D5E8-4063-AD6F-DF1F282B390C}" dt="2024-10-04T07:22:24.289" v="0" actId="47"/>
        <pc:sldMkLst>
          <pc:docMk/>
          <pc:sldMk cId="3342512872" sldId="379"/>
        </pc:sldMkLst>
      </pc:sldChg>
      <pc:sldChg chg="addSp delSp modSp mod">
        <pc:chgData name="Lars Björkman" userId="10049411-c5d5-42b6-93f4-7d56d5eee647" providerId="ADAL" clId="{11E4A439-D5E8-4063-AD6F-DF1F282B390C}" dt="2024-11-01T13:43:52.676" v="3245" actId="207"/>
        <pc:sldMkLst>
          <pc:docMk/>
          <pc:sldMk cId="2127513446" sldId="383"/>
        </pc:sldMkLst>
        <pc:spChg chg="mod">
          <ac:chgData name="Lars Björkman" userId="10049411-c5d5-42b6-93f4-7d56d5eee647" providerId="ADAL" clId="{11E4A439-D5E8-4063-AD6F-DF1F282B390C}" dt="2024-10-04T07:41:26.610" v="549" actId="14100"/>
          <ac:spMkLst>
            <pc:docMk/>
            <pc:sldMk cId="2127513446" sldId="383"/>
            <ac:spMk id="2" creationId="{08131B7F-C676-04B8-A141-D2705FA3ADE4}"/>
          </ac:spMkLst>
        </pc:spChg>
        <pc:spChg chg="mod">
          <ac:chgData name="Lars Björkman" userId="10049411-c5d5-42b6-93f4-7d56d5eee647" providerId="ADAL" clId="{11E4A439-D5E8-4063-AD6F-DF1F282B390C}" dt="2024-11-01T13:35:52.295" v="3131" actId="1038"/>
          <ac:spMkLst>
            <pc:docMk/>
            <pc:sldMk cId="2127513446" sldId="383"/>
            <ac:spMk id="3" creationId="{00000000-0000-0000-0000-000000000000}"/>
          </ac:spMkLst>
        </pc:spChg>
        <pc:spChg chg="add del mod">
          <ac:chgData name="Lars Björkman" userId="10049411-c5d5-42b6-93f4-7d56d5eee647" providerId="ADAL" clId="{11E4A439-D5E8-4063-AD6F-DF1F282B390C}" dt="2024-10-04T07:34:54.135" v="231" actId="2711"/>
          <ac:spMkLst>
            <pc:docMk/>
            <pc:sldMk cId="2127513446" sldId="383"/>
            <ac:spMk id="4" creationId="{00000000-0000-0000-0000-000000000000}"/>
          </ac:spMkLst>
        </pc:spChg>
        <pc:spChg chg="mod">
          <ac:chgData name="Lars Björkman" userId="10049411-c5d5-42b6-93f4-7d56d5eee647" providerId="ADAL" clId="{11E4A439-D5E8-4063-AD6F-DF1F282B390C}" dt="2024-10-04T07:41:31.894" v="551" actId="14100"/>
          <ac:spMkLst>
            <pc:docMk/>
            <pc:sldMk cId="2127513446" sldId="383"/>
            <ac:spMk id="7" creationId="{00000000-0000-0000-0000-000000000000}"/>
          </ac:spMkLst>
        </pc:spChg>
        <pc:spChg chg="add mod">
          <ac:chgData name="Lars Björkman" userId="10049411-c5d5-42b6-93f4-7d56d5eee647" providerId="ADAL" clId="{11E4A439-D5E8-4063-AD6F-DF1F282B390C}" dt="2024-11-01T13:39:16.626" v="3212" actId="207"/>
          <ac:spMkLst>
            <pc:docMk/>
            <pc:sldMk cId="2127513446" sldId="383"/>
            <ac:spMk id="14" creationId="{2DECB1EF-8D04-CBE1-ADFE-F5C42AFEBE62}"/>
          </ac:spMkLst>
        </pc:spChg>
        <pc:spChg chg="add del mod">
          <ac:chgData name="Lars Björkman" userId="10049411-c5d5-42b6-93f4-7d56d5eee647" providerId="ADAL" clId="{11E4A439-D5E8-4063-AD6F-DF1F282B390C}" dt="2024-11-01T13:39:16.626" v="3212" actId="207"/>
          <ac:spMkLst>
            <pc:docMk/>
            <pc:sldMk cId="2127513446" sldId="383"/>
            <ac:spMk id="16" creationId="{699D5239-D94B-2136-4491-8CEFF479E5AD}"/>
          </ac:spMkLst>
        </pc:spChg>
        <pc:spChg chg="mod">
          <ac:chgData name="Lars Björkman" userId="10049411-c5d5-42b6-93f4-7d56d5eee647" providerId="ADAL" clId="{11E4A439-D5E8-4063-AD6F-DF1F282B390C}" dt="2024-10-04T07:34:54.135" v="231" actId="2711"/>
          <ac:spMkLst>
            <pc:docMk/>
            <pc:sldMk cId="2127513446" sldId="383"/>
            <ac:spMk id="17" creationId="{00000000-0000-0000-0000-000000000000}"/>
          </ac:spMkLst>
        </pc:spChg>
        <pc:spChg chg="add del mod">
          <ac:chgData name="Lars Björkman" userId="10049411-c5d5-42b6-93f4-7d56d5eee647" providerId="ADAL" clId="{11E4A439-D5E8-4063-AD6F-DF1F282B390C}" dt="2024-10-04T07:44:44.290" v="896" actId="478"/>
          <ac:spMkLst>
            <pc:docMk/>
            <pc:sldMk cId="2127513446" sldId="383"/>
            <ac:spMk id="18" creationId="{BAEF12F4-36D9-048C-816C-F36202DDE174}"/>
          </ac:spMkLst>
        </pc:spChg>
        <pc:spChg chg="add mod">
          <ac:chgData name="Lars Björkman" userId="10049411-c5d5-42b6-93f4-7d56d5eee647" providerId="ADAL" clId="{11E4A439-D5E8-4063-AD6F-DF1F282B390C}" dt="2024-11-01T13:39:16.626" v="3212" actId="207"/>
          <ac:spMkLst>
            <pc:docMk/>
            <pc:sldMk cId="2127513446" sldId="383"/>
            <ac:spMk id="19" creationId="{8E0DAAF7-F38C-7A1E-9AB4-3F58A5CA70BA}"/>
          </ac:spMkLst>
        </pc:spChg>
        <pc:spChg chg="add mod">
          <ac:chgData name="Lars Björkman" userId="10049411-c5d5-42b6-93f4-7d56d5eee647" providerId="ADAL" clId="{11E4A439-D5E8-4063-AD6F-DF1F282B390C}" dt="2024-11-01T13:39:16.626" v="3212" actId="207"/>
          <ac:spMkLst>
            <pc:docMk/>
            <pc:sldMk cId="2127513446" sldId="383"/>
            <ac:spMk id="21" creationId="{F6766FEE-988C-987D-7905-D7CA228A1E43}"/>
          </ac:spMkLst>
        </pc:spChg>
        <pc:spChg chg="add mod">
          <ac:chgData name="Lars Björkman" userId="10049411-c5d5-42b6-93f4-7d56d5eee647" providerId="ADAL" clId="{11E4A439-D5E8-4063-AD6F-DF1F282B390C}" dt="2024-11-01T13:39:16.626" v="3212" actId="207"/>
          <ac:spMkLst>
            <pc:docMk/>
            <pc:sldMk cId="2127513446" sldId="383"/>
            <ac:spMk id="22" creationId="{6188FE14-CC8B-D9A9-372B-5B7A61D38F17}"/>
          </ac:spMkLst>
        </pc:spChg>
        <pc:spChg chg="add mod">
          <ac:chgData name="Lars Björkman" userId="10049411-c5d5-42b6-93f4-7d56d5eee647" providerId="ADAL" clId="{11E4A439-D5E8-4063-AD6F-DF1F282B390C}" dt="2024-11-01T13:39:16.626" v="3212" actId="207"/>
          <ac:spMkLst>
            <pc:docMk/>
            <pc:sldMk cId="2127513446" sldId="383"/>
            <ac:spMk id="25" creationId="{FB7E8E83-AE29-B966-5F45-CEBB84D12DF6}"/>
          </ac:spMkLst>
        </pc:spChg>
        <pc:spChg chg="add del mod">
          <ac:chgData name="Lars Björkman" userId="10049411-c5d5-42b6-93f4-7d56d5eee647" providerId="ADAL" clId="{11E4A439-D5E8-4063-AD6F-DF1F282B390C}" dt="2024-11-01T13:39:16.626" v="3212" actId="207"/>
          <ac:spMkLst>
            <pc:docMk/>
            <pc:sldMk cId="2127513446" sldId="383"/>
            <ac:spMk id="26" creationId="{716DBFC6-B99D-ABD3-B40B-B4E3147934CF}"/>
          </ac:spMkLst>
        </pc:spChg>
        <pc:spChg chg="add mod">
          <ac:chgData name="Lars Björkman" userId="10049411-c5d5-42b6-93f4-7d56d5eee647" providerId="ADAL" clId="{11E4A439-D5E8-4063-AD6F-DF1F282B390C}" dt="2024-11-01T13:39:16.626" v="3212" actId="207"/>
          <ac:spMkLst>
            <pc:docMk/>
            <pc:sldMk cId="2127513446" sldId="383"/>
            <ac:spMk id="31" creationId="{D3005D99-E45E-88A3-47B9-CD792213EBB1}"/>
          </ac:spMkLst>
        </pc:spChg>
        <pc:spChg chg="mod">
          <ac:chgData name="Lars Björkman" userId="10049411-c5d5-42b6-93f4-7d56d5eee647" providerId="ADAL" clId="{11E4A439-D5E8-4063-AD6F-DF1F282B390C}" dt="2024-10-04T07:34:54.135" v="231" actId="2711"/>
          <ac:spMkLst>
            <pc:docMk/>
            <pc:sldMk cId="2127513446" sldId="383"/>
            <ac:spMk id="37" creationId="{00000000-0000-0000-0000-000000000000}"/>
          </ac:spMkLst>
        </pc:spChg>
        <pc:spChg chg="mod">
          <ac:chgData name="Lars Björkman" userId="10049411-c5d5-42b6-93f4-7d56d5eee647" providerId="ADAL" clId="{11E4A439-D5E8-4063-AD6F-DF1F282B390C}" dt="2024-11-01T13:36:44.021" v="3160" actId="207"/>
          <ac:spMkLst>
            <pc:docMk/>
            <pc:sldMk cId="2127513446" sldId="383"/>
            <ac:spMk id="45" creationId="{00000000-0000-0000-0000-000000000000}"/>
          </ac:spMkLst>
        </pc:spChg>
        <pc:spChg chg="mod">
          <ac:chgData name="Lars Björkman" userId="10049411-c5d5-42b6-93f4-7d56d5eee647" providerId="ADAL" clId="{11E4A439-D5E8-4063-AD6F-DF1F282B390C}" dt="2024-11-01T13:37:00.773" v="3174" actId="207"/>
          <ac:spMkLst>
            <pc:docMk/>
            <pc:sldMk cId="2127513446" sldId="383"/>
            <ac:spMk id="49" creationId="{00000000-0000-0000-0000-000000000000}"/>
          </ac:spMkLst>
        </pc:spChg>
        <pc:spChg chg="mod">
          <ac:chgData name="Lars Björkman" userId="10049411-c5d5-42b6-93f4-7d56d5eee647" providerId="ADAL" clId="{11E4A439-D5E8-4063-AD6F-DF1F282B390C}" dt="2024-11-01T13:37:08.057" v="3191" actId="1035"/>
          <ac:spMkLst>
            <pc:docMk/>
            <pc:sldMk cId="2127513446" sldId="383"/>
            <ac:spMk id="51" creationId="{00000000-0000-0000-0000-000000000000}"/>
          </ac:spMkLst>
        </pc:spChg>
        <pc:spChg chg="mod">
          <ac:chgData name="Lars Björkman" userId="10049411-c5d5-42b6-93f4-7d56d5eee647" providerId="ADAL" clId="{11E4A439-D5E8-4063-AD6F-DF1F282B390C}" dt="2024-10-04T07:34:54.135" v="231" actId="2711"/>
          <ac:spMkLst>
            <pc:docMk/>
            <pc:sldMk cId="2127513446" sldId="383"/>
            <ac:spMk id="53" creationId="{00000000-0000-0000-0000-000000000000}"/>
          </ac:spMkLst>
        </pc:spChg>
        <pc:spChg chg="mod">
          <ac:chgData name="Lars Björkman" userId="10049411-c5d5-42b6-93f4-7d56d5eee647" providerId="ADAL" clId="{11E4A439-D5E8-4063-AD6F-DF1F282B390C}" dt="2024-10-04T07:34:54.135" v="231" actId="2711"/>
          <ac:spMkLst>
            <pc:docMk/>
            <pc:sldMk cId="2127513446" sldId="383"/>
            <ac:spMk id="54" creationId="{00000000-0000-0000-0000-000000000000}"/>
          </ac:spMkLst>
        </pc:spChg>
        <pc:spChg chg="mod">
          <ac:chgData name="Lars Björkman" userId="10049411-c5d5-42b6-93f4-7d56d5eee647" providerId="ADAL" clId="{11E4A439-D5E8-4063-AD6F-DF1F282B390C}" dt="2024-11-01T13:39:51.693" v="3217" actId="1038"/>
          <ac:spMkLst>
            <pc:docMk/>
            <pc:sldMk cId="2127513446" sldId="383"/>
            <ac:spMk id="70" creationId="{00000000-0000-0000-0000-000000000000}"/>
          </ac:spMkLst>
        </pc:spChg>
        <pc:spChg chg="mod">
          <ac:chgData name="Lars Björkman" userId="10049411-c5d5-42b6-93f4-7d56d5eee647" providerId="ADAL" clId="{11E4A439-D5E8-4063-AD6F-DF1F282B390C}" dt="2024-10-04T07:34:54.135" v="231" actId="2711"/>
          <ac:spMkLst>
            <pc:docMk/>
            <pc:sldMk cId="2127513446" sldId="383"/>
            <ac:spMk id="80" creationId="{00000000-0000-0000-0000-000000000000}"/>
          </ac:spMkLst>
        </pc:spChg>
        <pc:spChg chg="mod">
          <ac:chgData name="Lars Björkman" userId="10049411-c5d5-42b6-93f4-7d56d5eee647" providerId="ADAL" clId="{11E4A439-D5E8-4063-AD6F-DF1F282B390C}" dt="2024-10-04T07:34:54.135" v="231" actId="2711"/>
          <ac:spMkLst>
            <pc:docMk/>
            <pc:sldMk cId="2127513446" sldId="383"/>
            <ac:spMk id="81" creationId="{00000000-0000-0000-0000-000000000000}"/>
          </ac:spMkLst>
        </pc:spChg>
        <pc:spChg chg="mod">
          <ac:chgData name="Lars Björkman" userId="10049411-c5d5-42b6-93f4-7d56d5eee647" providerId="ADAL" clId="{11E4A439-D5E8-4063-AD6F-DF1F282B390C}" dt="2024-10-04T07:34:54.135" v="231" actId="2711"/>
          <ac:spMkLst>
            <pc:docMk/>
            <pc:sldMk cId="2127513446" sldId="383"/>
            <ac:spMk id="83" creationId="{00000000-0000-0000-0000-000000000000}"/>
          </ac:spMkLst>
        </pc:spChg>
        <pc:spChg chg="mod">
          <ac:chgData name="Lars Björkman" userId="10049411-c5d5-42b6-93f4-7d56d5eee647" providerId="ADAL" clId="{11E4A439-D5E8-4063-AD6F-DF1F282B390C}" dt="2024-10-04T09:15:33.356" v="1852" actId="14100"/>
          <ac:spMkLst>
            <pc:docMk/>
            <pc:sldMk cId="2127513446" sldId="383"/>
            <ac:spMk id="84" creationId="{00000000-0000-0000-0000-000000000000}"/>
          </ac:spMkLst>
        </pc:spChg>
        <pc:spChg chg="mod">
          <ac:chgData name="Lars Björkman" userId="10049411-c5d5-42b6-93f4-7d56d5eee647" providerId="ADAL" clId="{11E4A439-D5E8-4063-AD6F-DF1F282B390C}" dt="2024-11-01T13:36:39.297" v="3159" actId="207"/>
          <ac:spMkLst>
            <pc:docMk/>
            <pc:sldMk cId="2127513446" sldId="383"/>
            <ac:spMk id="85" creationId="{00000000-0000-0000-0000-000000000000}"/>
          </ac:spMkLst>
        </pc:spChg>
        <pc:spChg chg="mod">
          <ac:chgData name="Lars Björkman" userId="10049411-c5d5-42b6-93f4-7d56d5eee647" providerId="ADAL" clId="{11E4A439-D5E8-4063-AD6F-DF1F282B390C}" dt="2024-10-04T07:34:54.135" v="231" actId="2711"/>
          <ac:spMkLst>
            <pc:docMk/>
            <pc:sldMk cId="2127513446" sldId="383"/>
            <ac:spMk id="86" creationId="{00000000-0000-0000-0000-000000000000}"/>
          </ac:spMkLst>
        </pc:spChg>
        <pc:spChg chg="mod">
          <ac:chgData name="Lars Björkman" userId="10049411-c5d5-42b6-93f4-7d56d5eee647" providerId="ADAL" clId="{11E4A439-D5E8-4063-AD6F-DF1F282B390C}" dt="2024-10-04T07:34:54.135" v="231" actId="2711"/>
          <ac:spMkLst>
            <pc:docMk/>
            <pc:sldMk cId="2127513446" sldId="383"/>
            <ac:spMk id="87" creationId="{00000000-0000-0000-0000-000000000000}"/>
          </ac:spMkLst>
        </pc:spChg>
        <pc:spChg chg="mod">
          <ac:chgData name="Lars Björkman" userId="10049411-c5d5-42b6-93f4-7d56d5eee647" providerId="ADAL" clId="{11E4A439-D5E8-4063-AD6F-DF1F282B390C}" dt="2024-10-04T09:33:44.747" v="2100" actId="1036"/>
          <ac:spMkLst>
            <pc:docMk/>
            <pc:sldMk cId="2127513446" sldId="383"/>
            <ac:spMk id="88" creationId="{00000000-0000-0000-0000-000000000000}"/>
          </ac:spMkLst>
        </pc:spChg>
        <pc:spChg chg="mod">
          <ac:chgData name="Lars Björkman" userId="10049411-c5d5-42b6-93f4-7d56d5eee647" providerId="ADAL" clId="{11E4A439-D5E8-4063-AD6F-DF1F282B390C}" dt="2024-10-04T07:34:54.135" v="231" actId="2711"/>
          <ac:spMkLst>
            <pc:docMk/>
            <pc:sldMk cId="2127513446" sldId="383"/>
            <ac:spMk id="91" creationId="{00000000-0000-0000-0000-000000000000}"/>
          </ac:spMkLst>
        </pc:spChg>
        <pc:spChg chg="mod">
          <ac:chgData name="Lars Björkman" userId="10049411-c5d5-42b6-93f4-7d56d5eee647" providerId="ADAL" clId="{11E4A439-D5E8-4063-AD6F-DF1F282B390C}" dt="2024-10-04T07:34:54.135" v="231" actId="2711"/>
          <ac:spMkLst>
            <pc:docMk/>
            <pc:sldMk cId="2127513446" sldId="383"/>
            <ac:spMk id="92" creationId="{00000000-0000-0000-0000-000000000000}"/>
          </ac:spMkLst>
        </pc:spChg>
        <pc:spChg chg="mod">
          <ac:chgData name="Lars Björkman" userId="10049411-c5d5-42b6-93f4-7d56d5eee647" providerId="ADAL" clId="{11E4A439-D5E8-4063-AD6F-DF1F282B390C}" dt="2024-10-04T07:34:54.135" v="231" actId="2711"/>
          <ac:spMkLst>
            <pc:docMk/>
            <pc:sldMk cId="2127513446" sldId="383"/>
            <ac:spMk id="94" creationId="{00000000-0000-0000-0000-000000000000}"/>
          </ac:spMkLst>
        </pc:spChg>
        <pc:spChg chg="mod">
          <ac:chgData name="Lars Björkman" userId="10049411-c5d5-42b6-93f4-7d56d5eee647" providerId="ADAL" clId="{11E4A439-D5E8-4063-AD6F-DF1F282B390C}" dt="2024-11-01T13:35:43.397" v="3108" actId="207"/>
          <ac:spMkLst>
            <pc:docMk/>
            <pc:sldMk cId="2127513446" sldId="383"/>
            <ac:spMk id="95" creationId="{00000000-0000-0000-0000-000000000000}"/>
          </ac:spMkLst>
        </pc:spChg>
        <pc:spChg chg="mod">
          <ac:chgData name="Lars Björkman" userId="10049411-c5d5-42b6-93f4-7d56d5eee647" providerId="ADAL" clId="{11E4A439-D5E8-4063-AD6F-DF1F282B390C}" dt="2024-11-01T13:40:59.175" v="3218" actId="14100"/>
          <ac:spMkLst>
            <pc:docMk/>
            <pc:sldMk cId="2127513446" sldId="383"/>
            <ac:spMk id="97" creationId="{00000000-0000-0000-0000-000000000000}"/>
          </ac:spMkLst>
        </pc:spChg>
        <pc:spChg chg="mod">
          <ac:chgData name="Lars Björkman" userId="10049411-c5d5-42b6-93f4-7d56d5eee647" providerId="ADAL" clId="{11E4A439-D5E8-4063-AD6F-DF1F282B390C}" dt="2024-11-01T13:41:27.855" v="3229" actId="14100"/>
          <ac:spMkLst>
            <pc:docMk/>
            <pc:sldMk cId="2127513446" sldId="383"/>
            <ac:spMk id="98" creationId="{00000000-0000-0000-0000-000000000000}"/>
          </ac:spMkLst>
        </pc:spChg>
        <pc:spChg chg="mod">
          <ac:chgData name="Lars Björkman" userId="10049411-c5d5-42b6-93f4-7d56d5eee647" providerId="ADAL" clId="{11E4A439-D5E8-4063-AD6F-DF1F282B390C}" dt="2024-11-01T13:43:52.676" v="3245" actId="207"/>
          <ac:spMkLst>
            <pc:docMk/>
            <pc:sldMk cId="2127513446" sldId="383"/>
            <ac:spMk id="99" creationId="{00000000-0000-0000-0000-000000000000}"/>
          </ac:spMkLst>
        </pc:spChg>
        <pc:spChg chg="mod">
          <ac:chgData name="Lars Björkman" userId="10049411-c5d5-42b6-93f4-7d56d5eee647" providerId="ADAL" clId="{11E4A439-D5E8-4063-AD6F-DF1F282B390C}" dt="2024-10-23T16:40:22.164" v="2183" actId="207"/>
          <ac:spMkLst>
            <pc:docMk/>
            <pc:sldMk cId="2127513446" sldId="383"/>
            <ac:spMk id="100" creationId="{00000000-0000-0000-0000-000000000000}"/>
          </ac:spMkLst>
        </pc:spChg>
        <pc:spChg chg="mod">
          <ac:chgData name="Lars Björkman" userId="10049411-c5d5-42b6-93f4-7d56d5eee647" providerId="ADAL" clId="{11E4A439-D5E8-4063-AD6F-DF1F282B390C}" dt="2024-11-01T13:42:22.517" v="3243" actId="207"/>
          <ac:spMkLst>
            <pc:docMk/>
            <pc:sldMk cId="2127513446" sldId="383"/>
            <ac:spMk id="101" creationId="{00000000-0000-0000-0000-000000000000}"/>
          </ac:spMkLst>
        </pc:spChg>
        <pc:spChg chg="mod">
          <ac:chgData name="Lars Björkman" userId="10049411-c5d5-42b6-93f4-7d56d5eee647" providerId="ADAL" clId="{11E4A439-D5E8-4063-AD6F-DF1F282B390C}" dt="2024-11-01T13:37:44.228" v="3205" actId="207"/>
          <ac:spMkLst>
            <pc:docMk/>
            <pc:sldMk cId="2127513446" sldId="383"/>
            <ac:spMk id="103" creationId="{00000000-0000-0000-0000-000000000000}"/>
          </ac:spMkLst>
        </pc:spChg>
        <pc:spChg chg="mod">
          <ac:chgData name="Lars Björkman" userId="10049411-c5d5-42b6-93f4-7d56d5eee647" providerId="ADAL" clId="{11E4A439-D5E8-4063-AD6F-DF1F282B390C}" dt="2024-11-01T13:38:07.937" v="3208" actId="207"/>
          <ac:spMkLst>
            <pc:docMk/>
            <pc:sldMk cId="2127513446" sldId="383"/>
            <ac:spMk id="104" creationId="{00000000-0000-0000-0000-000000000000}"/>
          </ac:spMkLst>
        </pc:spChg>
        <pc:spChg chg="mod">
          <ac:chgData name="Lars Björkman" userId="10049411-c5d5-42b6-93f4-7d56d5eee647" providerId="ADAL" clId="{11E4A439-D5E8-4063-AD6F-DF1F282B390C}" dt="2024-11-01T13:37:30.980" v="3194" actId="207"/>
          <ac:spMkLst>
            <pc:docMk/>
            <pc:sldMk cId="2127513446" sldId="383"/>
            <ac:spMk id="105" creationId="{00000000-0000-0000-0000-000000000000}"/>
          </ac:spMkLst>
        </pc:spChg>
        <pc:spChg chg="mod">
          <ac:chgData name="Lars Björkman" userId="10049411-c5d5-42b6-93f4-7d56d5eee647" providerId="ADAL" clId="{11E4A439-D5E8-4063-AD6F-DF1F282B390C}" dt="2024-10-04T09:33:14.193" v="2082" actId="14100"/>
          <ac:spMkLst>
            <pc:docMk/>
            <pc:sldMk cId="2127513446" sldId="383"/>
            <ac:spMk id="108" creationId="{00000000-0000-0000-0000-000000000000}"/>
          </ac:spMkLst>
        </pc:spChg>
        <pc:spChg chg="mod">
          <ac:chgData name="Lars Björkman" userId="10049411-c5d5-42b6-93f4-7d56d5eee647" providerId="ADAL" clId="{11E4A439-D5E8-4063-AD6F-DF1F282B390C}" dt="2024-11-01T13:36:32.828" v="3158" actId="207"/>
          <ac:spMkLst>
            <pc:docMk/>
            <pc:sldMk cId="2127513446" sldId="383"/>
            <ac:spMk id="109" creationId="{00000000-0000-0000-0000-000000000000}"/>
          </ac:spMkLst>
        </pc:spChg>
        <pc:spChg chg="mod">
          <ac:chgData name="Lars Björkman" userId="10049411-c5d5-42b6-93f4-7d56d5eee647" providerId="ADAL" clId="{11E4A439-D5E8-4063-AD6F-DF1F282B390C}" dt="2024-10-04T07:34:54.135" v="231" actId="2711"/>
          <ac:spMkLst>
            <pc:docMk/>
            <pc:sldMk cId="2127513446" sldId="383"/>
            <ac:spMk id="110" creationId="{00000000-0000-0000-0000-000000000000}"/>
          </ac:spMkLst>
        </pc:spChg>
        <pc:spChg chg="mod">
          <ac:chgData name="Lars Björkman" userId="10049411-c5d5-42b6-93f4-7d56d5eee647" providerId="ADAL" clId="{11E4A439-D5E8-4063-AD6F-DF1F282B390C}" dt="2024-11-01T13:37:58.127" v="3206" actId="207"/>
          <ac:spMkLst>
            <pc:docMk/>
            <pc:sldMk cId="2127513446" sldId="383"/>
            <ac:spMk id="111" creationId="{00000000-0000-0000-0000-000000000000}"/>
          </ac:spMkLst>
        </pc:spChg>
        <pc:spChg chg="mod">
          <ac:chgData name="Lars Björkman" userId="10049411-c5d5-42b6-93f4-7d56d5eee647" providerId="ADAL" clId="{11E4A439-D5E8-4063-AD6F-DF1F282B390C}" dt="2024-11-01T13:38:27.245" v="3209" actId="207"/>
          <ac:spMkLst>
            <pc:docMk/>
            <pc:sldMk cId="2127513446" sldId="383"/>
            <ac:spMk id="112" creationId="{00000000-0000-0000-0000-000000000000}"/>
          </ac:spMkLst>
        </pc:spChg>
        <pc:spChg chg="mod">
          <ac:chgData name="Lars Björkman" userId="10049411-c5d5-42b6-93f4-7d56d5eee647" providerId="ADAL" clId="{11E4A439-D5E8-4063-AD6F-DF1F282B390C}" dt="2024-10-04T07:34:54.135" v="231" actId="2711"/>
          <ac:spMkLst>
            <pc:docMk/>
            <pc:sldMk cId="2127513446" sldId="383"/>
            <ac:spMk id="113" creationId="{00000000-0000-0000-0000-000000000000}"/>
          </ac:spMkLst>
        </pc:spChg>
        <pc:spChg chg="mod">
          <ac:chgData name="Lars Björkman" userId="10049411-c5d5-42b6-93f4-7d56d5eee647" providerId="ADAL" clId="{11E4A439-D5E8-4063-AD6F-DF1F282B390C}" dt="2024-10-04T09:15:44.968" v="1855" actId="1035"/>
          <ac:spMkLst>
            <pc:docMk/>
            <pc:sldMk cId="2127513446" sldId="383"/>
            <ac:spMk id="114" creationId="{00000000-0000-0000-0000-000000000000}"/>
          </ac:spMkLst>
        </pc:spChg>
        <pc:spChg chg="mod">
          <ac:chgData name="Lars Björkman" userId="10049411-c5d5-42b6-93f4-7d56d5eee647" providerId="ADAL" clId="{11E4A439-D5E8-4063-AD6F-DF1F282B390C}" dt="2024-10-04T07:34:54.135" v="231" actId="2711"/>
          <ac:spMkLst>
            <pc:docMk/>
            <pc:sldMk cId="2127513446" sldId="383"/>
            <ac:spMk id="115" creationId="{00000000-0000-0000-0000-000000000000}"/>
          </ac:spMkLst>
        </pc:spChg>
        <pc:spChg chg="mod">
          <ac:chgData name="Lars Björkman" userId="10049411-c5d5-42b6-93f4-7d56d5eee647" providerId="ADAL" clId="{11E4A439-D5E8-4063-AD6F-DF1F282B390C}" dt="2024-11-01T13:38:02.492" v="3207" actId="207"/>
          <ac:spMkLst>
            <pc:docMk/>
            <pc:sldMk cId="2127513446" sldId="383"/>
            <ac:spMk id="118" creationId="{00000000-0000-0000-0000-000000000000}"/>
          </ac:spMkLst>
        </pc:spChg>
        <pc:spChg chg="mod">
          <ac:chgData name="Lars Björkman" userId="10049411-c5d5-42b6-93f4-7d56d5eee647" providerId="ADAL" clId="{11E4A439-D5E8-4063-AD6F-DF1F282B390C}" dt="2024-11-01T13:39:16.626" v="3212" actId="207"/>
          <ac:spMkLst>
            <pc:docMk/>
            <pc:sldMk cId="2127513446" sldId="383"/>
            <ac:spMk id="120" creationId="{00000000-0000-0000-0000-000000000000}"/>
          </ac:spMkLst>
        </pc:spChg>
        <pc:spChg chg="mod">
          <ac:chgData name="Lars Björkman" userId="10049411-c5d5-42b6-93f4-7d56d5eee647" providerId="ADAL" clId="{11E4A439-D5E8-4063-AD6F-DF1F282B390C}" dt="2024-10-04T07:39:43.884" v="336" actId="1035"/>
          <ac:spMkLst>
            <pc:docMk/>
            <pc:sldMk cId="2127513446" sldId="383"/>
            <ac:spMk id="121" creationId="{00000000-0000-0000-0000-000000000000}"/>
          </ac:spMkLst>
        </pc:spChg>
        <pc:spChg chg="mod">
          <ac:chgData name="Lars Björkman" userId="10049411-c5d5-42b6-93f4-7d56d5eee647" providerId="ADAL" clId="{11E4A439-D5E8-4063-AD6F-DF1F282B390C}" dt="2024-11-01T13:39:16.626" v="3212" actId="207"/>
          <ac:spMkLst>
            <pc:docMk/>
            <pc:sldMk cId="2127513446" sldId="383"/>
            <ac:spMk id="124" creationId="{00000000-0000-0000-0000-000000000000}"/>
          </ac:spMkLst>
        </pc:spChg>
        <pc:spChg chg="mod">
          <ac:chgData name="Lars Björkman" userId="10049411-c5d5-42b6-93f4-7d56d5eee647" providerId="ADAL" clId="{11E4A439-D5E8-4063-AD6F-DF1F282B390C}" dt="2024-10-04T07:34:54.135" v="231" actId="2711"/>
          <ac:spMkLst>
            <pc:docMk/>
            <pc:sldMk cId="2127513446" sldId="383"/>
            <ac:spMk id="126" creationId="{00000000-0000-0000-0000-000000000000}"/>
          </ac:spMkLst>
        </pc:spChg>
        <pc:spChg chg="mod">
          <ac:chgData name="Lars Björkman" userId="10049411-c5d5-42b6-93f4-7d56d5eee647" providerId="ADAL" clId="{11E4A439-D5E8-4063-AD6F-DF1F282B390C}" dt="2024-10-04T07:38:52.123" v="308" actId="208"/>
          <ac:spMkLst>
            <pc:docMk/>
            <pc:sldMk cId="2127513446" sldId="383"/>
            <ac:spMk id="127" creationId="{00000000-0000-0000-0000-000000000000}"/>
          </ac:spMkLst>
        </pc:spChg>
        <pc:spChg chg="mod">
          <ac:chgData name="Lars Björkman" userId="10049411-c5d5-42b6-93f4-7d56d5eee647" providerId="ADAL" clId="{11E4A439-D5E8-4063-AD6F-DF1F282B390C}" dt="2024-10-04T07:34:54.135" v="231" actId="2711"/>
          <ac:spMkLst>
            <pc:docMk/>
            <pc:sldMk cId="2127513446" sldId="383"/>
            <ac:spMk id="132" creationId="{00000000-0000-0000-0000-000000000000}"/>
          </ac:spMkLst>
        </pc:spChg>
        <pc:spChg chg="mod">
          <ac:chgData name="Lars Björkman" userId="10049411-c5d5-42b6-93f4-7d56d5eee647" providerId="ADAL" clId="{11E4A439-D5E8-4063-AD6F-DF1F282B390C}" dt="2024-10-04T07:34:54.135" v="231" actId="2711"/>
          <ac:spMkLst>
            <pc:docMk/>
            <pc:sldMk cId="2127513446" sldId="383"/>
            <ac:spMk id="137" creationId="{00000000-0000-0000-0000-000000000000}"/>
          </ac:spMkLst>
        </pc:spChg>
        <pc:spChg chg="mod">
          <ac:chgData name="Lars Björkman" userId="10049411-c5d5-42b6-93f4-7d56d5eee647" providerId="ADAL" clId="{11E4A439-D5E8-4063-AD6F-DF1F282B390C}" dt="2024-10-04T07:36:09.073" v="243" actId="1036"/>
          <ac:spMkLst>
            <pc:docMk/>
            <pc:sldMk cId="2127513446" sldId="383"/>
            <ac:spMk id="142" creationId="{00000000-0000-0000-0000-000000000000}"/>
          </ac:spMkLst>
        </pc:spChg>
        <pc:spChg chg="mod">
          <ac:chgData name="Lars Björkman" userId="10049411-c5d5-42b6-93f4-7d56d5eee647" providerId="ADAL" clId="{11E4A439-D5E8-4063-AD6F-DF1F282B390C}" dt="2024-10-04T07:34:54.135" v="231" actId="2711"/>
          <ac:spMkLst>
            <pc:docMk/>
            <pc:sldMk cId="2127513446" sldId="383"/>
            <ac:spMk id="144" creationId="{00000000-0000-0000-0000-000000000000}"/>
          </ac:spMkLst>
        </pc:spChg>
        <pc:spChg chg="mod">
          <ac:chgData name="Lars Björkman" userId="10049411-c5d5-42b6-93f4-7d56d5eee647" providerId="ADAL" clId="{11E4A439-D5E8-4063-AD6F-DF1F282B390C}" dt="2024-10-04T07:34:54.135" v="231" actId="2711"/>
          <ac:spMkLst>
            <pc:docMk/>
            <pc:sldMk cId="2127513446" sldId="383"/>
            <ac:spMk id="145" creationId="{00000000-0000-0000-0000-000000000000}"/>
          </ac:spMkLst>
        </pc:spChg>
        <pc:spChg chg="mod">
          <ac:chgData name="Lars Björkman" userId="10049411-c5d5-42b6-93f4-7d56d5eee647" providerId="ADAL" clId="{11E4A439-D5E8-4063-AD6F-DF1F282B390C}" dt="2024-11-01T13:38:47.551" v="3211" actId="207"/>
          <ac:spMkLst>
            <pc:docMk/>
            <pc:sldMk cId="2127513446" sldId="383"/>
            <ac:spMk id="147" creationId="{00000000-0000-0000-0000-000000000000}"/>
          </ac:spMkLst>
        </pc:spChg>
        <pc:spChg chg="mod">
          <ac:chgData name="Lars Björkman" userId="10049411-c5d5-42b6-93f4-7d56d5eee647" providerId="ADAL" clId="{11E4A439-D5E8-4063-AD6F-DF1F282B390C}" dt="2024-10-04T07:34:54.135" v="231" actId="2711"/>
          <ac:spMkLst>
            <pc:docMk/>
            <pc:sldMk cId="2127513446" sldId="383"/>
            <ac:spMk id="150" creationId="{00000000-0000-0000-0000-000000000000}"/>
          </ac:spMkLst>
        </pc:spChg>
        <pc:spChg chg="mod">
          <ac:chgData name="Lars Björkman" userId="10049411-c5d5-42b6-93f4-7d56d5eee647" providerId="ADAL" clId="{11E4A439-D5E8-4063-AD6F-DF1F282B390C}" dt="2024-10-18T07:47:35.638" v="2109" actId="20577"/>
          <ac:spMkLst>
            <pc:docMk/>
            <pc:sldMk cId="2127513446" sldId="383"/>
            <ac:spMk id="153" creationId="{0F5F0B75-AED9-24FB-8A58-DE8FE90F4B6F}"/>
          </ac:spMkLst>
        </pc:spChg>
        <pc:spChg chg="mod">
          <ac:chgData name="Lars Björkman" userId="10049411-c5d5-42b6-93f4-7d56d5eee647" providerId="ADAL" clId="{11E4A439-D5E8-4063-AD6F-DF1F282B390C}" dt="2024-10-04T07:34:54.135" v="231" actId="2711"/>
          <ac:spMkLst>
            <pc:docMk/>
            <pc:sldMk cId="2127513446" sldId="383"/>
            <ac:spMk id="157" creationId="{00000000-0000-0000-0000-000000000000}"/>
          </ac:spMkLst>
        </pc:spChg>
        <pc:spChg chg="mod">
          <ac:chgData name="Lars Björkman" userId="10049411-c5d5-42b6-93f4-7d56d5eee647" providerId="ADAL" clId="{11E4A439-D5E8-4063-AD6F-DF1F282B390C}" dt="2024-11-01T10:25:43.701" v="3034" actId="1038"/>
          <ac:spMkLst>
            <pc:docMk/>
            <pc:sldMk cId="2127513446" sldId="383"/>
            <ac:spMk id="159" creationId="{00000000-0000-0000-0000-000000000000}"/>
          </ac:spMkLst>
        </pc:spChg>
        <pc:spChg chg="mod">
          <ac:chgData name="Lars Björkman" userId="10049411-c5d5-42b6-93f4-7d56d5eee647" providerId="ADAL" clId="{11E4A439-D5E8-4063-AD6F-DF1F282B390C}" dt="2024-11-01T13:41:33.909" v="3242" actId="1035"/>
          <ac:spMkLst>
            <pc:docMk/>
            <pc:sldMk cId="2127513446" sldId="383"/>
            <ac:spMk id="172" creationId="{00000000-0000-0000-0000-000000000000}"/>
          </ac:spMkLst>
        </pc:spChg>
        <pc:graphicFrameChg chg="del modGraphic">
          <ac:chgData name="Lars Björkman" userId="10049411-c5d5-42b6-93f4-7d56d5eee647" providerId="ADAL" clId="{11E4A439-D5E8-4063-AD6F-DF1F282B390C}" dt="2024-10-04T07:50:58.674" v="1388" actId="478"/>
          <ac:graphicFrameMkLst>
            <pc:docMk/>
            <pc:sldMk cId="2127513446" sldId="383"/>
            <ac:graphicFrameMk id="117" creationId="{00000000-0000-0000-0000-000000000000}"/>
          </ac:graphicFrameMkLst>
        </pc:graphicFrameChg>
        <pc:graphicFrameChg chg="del modGraphic">
          <ac:chgData name="Lars Björkman" userId="10049411-c5d5-42b6-93f4-7d56d5eee647" providerId="ADAL" clId="{11E4A439-D5E8-4063-AD6F-DF1F282B390C}" dt="2024-10-04T07:52:34.671" v="1520" actId="478"/>
          <ac:graphicFrameMkLst>
            <pc:docMk/>
            <pc:sldMk cId="2127513446" sldId="383"/>
            <ac:graphicFrameMk id="119" creationId="{00000000-0000-0000-0000-000000000000}"/>
          </ac:graphicFrameMkLst>
        </pc:graphicFrameChg>
        <pc:graphicFrameChg chg="del modGraphic">
          <ac:chgData name="Lars Björkman" userId="10049411-c5d5-42b6-93f4-7d56d5eee647" providerId="ADAL" clId="{11E4A439-D5E8-4063-AD6F-DF1F282B390C}" dt="2024-10-04T07:47:22.107" v="1087" actId="478"/>
          <ac:graphicFrameMkLst>
            <pc:docMk/>
            <pc:sldMk cId="2127513446" sldId="383"/>
            <ac:graphicFrameMk id="125" creationId="{00000000-0000-0000-0000-000000000000}"/>
          </ac:graphicFrameMkLst>
        </pc:graphicFrameChg>
        <pc:graphicFrameChg chg="del modGraphic">
          <ac:chgData name="Lars Björkman" userId="10049411-c5d5-42b6-93f4-7d56d5eee647" providerId="ADAL" clId="{11E4A439-D5E8-4063-AD6F-DF1F282B390C}" dt="2024-10-04T07:46:51.366" v="1012" actId="478"/>
          <ac:graphicFrameMkLst>
            <pc:docMk/>
            <pc:sldMk cId="2127513446" sldId="383"/>
            <ac:graphicFrameMk id="128" creationId="{00000000-0000-0000-0000-000000000000}"/>
          </ac:graphicFrameMkLst>
        </pc:graphicFrameChg>
        <pc:graphicFrameChg chg="del mod modGraphic">
          <ac:chgData name="Lars Björkman" userId="10049411-c5d5-42b6-93f4-7d56d5eee647" providerId="ADAL" clId="{11E4A439-D5E8-4063-AD6F-DF1F282B390C}" dt="2024-10-04T07:43:21.274" v="626" actId="478"/>
          <ac:graphicFrameMkLst>
            <pc:docMk/>
            <pc:sldMk cId="2127513446" sldId="383"/>
            <ac:graphicFrameMk id="131" creationId="{00000000-0000-0000-0000-000000000000}"/>
          </ac:graphicFrameMkLst>
        </pc:graphicFrameChg>
        <pc:cxnChg chg="mod">
          <ac:chgData name="Lars Björkman" userId="10049411-c5d5-42b6-93f4-7d56d5eee647" providerId="ADAL" clId="{11E4A439-D5E8-4063-AD6F-DF1F282B390C}" dt="2024-10-04T07:26:41.911" v="14" actId="208"/>
          <ac:cxnSpMkLst>
            <pc:docMk/>
            <pc:sldMk cId="2127513446" sldId="383"/>
            <ac:cxnSpMk id="5"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6" creationId="{00000000-0000-0000-0000-000000000000}"/>
          </ac:cxnSpMkLst>
        </pc:cxnChg>
        <pc:cxnChg chg="mod">
          <ac:chgData name="Lars Björkman" userId="10049411-c5d5-42b6-93f4-7d56d5eee647" providerId="ADAL" clId="{11E4A439-D5E8-4063-AD6F-DF1F282B390C}" dt="2024-10-04T09:33:44.747" v="2100" actId="1036"/>
          <ac:cxnSpMkLst>
            <pc:docMk/>
            <pc:sldMk cId="2127513446" sldId="383"/>
            <ac:cxnSpMk id="9"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11" creationId="{00000000-0000-0000-0000-000000000000}"/>
          </ac:cxnSpMkLst>
        </pc:cxnChg>
        <pc:cxnChg chg="mod">
          <ac:chgData name="Lars Björkman" userId="10049411-c5d5-42b6-93f4-7d56d5eee647" providerId="ADAL" clId="{11E4A439-D5E8-4063-AD6F-DF1F282B390C}" dt="2024-10-04T09:33:14.193" v="2082" actId="14100"/>
          <ac:cxnSpMkLst>
            <pc:docMk/>
            <pc:sldMk cId="2127513446" sldId="383"/>
            <ac:cxnSpMk id="13"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15"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20"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23"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24" creationId="{00000000-0000-0000-0000-000000000000}"/>
          </ac:cxnSpMkLst>
        </pc:cxnChg>
        <pc:cxnChg chg="mod">
          <ac:chgData name="Lars Björkman" userId="10049411-c5d5-42b6-93f4-7d56d5eee647" providerId="ADAL" clId="{11E4A439-D5E8-4063-AD6F-DF1F282B390C}" dt="2024-11-01T13:41:27.855" v="3229" actId="14100"/>
          <ac:cxnSpMkLst>
            <pc:docMk/>
            <pc:sldMk cId="2127513446" sldId="383"/>
            <ac:cxnSpMk id="27"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28"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29"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30"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32"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41" creationId="{00000000-0000-0000-0000-000000000000}"/>
          </ac:cxnSpMkLst>
        </pc:cxnChg>
        <pc:cxnChg chg="mod">
          <ac:chgData name="Lars Björkman" userId="10049411-c5d5-42b6-93f4-7d56d5eee647" providerId="ADAL" clId="{11E4A439-D5E8-4063-AD6F-DF1F282B390C}" dt="2024-10-04T07:38:59.367" v="309" actId="208"/>
          <ac:cxnSpMkLst>
            <pc:docMk/>
            <pc:sldMk cId="2127513446" sldId="383"/>
            <ac:cxnSpMk id="42"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44"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50"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58"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74"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75" creationId="{00000000-0000-0000-0000-000000000000}"/>
          </ac:cxnSpMkLst>
        </pc:cxnChg>
        <pc:cxnChg chg="mod">
          <ac:chgData name="Lars Björkman" userId="10049411-c5d5-42b6-93f4-7d56d5eee647" providerId="ADAL" clId="{11E4A439-D5E8-4063-AD6F-DF1F282B390C}" dt="2024-10-04T07:39:51.895" v="337" actId="1036"/>
          <ac:cxnSpMkLst>
            <pc:docMk/>
            <pc:sldMk cId="2127513446" sldId="383"/>
            <ac:cxnSpMk id="106"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107"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116"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122" creationId="{00000000-0000-0000-0000-000000000000}"/>
          </ac:cxnSpMkLst>
        </pc:cxnChg>
        <pc:cxnChg chg="mod">
          <ac:chgData name="Lars Björkman" userId="10049411-c5d5-42b6-93f4-7d56d5eee647" providerId="ADAL" clId="{11E4A439-D5E8-4063-AD6F-DF1F282B390C}" dt="2024-10-04T07:39:06.251" v="310" actId="208"/>
          <ac:cxnSpMkLst>
            <pc:docMk/>
            <pc:sldMk cId="2127513446" sldId="383"/>
            <ac:cxnSpMk id="123"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129" creationId="{00000000-0000-0000-0000-000000000000}"/>
          </ac:cxnSpMkLst>
        </pc:cxnChg>
        <pc:cxnChg chg="mod">
          <ac:chgData name="Lars Björkman" userId="10049411-c5d5-42b6-93f4-7d56d5eee647" providerId="ADAL" clId="{11E4A439-D5E8-4063-AD6F-DF1F282B390C}" dt="2024-10-04T08:07:38.868" v="1843" actId="14100"/>
          <ac:cxnSpMkLst>
            <pc:docMk/>
            <pc:sldMk cId="2127513446" sldId="383"/>
            <ac:cxnSpMk id="130"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133"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135"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136"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138"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139"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140"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141"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146"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148"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149" creationId="{00000000-0000-0000-0000-000000000000}"/>
          </ac:cxnSpMkLst>
        </pc:cxnChg>
        <pc:cxnChg chg="mod">
          <ac:chgData name="Lars Björkman" userId="10049411-c5d5-42b6-93f4-7d56d5eee647" providerId="ADAL" clId="{11E4A439-D5E8-4063-AD6F-DF1F282B390C}" dt="2024-10-04T07:29:09.526" v="54" actId="14100"/>
          <ac:cxnSpMkLst>
            <pc:docMk/>
            <pc:sldMk cId="2127513446" sldId="383"/>
            <ac:cxnSpMk id="151" creationId="{00000000-0000-0000-0000-000000000000}"/>
          </ac:cxnSpMkLst>
        </pc:cxnChg>
        <pc:cxnChg chg="mod">
          <ac:chgData name="Lars Björkman" userId="10049411-c5d5-42b6-93f4-7d56d5eee647" providerId="ADAL" clId="{11E4A439-D5E8-4063-AD6F-DF1F282B390C}" dt="2024-11-01T10:17:02.704" v="2978" actId="14100"/>
          <ac:cxnSpMkLst>
            <pc:docMk/>
            <pc:sldMk cId="2127513446" sldId="383"/>
            <ac:cxnSpMk id="152" creationId="{00000000-0000-0000-0000-000000000000}"/>
          </ac:cxnSpMkLst>
        </pc:cxnChg>
        <pc:cxnChg chg="mod">
          <ac:chgData name="Lars Björkman" userId="10049411-c5d5-42b6-93f4-7d56d5eee647" providerId="ADAL" clId="{11E4A439-D5E8-4063-AD6F-DF1F282B390C}" dt="2024-10-04T07:53:46.620" v="1731" actId="1035"/>
          <ac:cxnSpMkLst>
            <pc:docMk/>
            <pc:sldMk cId="2127513446" sldId="383"/>
            <ac:cxnSpMk id="163" creationId="{00000000-0000-0000-0000-000000000000}"/>
          </ac:cxnSpMkLst>
        </pc:cxnChg>
        <pc:cxnChg chg="mod">
          <ac:chgData name="Lars Björkman" userId="10049411-c5d5-42b6-93f4-7d56d5eee647" providerId="ADAL" clId="{11E4A439-D5E8-4063-AD6F-DF1F282B390C}" dt="2024-10-04T07:53:37.503" v="1727" actId="1036"/>
          <ac:cxnSpMkLst>
            <pc:docMk/>
            <pc:sldMk cId="2127513446" sldId="383"/>
            <ac:cxnSpMk id="168"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169" creationId="{00000000-0000-0000-0000-000000000000}"/>
          </ac:cxnSpMkLst>
        </pc:cxnChg>
        <pc:cxnChg chg="mod">
          <ac:chgData name="Lars Björkman" userId="10049411-c5d5-42b6-93f4-7d56d5eee647" providerId="ADAL" clId="{11E4A439-D5E8-4063-AD6F-DF1F282B390C}" dt="2024-10-04T07:46:51.366" v="1012" actId="478"/>
          <ac:cxnSpMkLst>
            <pc:docMk/>
            <pc:sldMk cId="2127513446" sldId="383"/>
            <ac:cxnSpMk id="170" creationId="{00000000-0000-0000-0000-000000000000}"/>
          </ac:cxnSpMkLst>
        </pc:cxnChg>
      </pc:sldChg>
      <pc:sldChg chg="addSp delSp modSp add del mod">
        <pc:chgData name="Lars Björkman" userId="10049411-c5d5-42b6-93f4-7d56d5eee647" providerId="ADAL" clId="{11E4A439-D5E8-4063-AD6F-DF1F282B390C}" dt="2024-11-01T13:46:56.055" v="3256" actId="2696"/>
        <pc:sldMkLst>
          <pc:docMk/>
          <pc:sldMk cId="1746825441" sldId="384"/>
        </pc:sldMkLst>
        <pc:spChg chg="del">
          <ac:chgData name="Lars Björkman" userId="10049411-c5d5-42b6-93f4-7d56d5eee647" providerId="ADAL" clId="{11E4A439-D5E8-4063-AD6F-DF1F282B390C}" dt="2024-11-01T13:44:44.744" v="3247" actId="478"/>
          <ac:spMkLst>
            <pc:docMk/>
            <pc:sldMk cId="1746825441" sldId="384"/>
            <ac:spMk id="2" creationId="{B4442F6B-9776-5CC3-6D0C-4E450A2F1772}"/>
          </ac:spMkLst>
        </pc:spChg>
        <pc:spChg chg="del">
          <ac:chgData name="Lars Björkman" userId="10049411-c5d5-42b6-93f4-7d56d5eee647" providerId="ADAL" clId="{11E4A439-D5E8-4063-AD6F-DF1F282B390C}" dt="2024-11-01T13:44:44.744" v="3247" actId="478"/>
          <ac:spMkLst>
            <pc:docMk/>
            <pc:sldMk cId="1746825441" sldId="384"/>
            <ac:spMk id="3" creationId="{AA2A0B45-0040-9F4A-C24D-FBD992842479}"/>
          </ac:spMkLst>
        </pc:spChg>
        <pc:spChg chg="del">
          <ac:chgData name="Lars Björkman" userId="10049411-c5d5-42b6-93f4-7d56d5eee647" providerId="ADAL" clId="{11E4A439-D5E8-4063-AD6F-DF1F282B390C}" dt="2024-11-01T13:44:44.744" v="3247" actId="478"/>
          <ac:spMkLst>
            <pc:docMk/>
            <pc:sldMk cId="1746825441" sldId="384"/>
            <ac:spMk id="4" creationId="{617F16F7-722D-0E79-00DB-D27044AC3996}"/>
          </ac:spMkLst>
        </pc:spChg>
        <pc:spChg chg="del">
          <ac:chgData name="Lars Björkman" userId="10049411-c5d5-42b6-93f4-7d56d5eee647" providerId="ADAL" clId="{11E4A439-D5E8-4063-AD6F-DF1F282B390C}" dt="2024-11-01T13:44:44.744" v="3247" actId="478"/>
          <ac:spMkLst>
            <pc:docMk/>
            <pc:sldMk cId="1746825441" sldId="384"/>
            <ac:spMk id="7" creationId="{A3A7D084-B8A1-7F83-DDD3-7C3FDA302B1C}"/>
          </ac:spMkLst>
        </pc:spChg>
        <pc:spChg chg="add mod">
          <ac:chgData name="Lars Björkman" userId="10049411-c5d5-42b6-93f4-7d56d5eee647" providerId="ADAL" clId="{11E4A439-D5E8-4063-AD6F-DF1F282B390C}" dt="2024-11-01T13:45:10.388" v="3248"/>
          <ac:spMkLst>
            <pc:docMk/>
            <pc:sldMk cId="1746825441" sldId="384"/>
            <ac:spMk id="8" creationId="{460A6DD4-F476-24A7-F64D-EB56DD018131}"/>
          </ac:spMkLst>
        </pc:spChg>
        <pc:spChg chg="add mod">
          <ac:chgData name="Lars Björkman" userId="10049411-c5d5-42b6-93f4-7d56d5eee647" providerId="ADAL" clId="{11E4A439-D5E8-4063-AD6F-DF1F282B390C}" dt="2024-11-01T13:45:30.065" v="3251" actId="207"/>
          <ac:spMkLst>
            <pc:docMk/>
            <pc:sldMk cId="1746825441" sldId="384"/>
            <ac:spMk id="10" creationId="{5229FA10-C659-82E7-0819-13B8BCC8E64C}"/>
          </ac:spMkLst>
        </pc:spChg>
        <pc:spChg chg="add mod">
          <ac:chgData name="Lars Björkman" userId="10049411-c5d5-42b6-93f4-7d56d5eee647" providerId="ADAL" clId="{11E4A439-D5E8-4063-AD6F-DF1F282B390C}" dt="2024-11-01T13:45:32.664" v="3252" actId="207"/>
          <ac:spMkLst>
            <pc:docMk/>
            <pc:sldMk cId="1746825441" sldId="384"/>
            <ac:spMk id="12" creationId="{BF608FD0-D270-F991-7649-02771B81F855}"/>
          </ac:spMkLst>
        </pc:spChg>
        <pc:spChg chg="del">
          <ac:chgData name="Lars Björkman" userId="10049411-c5d5-42b6-93f4-7d56d5eee647" providerId="ADAL" clId="{11E4A439-D5E8-4063-AD6F-DF1F282B390C}" dt="2024-11-01T13:44:44.744" v="3247" actId="478"/>
          <ac:spMkLst>
            <pc:docMk/>
            <pc:sldMk cId="1746825441" sldId="384"/>
            <ac:spMk id="14" creationId="{48E9B01E-E23D-BA64-4877-CAE168E820E4}"/>
          </ac:spMkLst>
        </pc:spChg>
        <pc:spChg chg="del">
          <ac:chgData name="Lars Björkman" userId="10049411-c5d5-42b6-93f4-7d56d5eee647" providerId="ADAL" clId="{11E4A439-D5E8-4063-AD6F-DF1F282B390C}" dt="2024-11-01T13:44:44.744" v="3247" actId="478"/>
          <ac:spMkLst>
            <pc:docMk/>
            <pc:sldMk cId="1746825441" sldId="384"/>
            <ac:spMk id="16" creationId="{1F0DF8C7-6814-A5D3-6183-4CC5271F4582}"/>
          </ac:spMkLst>
        </pc:spChg>
        <pc:spChg chg="del">
          <ac:chgData name="Lars Björkman" userId="10049411-c5d5-42b6-93f4-7d56d5eee647" providerId="ADAL" clId="{11E4A439-D5E8-4063-AD6F-DF1F282B390C}" dt="2024-11-01T13:44:44.744" v="3247" actId="478"/>
          <ac:spMkLst>
            <pc:docMk/>
            <pc:sldMk cId="1746825441" sldId="384"/>
            <ac:spMk id="17" creationId="{34982171-CEA6-4C96-3CE7-EC729C2E637D}"/>
          </ac:spMkLst>
        </pc:spChg>
        <pc:spChg chg="add mod">
          <ac:chgData name="Lars Björkman" userId="10049411-c5d5-42b6-93f4-7d56d5eee647" providerId="ADAL" clId="{11E4A439-D5E8-4063-AD6F-DF1F282B390C}" dt="2024-11-01T13:45:35.860" v="3253" actId="207"/>
          <ac:spMkLst>
            <pc:docMk/>
            <pc:sldMk cId="1746825441" sldId="384"/>
            <ac:spMk id="18" creationId="{290CC75C-B209-8E63-549E-DB3B69B24F6F}"/>
          </ac:spMkLst>
        </pc:spChg>
        <pc:spChg chg="del">
          <ac:chgData name="Lars Björkman" userId="10049411-c5d5-42b6-93f4-7d56d5eee647" providerId="ADAL" clId="{11E4A439-D5E8-4063-AD6F-DF1F282B390C}" dt="2024-11-01T13:44:44.744" v="3247" actId="478"/>
          <ac:spMkLst>
            <pc:docMk/>
            <pc:sldMk cId="1746825441" sldId="384"/>
            <ac:spMk id="19" creationId="{012C5912-5B27-C069-804B-85220CE95123}"/>
          </ac:spMkLst>
        </pc:spChg>
        <pc:spChg chg="del">
          <ac:chgData name="Lars Björkman" userId="10049411-c5d5-42b6-93f4-7d56d5eee647" providerId="ADAL" clId="{11E4A439-D5E8-4063-AD6F-DF1F282B390C}" dt="2024-11-01T13:44:44.744" v="3247" actId="478"/>
          <ac:spMkLst>
            <pc:docMk/>
            <pc:sldMk cId="1746825441" sldId="384"/>
            <ac:spMk id="21" creationId="{CF49B9F1-F199-DFDF-A62D-03D40A863B5A}"/>
          </ac:spMkLst>
        </pc:spChg>
        <pc:spChg chg="del">
          <ac:chgData name="Lars Björkman" userId="10049411-c5d5-42b6-93f4-7d56d5eee647" providerId="ADAL" clId="{11E4A439-D5E8-4063-AD6F-DF1F282B390C}" dt="2024-11-01T13:44:44.744" v="3247" actId="478"/>
          <ac:spMkLst>
            <pc:docMk/>
            <pc:sldMk cId="1746825441" sldId="384"/>
            <ac:spMk id="22" creationId="{2607750D-4850-7332-21B6-89D178E89BED}"/>
          </ac:spMkLst>
        </pc:spChg>
        <pc:spChg chg="del">
          <ac:chgData name="Lars Björkman" userId="10049411-c5d5-42b6-93f4-7d56d5eee647" providerId="ADAL" clId="{11E4A439-D5E8-4063-AD6F-DF1F282B390C}" dt="2024-11-01T13:44:44.744" v="3247" actId="478"/>
          <ac:spMkLst>
            <pc:docMk/>
            <pc:sldMk cId="1746825441" sldId="384"/>
            <ac:spMk id="25" creationId="{DC9229DE-39EA-C1FF-6B42-BF530A1DE21F}"/>
          </ac:spMkLst>
        </pc:spChg>
        <pc:spChg chg="del">
          <ac:chgData name="Lars Björkman" userId="10049411-c5d5-42b6-93f4-7d56d5eee647" providerId="ADAL" clId="{11E4A439-D5E8-4063-AD6F-DF1F282B390C}" dt="2024-11-01T13:44:44.744" v="3247" actId="478"/>
          <ac:spMkLst>
            <pc:docMk/>
            <pc:sldMk cId="1746825441" sldId="384"/>
            <ac:spMk id="26" creationId="{A39B0F90-E06C-A782-D601-87A1B6F61850}"/>
          </ac:spMkLst>
        </pc:spChg>
        <pc:spChg chg="del">
          <ac:chgData name="Lars Björkman" userId="10049411-c5d5-42b6-93f4-7d56d5eee647" providerId="ADAL" clId="{11E4A439-D5E8-4063-AD6F-DF1F282B390C}" dt="2024-11-01T13:44:44.744" v="3247" actId="478"/>
          <ac:spMkLst>
            <pc:docMk/>
            <pc:sldMk cId="1746825441" sldId="384"/>
            <ac:spMk id="31" creationId="{6E24B804-DF52-0380-1D94-D6CB74580802}"/>
          </ac:spMkLst>
        </pc:spChg>
        <pc:spChg chg="add mod">
          <ac:chgData name="Lars Björkman" userId="10049411-c5d5-42b6-93f4-7d56d5eee647" providerId="ADAL" clId="{11E4A439-D5E8-4063-AD6F-DF1F282B390C}" dt="2024-11-01T13:45:39.909" v="3254" actId="207"/>
          <ac:spMkLst>
            <pc:docMk/>
            <pc:sldMk cId="1746825441" sldId="384"/>
            <ac:spMk id="33" creationId="{57063EC2-3D20-E574-F6E4-57DF6A6CB447}"/>
          </ac:spMkLst>
        </pc:spChg>
        <pc:spChg chg="add mod">
          <ac:chgData name="Lars Björkman" userId="10049411-c5d5-42b6-93f4-7d56d5eee647" providerId="ADAL" clId="{11E4A439-D5E8-4063-AD6F-DF1F282B390C}" dt="2024-11-01T13:45:10.388" v="3248"/>
          <ac:spMkLst>
            <pc:docMk/>
            <pc:sldMk cId="1746825441" sldId="384"/>
            <ac:spMk id="34" creationId="{E91620F5-8B30-55A9-0972-36FD0AC08C3B}"/>
          </ac:spMkLst>
        </pc:spChg>
        <pc:spChg chg="add mod">
          <ac:chgData name="Lars Björkman" userId="10049411-c5d5-42b6-93f4-7d56d5eee647" providerId="ADAL" clId="{11E4A439-D5E8-4063-AD6F-DF1F282B390C}" dt="2024-11-01T13:45:10.388" v="3248"/>
          <ac:spMkLst>
            <pc:docMk/>
            <pc:sldMk cId="1746825441" sldId="384"/>
            <ac:spMk id="35" creationId="{B4D8D23D-4D1E-0EC8-1D56-DD158A04DDE3}"/>
          </ac:spMkLst>
        </pc:spChg>
        <pc:spChg chg="add mod">
          <ac:chgData name="Lars Björkman" userId="10049411-c5d5-42b6-93f4-7d56d5eee647" providerId="ADAL" clId="{11E4A439-D5E8-4063-AD6F-DF1F282B390C}" dt="2024-11-01T13:45:10.388" v="3248"/>
          <ac:spMkLst>
            <pc:docMk/>
            <pc:sldMk cId="1746825441" sldId="384"/>
            <ac:spMk id="36" creationId="{E61DAD56-6230-F055-6D9C-4D2F86CE7FB8}"/>
          </ac:spMkLst>
        </pc:spChg>
        <pc:spChg chg="del">
          <ac:chgData name="Lars Björkman" userId="10049411-c5d5-42b6-93f4-7d56d5eee647" providerId="ADAL" clId="{11E4A439-D5E8-4063-AD6F-DF1F282B390C}" dt="2024-11-01T13:44:44.744" v="3247" actId="478"/>
          <ac:spMkLst>
            <pc:docMk/>
            <pc:sldMk cId="1746825441" sldId="384"/>
            <ac:spMk id="37" creationId="{295571CE-9153-5609-ECA8-7EE2403F4FB8}"/>
          </ac:spMkLst>
        </pc:spChg>
        <pc:spChg chg="add mod">
          <ac:chgData name="Lars Björkman" userId="10049411-c5d5-42b6-93f4-7d56d5eee647" providerId="ADAL" clId="{11E4A439-D5E8-4063-AD6F-DF1F282B390C}" dt="2024-11-01T13:45:27.039" v="3250" actId="207"/>
          <ac:spMkLst>
            <pc:docMk/>
            <pc:sldMk cId="1746825441" sldId="384"/>
            <ac:spMk id="43" creationId="{7D6E1CEE-D838-CE7B-E578-38C7FFED2D75}"/>
          </ac:spMkLst>
        </pc:spChg>
        <pc:spChg chg="del">
          <ac:chgData name="Lars Björkman" userId="10049411-c5d5-42b6-93f4-7d56d5eee647" providerId="ADAL" clId="{11E4A439-D5E8-4063-AD6F-DF1F282B390C}" dt="2024-11-01T13:44:44.744" v="3247" actId="478"/>
          <ac:spMkLst>
            <pc:docMk/>
            <pc:sldMk cId="1746825441" sldId="384"/>
            <ac:spMk id="45" creationId="{163BEAF4-9EAB-6189-547E-357F0DA83A58}"/>
          </ac:spMkLst>
        </pc:spChg>
        <pc:spChg chg="add mod">
          <ac:chgData name="Lars Björkman" userId="10049411-c5d5-42b6-93f4-7d56d5eee647" providerId="ADAL" clId="{11E4A439-D5E8-4063-AD6F-DF1F282B390C}" dt="2024-11-01T13:45:10.388" v="3248"/>
          <ac:spMkLst>
            <pc:docMk/>
            <pc:sldMk cId="1746825441" sldId="384"/>
            <ac:spMk id="46" creationId="{392C091D-EC59-5710-312A-71D46CF7A1B7}"/>
          </ac:spMkLst>
        </pc:spChg>
        <pc:spChg chg="add mod">
          <ac:chgData name="Lars Björkman" userId="10049411-c5d5-42b6-93f4-7d56d5eee647" providerId="ADAL" clId="{11E4A439-D5E8-4063-AD6F-DF1F282B390C}" dt="2024-11-01T13:45:10.388" v="3248"/>
          <ac:spMkLst>
            <pc:docMk/>
            <pc:sldMk cId="1746825441" sldId="384"/>
            <ac:spMk id="48" creationId="{D90267F5-113F-4C88-C37B-FB291B01C83A}"/>
          </ac:spMkLst>
        </pc:spChg>
        <pc:spChg chg="del">
          <ac:chgData name="Lars Björkman" userId="10049411-c5d5-42b6-93f4-7d56d5eee647" providerId="ADAL" clId="{11E4A439-D5E8-4063-AD6F-DF1F282B390C}" dt="2024-11-01T13:44:44.744" v="3247" actId="478"/>
          <ac:spMkLst>
            <pc:docMk/>
            <pc:sldMk cId="1746825441" sldId="384"/>
            <ac:spMk id="49" creationId="{5A918EBD-6F8D-556E-55DE-7DB20203BFEE}"/>
          </ac:spMkLst>
        </pc:spChg>
        <pc:spChg chg="del">
          <ac:chgData name="Lars Björkman" userId="10049411-c5d5-42b6-93f4-7d56d5eee647" providerId="ADAL" clId="{11E4A439-D5E8-4063-AD6F-DF1F282B390C}" dt="2024-11-01T13:44:44.744" v="3247" actId="478"/>
          <ac:spMkLst>
            <pc:docMk/>
            <pc:sldMk cId="1746825441" sldId="384"/>
            <ac:spMk id="51" creationId="{74ABCD5C-E468-B221-5F18-7482FC514025}"/>
          </ac:spMkLst>
        </pc:spChg>
        <pc:spChg chg="add mod">
          <ac:chgData name="Lars Björkman" userId="10049411-c5d5-42b6-93f4-7d56d5eee647" providerId="ADAL" clId="{11E4A439-D5E8-4063-AD6F-DF1F282B390C}" dt="2024-11-01T13:45:10.388" v="3248"/>
          <ac:spMkLst>
            <pc:docMk/>
            <pc:sldMk cId="1746825441" sldId="384"/>
            <ac:spMk id="52" creationId="{7422304B-C965-7B17-D57A-570DB728B6C9}"/>
          </ac:spMkLst>
        </pc:spChg>
        <pc:spChg chg="del">
          <ac:chgData name="Lars Björkman" userId="10049411-c5d5-42b6-93f4-7d56d5eee647" providerId="ADAL" clId="{11E4A439-D5E8-4063-AD6F-DF1F282B390C}" dt="2024-11-01T13:44:44.744" v="3247" actId="478"/>
          <ac:spMkLst>
            <pc:docMk/>
            <pc:sldMk cId="1746825441" sldId="384"/>
            <ac:spMk id="53" creationId="{E9BB07C3-4EB4-B13F-A9DF-42366C14E3B6}"/>
          </ac:spMkLst>
        </pc:spChg>
        <pc:spChg chg="del">
          <ac:chgData name="Lars Björkman" userId="10049411-c5d5-42b6-93f4-7d56d5eee647" providerId="ADAL" clId="{11E4A439-D5E8-4063-AD6F-DF1F282B390C}" dt="2024-11-01T13:44:44.744" v="3247" actId="478"/>
          <ac:spMkLst>
            <pc:docMk/>
            <pc:sldMk cId="1746825441" sldId="384"/>
            <ac:spMk id="54" creationId="{64250052-47D5-EAD3-26A1-4FD695F6B4A7}"/>
          </ac:spMkLst>
        </pc:spChg>
        <pc:spChg chg="add mod">
          <ac:chgData name="Lars Björkman" userId="10049411-c5d5-42b6-93f4-7d56d5eee647" providerId="ADAL" clId="{11E4A439-D5E8-4063-AD6F-DF1F282B390C}" dt="2024-11-01T13:45:21.809" v="3249" actId="207"/>
          <ac:spMkLst>
            <pc:docMk/>
            <pc:sldMk cId="1746825441" sldId="384"/>
            <ac:spMk id="56" creationId="{70615E3B-ADD8-EB8C-9149-543AFFFF6E5B}"/>
          </ac:spMkLst>
        </pc:spChg>
        <pc:spChg chg="add mod">
          <ac:chgData name="Lars Björkman" userId="10049411-c5d5-42b6-93f4-7d56d5eee647" providerId="ADAL" clId="{11E4A439-D5E8-4063-AD6F-DF1F282B390C}" dt="2024-11-01T13:45:10.388" v="3248"/>
          <ac:spMkLst>
            <pc:docMk/>
            <pc:sldMk cId="1746825441" sldId="384"/>
            <ac:spMk id="64" creationId="{45E775CB-E272-227D-4F28-2CB84540C00B}"/>
          </ac:spMkLst>
        </pc:spChg>
        <pc:spChg chg="del">
          <ac:chgData name="Lars Björkman" userId="10049411-c5d5-42b6-93f4-7d56d5eee647" providerId="ADAL" clId="{11E4A439-D5E8-4063-AD6F-DF1F282B390C}" dt="2024-11-01T13:44:44.744" v="3247" actId="478"/>
          <ac:spMkLst>
            <pc:docMk/>
            <pc:sldMk cId="1746825441" sldId="384"/>
            <ac:spMk id="70" creationId="{4EE974D6-62DC-9784-954D-0D9E394FA1D0}"/>
          </ac:spMkLst>
        </pc:spChg>
        <pc:spChg chg="del">
          <ac:chgData name="Lars Björkman" userId="10049411-c5d5-42b6-93f4-7d56d5eee647" providerId="ADAL" clId="{11E4A439-D5E8-4063-AD6F-DF1F282B390C}" dt="2024-11-01T13:44:44.744" v="3247" actId="478"/>
          <ac:spMkLst>
            <pc:docMk/>
            <pc:sldMk cId="1746825441" sldId="384"/>
            <ac:spMk id="80" creationId="{F0075BB6-BDB7-7213-F74B-B4239DC1ED0D}"/>
          </ac:spMkLst>
        </pc:spChg>
        <pc:spChg chg="del">
          <ac:chgData name="Lars Björkman" userId="10049411-c5d5-42b6-93f4-7d56d5eee647" providerId="ADAL" clId="{11E4A439-D5E8-4063-AD6F-DF1F282B390C}" dt="2024-11-01T13:44:44.744" v="3247" actId="478"/>
          <ac:spMkLst>
            <pc:docMk/>
            <pc:sldMk cId="1746825441" sldId="384"/>
            <ac:spMk id="81" creationId="{FCB5EC2A-2969-DD12-C127-D3649EDCA872}"/>
          </ac:spMkLst>
        </pc:spChg>
        <pc:spChg chg="del">
          <ac:chgData name="Lars Björkman" userId="10049411-c5d5-42b6-93f4-7d56d5eee647" providerId="ADAL" clId="{11E4A439-D5E8-4063-AD6F-DF1F282B390C}" dt="2024-11-01T13:44:44.744" v="3247" actId="478"/>
          <ac:spMkLst>
            <pc:docMk/>
            <pc:sldMk cId="1746825441" sldId="384"/>
            <ac:spMk id="83" creationId="{6D76F6FD-3DE4-0F6D-8A20-9222BCA05640}"/>
          </ac:spMkLst>
        </pc:spChg>
        <pc:spChg chg="del">
          <ac:chgData name="Lars Björkman" userId="10049411-c5d5-42b6-93f4-7d56d5eee647" providerId="ADAL" clId="{11E4A439-D5E8-4063-AD6F-DF1F282B390C}" dt="2024-11-01T13:44:44.744" v="3247" actId="478"/>
          <ac:spMkLst>
            <pc:docMk/>
            <pc:sldMk cId="1746825441" sldId="384"/>
            <ac:spMk id="84" creationId="{BC8DD415-DF9D-6E75-0315-E56513BD9900}"/>
          </ac:spMkLst>
        </pc:spChg>
        <pc:spChg chg="del">
          <ac:chgData name="Lars Björkman" userId="10049411-c5d5-42b6-93f4-7d56d5eee647" providerId="ADAL" clId="{11E4A439-D5E8-4063-AD6F-DF1F282B390C}" dt="2024-11-01T13:44:44.744" v="3247" actId="478"/>
          <ac:spMkLst>
            <pc:docMk/>
            <pc:sldMk cId="1746825441" sldId="384"/>
            <ac:spMk id="85" creationId="{E178A8B0-611D-1EAA-CAAC-42043F5CD041}"/>
          </ac:spMkLst>
        </pc:spChg>
        <pc:spChg chg="del">
          <ac:chgData name="Lars Björkman" userId="10049411-c5d5-42b6-93f4-7d56d5eee647" providerId="ADAL" clId="{11E4A439-D5E8-4063-AD6F-DF1F282B390C}" dt="2024-11-01T13:44:44.744" v="3247" actId="478"/>
          <ac:spMkLst>
            <pc:docMk/>
            <pc:sldMk cId="1746825441" sldId="384"/>
            <ac:spMk id="86" creationId="{0ECC6A29-1B3D-2754-68D8-E90CE529A4BF}"/>
          </ac:spMkLst>
        </pc:spChg>
        <pc:spChg chg="del">
          <ac:chgData name="Lars Björkman" userId="10049411-c5d5-42b6-93f4-7d56d5eee647" providerId="ADAL" clId="{11E4A439-D5E8-4063-AD6F-DF1F282B390C}" dt="2024-11-01T13:44:44.744" v="3247" actId="478"/>
          <ac:spMkLst>
            <pc:docMk/>
            <pc:sldMk cId="1746825441" sldId="384"/>
            <ac:spMk id="87" creationId="{32A9550B-8946-9211-47E5-A5F6174EA26A}"/>
          </ac:spMkLst>
        </pc:spChg>
        <pc:spChg chg="del">
          <ac:chgData name="Lars Björkman" userId="10049411-c5d5-42b6-93f4-7d56d5eee647" providerId="ADAL" clId="{11E4A439-D5E8-4063-AD6F-DF1F282B390C}" dt="2024-11-01T13:44:44.744" v="3247" actId="478"/>
          <ac:spMkLst>
            <pc:docMk/>
            <pc:sldMk cId="1746825441" sldId="384"/>
            <ac:spMk id="88" creationId="{773EB6E2-E37D-D45A-CFF3-C7737B704207}"/>
          </ac:spMkLst>
        </pc:spChg>
        <pc:spChg chg="del">
          <ac:chgData name="Lars Björkman" userId="10049411-c5d5-42b6-93f4-7d56d5eee647" providerId="ADAL" clId="{11E4A439-D5E8-4063-AD6F-DF1F282B390C}" dt="2024-11-01T13:44:44.744" v="3247" actId="478"/>
          <ac:spMkLst>
            <pc:docMk/>
            <pc:sldMk cId="1746825441" sldId="384"/>
            <ac:spMk id="91" creationId="{4281A876-09FE-DF0A-7B6A-E677BC1CB612}"/>
          </ac:spMkLst>
        </pc:spChg>
        <pc:spChg chg="del">
          <ac:chgData name="Lars Björkman" userId="10049411-c5d5-42b6-93f4-7d56d5eee647" providerId="ADAL" clId="{11E4A439-D5E8-4063-AD6F-DF1F282B390C}" dt="2024-11-01T13:44:44.744" v="3247" actId="478"/>
          <ac:spMkLst>
            <pc:docMk/>
            <pc:sldMk cId="1746825441" sldId="384"/>
            <ac:spMk id="92" creationId="{AF2A3F4F-D8C1-6CDF-FF68-CC3642B220E3}"/>
          </ac:spMkLst>
        </pc:spChg>
        <pc:spChg chg="del">
          <ac:chgData name="Lars Björkman" userId="10049411-c5d5-42b6-93f4-7d56d5eee647" providerId="ADAL" clId="{11E4A439-D5E8-4063-AD6F-DF1F282B390C}" dt="2024-11-01T13:44:44.744" v="3247" actId="478"/>
          <ac:spMkLst>
            <pc:docMk/>
            <pc:sldMk cId="1746825441" sldId="384"/>
            <ac:spMk id="94" creationId="{AA27D8A8-B476-2E22-F7E0-F60EB0096AAE}"/>
          </ac:spMkLst>
        </pc:spChg>
        <pc:spChg chg="del">
          <ac:chgData name="Lars Björkman" userId="10049411-c5d5-42b6-93f4-7d56d5eee647" providerId="ADAL" clId="{11E4A439-D5E8-4063-AD6F-DF1F282B390C}" dt="2024-11-01T13:44:44.744" v="3247" actId="478"/>
          <ac:spMkLst>
            <pc:docMk/>
            <pc:sldMk cId="1746825441" sldId="384"/>
            <ac:spMk id="95" creationId="{AFB9D5CE-6C52-9EC0-32C9-6E2F51663C78}"/>
          </ac:spMkLst>
        </pc:spChg>
        <pc:spChg chg="del">
          <ac:chgData name="Lars Björkman" userId="10049411-c5d5-42b6-93f4-7d56d5eee647" providerId="ADAL" clId="{11E4A439-D5E8-4063-AD6F-DF1F282B390C}" dt="2024-11-01T13:44:44.744" v="3247" actId="478"/>
          <ac:spMkLst>
            <pc:docMk/>
            <pc:sldMk cId="1746825441" sldId="384"/>
            <ac:spMk id="97" creationId="{139E75C0-E4B7-44D0-2DE5-E8768FEC1227}"/>
          </ac:spMkLst>
        </pc:spChg>
        <pc:spChg chg="del">
          <ac:chgData name="Lars Björkman" userId="10049411-c5d5-42b6-93f4-7d56d5eee647" providerId="ADAL" clId="{11E4A439-D5E8-4063-AD6F-DF1F282B390C}" dt="2024-11-01T13:44:44.744" v="3247" actId="478"/>
          <ac:spMkLst>
            <pc:docMk/>
            <pc:sldMk cId="1746825441" sldId="384"/>
            <ac:spMk id="98" creationId="{EAC4D66B-1F74-7B2D-C2AD-3E0D5F55FE3F}"/>
          </ac:spMkLst>
        </pc:spChg>
        <pc:spChg chg="del">
          <ac:chgData name="Lars Björkman" userId="10049411-c5d5-42b6-93f4-7d56d5eee647" providerId="ADAL" clId="{11E4A439-D5E8-4063-AD6F-DF1F282B390C}" dt="2024-11-01T13:44:44.744" v="3247" actId="478"/>
          <ac:spMkLst>
            <pc:docMk/>
            <pc:sldMk cId="1746825441" sldId="384"/>
            <ac:spMk id="99" creationId="{8BB23EDC-CD4F-34FE-988B-C969D89C6592}"/>
          </ac:spMkLst>
        </pc:spChg>
        <pc:spChg chg="del">
          <ac:chgData name="Lars Björkman" userId="10049411-c5d5-42b6-93f4-7d56d5eee647" providerId="ADAL" clId="{11E4A439-D5E8-4063-AD6F-DF1F282B390C}" dt="2024-11-01T13:44:44.744" v="3247" actId="478"/>
          <ac:spMkLst>
            <pc:docMk/>
            <pc:sldMk cId="1746825441" sldId="384"/>
            <ac:spMk id="100" creationId="{26D53BF8-CBE8-D3F0-90A0-7E5161EEDEE9}"/>
          </ac:spMkLst>
        </pc:spChg>
        <pc:spChg chg="del">
          <ac:chgData name="Lars Björkman" userId="10049411-c5d5-42b6-93f4-7d56d5eee647" providerId="ADAL" clId="{11E4A439-D5E8-4063-AD6F-DF1F282B390C}" dt="2024-11-01T13:44:44.744" v="3247" actId="478"/>
          <ac:spMkLst>
            <pc:docMk/>
            <pc:sldMk cId="1746825441" sldId="384"/>
            <ac:spMk id="101" creationId="{189DB355-4DE1-F2BF-2BCF-7290F57F416E}"/>
          </ac:spMkLst>
        </pc:spChg>
        <pc:spChg chg="del">
          <ac:chgData name="Lars Björkman" userId="10049411-c5d5-42b6-93f4-7d56d5eee647" providerId="ADAL" clId="{11E4A439-D5E8-4063-AD6F-DF1F282B390C}" dt="2024-11-01T13:44:44.744" v="3247" actId="478"/>
          <ac:spMkLst>
            <pc:docMk/>
            <pc:sldMk cId="1746825441" sldId="384"/>
            <ac:spMk id="103" creationId="{1D07950E-8DC9-E877-B2DD-42D94E0D5D8E}"/>
          </ac:spMkLst>
        </pc:spChg>
        <pc:spChg chg="del">
          <ac:chgData name="Lars Björkman" userId="10049411-c5d5-42b6-93f4-7d56d5eee647" providerId="ADAL" clId="{11E4A439-D5E8-4063-AD6F-DF1F282B390C}" dt="2024-11-01T13:44:44.744" v="3247" actId="478"/>
          <ac:spMkLst>
            <pc:docMk/>
            <pc:sldMk cId="1746825441" sldId="384"/>
            <ac:spMk id="104" creationId="{775227AD-339B-9389-BFA2-F8CA1954A777}"/>
          </ac:spMkLst>
        </pc:spChg>
        <pc:spChg chg="del">
          <ac:chgData name="Lars Björkman" userId="10049411-c5d5-42b6-93f4-7d56d5eee647" providerId="ADAL" clId="{11E4A439-D5E8-4063-AD6F-DF1F282B390C}" dt="2024-11-01T13:44:44.744" v="3247" actId="478"/>
          <ac:spMkLst>
            <pc:docMk/>
            <pc:sldMk cId="1746825441" sldId="384"/>
            <ac:spMk id="105" creationId="{B939374A-01CB-5308-186A-478510E508BE}"/>
          </ac:spMkLst>
        </pc:spChg>
        <pc:spChg chg="del">
          <ac:chgData name="Lars Björkman" userId="10049411-c5d5-42b6-93f4-7d56d5eee647" providerId="ADAL" clId="{11E4A439-D5E8-4063-AD6F-DF1F282B390C}" dt="2024-11-01T13:44:44.744" v="3247" actId="478"/>
          <ac:spMkLst>
            <pc:docMk/>
            <pc:sldMk cId="1746825441" sldId="384"/>
            <ac:spMk id="108" creationId="{8DAB0DED-E570-5543-54BB-8E49368C2E83}"/>
          </ac:spMkLst>
        </pc:spChg>
        <pc:spChg chg="del">
          <ac:chgData name="Lars Björkman" userId="10049411-c5d5-42b6-93f4-7d56d5eee647" providerId="ADAL" clId="{11E4A439-D5E8-4063-AD6F-DF1F282B390C}" dt="2024-11-01T13:44:44.744" v="3247" actId="478"/>
          <ac:spMkLst>
            <pc:docMk/>
            <pc:sldMk cId="1746825441" sldId="384"/>
            <ac:spMk id="109" creationId="{FACDECB9-CB58-8C19-B7C8-961C144B76B9}"/>
          </ac:spMkLst>
        </pc:spChg>
        <pc:spChg chg="del">
          <ac:chgData name="Lars Björkman" userId="10049411-c5d5-42b6-93f4-7d56d5eee647" providerId="ADAL" clId="{11E4A439-D5E8-4063-AD6F-DF1F282B390C}" dt="2024-11-01T13:44:44.744" v="3247" actId="478"/>
          <ac:spMkLst>
            <pc:docMk/>
            <pc:sldMk cId="1746825441" sldId="384"/>
            <ac:spMk id="110" creationId="{67E84424-D3E3-8C92-A3C6-A55052B8B5B5}"/>
          </ac:spMkLst>
        </pc:spChg>
        <pc:spChg chg="del">
          <ac:chgData name="Lars Björkman" userId="10049411-c5d5-42b6-93f4-7d56d5eee647" providerId="ADAL" clId="{11E4A439-D5E8-4063-AD6F-DF1F282B390C}" dt="2024-11-01T13:44:44.744" v="3247" actId="478"/>
          <ac:spMkLst>
            <pc:docMk/>
            <pc:sldMk cId="1746825441" sldId="384"/>
            <ac:spMk id="111" creationId="{52FE6981-037E-1B84-BF75-0D1E3C5B31D9}"/>
          </ac:spMkLst>
        </pc:spChg>
        <pc:spChg chg="del">
          <ac:chgData name="Lars Björkman" userId="10049411-c5d5-42b6-93f4-7d56d5eee647" providerId="ADAL" clId="{11E4A439-D5E8-4063-AD6F-DF1F282B390C}" dt="2024-11-01T13:44:44.744" v="3247" actId="478"/>
          <ac:spMkLst>
            <pc:docMk/>
            <pc:sldMk cId="1746825441" sldId="384"/>
            <ac:spMk id="112" creationId="{254BBC4F-0A23-2174-B7D0-39EC3614308C}"/>
          </ac:spMkLst>
        </pc:spChg>
        <pc:spChg chg="del">
          <ac:chgData name="Lars Björkman" userId="10049411-c5d5-42b6-93f4-7d56d5eee647" providerId="ADAL" clId="{11E4A439-D5E8-4063-AD6F-DF1F282B390C}" dt="2024-11-01T13:44:44.744" v="3247" actId="478"/>
          <ac:spMkLst>
            <pc:docMk/>
            <pc:sldMk cId="1746825441" sldId="384"/>
            <ac:spMk id="113" creationId="{68C8C66F-8F1A-62EA-68A4-3A1552F39D55}"/>
          </ac:spMkLst>
        </pc:spChg>
        <pc:spChg chg="del">
          <ac:chgData name="Lars Björkman" userId="10049411-c5d5-42b6-93f4-7d56d5eee647" providerId="ADAL" clId="{11E4A439-D5E8-4063-AD6F-DF1F282B390C}" dt="2024-11-01T13:44:44.744" v="3247" actId="478"/>
          <ac:spMkLst>
            <pc:docMk/>
            <pc:sldMk cId="1746825441" sldId="384"/>
            <ac:spMk id="114" creationId="{DEF4F829-A728-CF90-546E-D696933104C2}"/>
          </ac:spMkLst>
        </pc:spChg>
        <pc:spChg chg="del">
          <ac:chgData name="Lars Björkman" userId="10049411-c5d5-42b6-93f4-7d56d5eee647" providerId="ADAL" clId="{11E4A439-D5E8-4063-AD6F-DF1F282B390C}" dt="2024-11-01T13:44:44.744" v="3247" actId="478"/>
          <ac:spMkLst>
            <pc:docMk/>
            <pc:sldMk cId="1746825441" sldId="384"/>
            <ac:spMk id="115" creationId="{5F68908F-A9BA-78F0-C2E4-7CDAB29C885E}"/>
          </ac:spMkLst>
        </pc:spChg>
        <pc:spChg chg="del">
          <ac:chgData name="Lars Björkman" userId="10049411-c5d5-42b6-93f4-7d56d5eee647" providerId="ADAL" clId="{11E4A439-D5E8-4063-AD6F-DF1F282B390C}" dt="2024-11-01T13:44:44.744" v="3247" actId="478"/>
          <ac:spMkLst>
            <pc:docMk/>
            <pc:sldMk cId="1746825441" sldId="384"/>
            <ac:spMk id="118" creationId="{0D55CA77-F736-20B4-D8A6-81E878FA7B76}"/>
          </ac:spMkLst>
        </pc:spChg>
        <pc:spChg chg="del">
          <ac:chgData name="Lars Björkman" userId="10049411-c5d5-42b6-93f4-7d56d5eee647" providerId="ADAL" clId="{11E4A439-D5E8-4063-AD6F-DF1F282B390C}" dt="2024-11-01T13:44:44.744" v="3247" actId="478"/>
          <ac:spMkLst>
            <pc:docMk/>
            <pc:sldMk cId="1746825441" sldId="384"/>
            <ac:spMk id="120" creationId="{B10669BE-1EA8-BA58-BDFD-C6E24F763C6C}"/>
          </ac:spMkLst>
        </pc:spChg>
        <pc:spChg chg="del">
          <ac:chgData name="Lars Björkman" userId="10049411-c5d5-42b6-93f4-7d56d5eee647" providerId="ADAL" clId="{11E4A439-D5E8-4063-AD6F-DF1F282B390C}" dt="2024-11-01T13:44:44.744" v="3247" actId="478"/>
          <ac:spMkLst>
            <pc:docMk/>
            <pc:sldMk cId="1746825441" sldId="384"/>
            <ac:spMk id="121" creationId="{D5281C85-FB8E-5363-A638-4B10EF403B45}"/>
          </ac:spMkLst>
        </pc:spChg>
        <pc:spChg chg="del">
          <ac:chgData name="Lars Björkman" userId="10049411-c5d5-42b6-93f4-7d56d5eee647" providerId="ADAL" clId="{11E4A439-D5E8-4063-AD6F-DF1F282B390C}" dt="2024-11-01T13:44:44.744" v="3247" actId="478"/>
          <ac:spMkLst>
            <pc:docMk/>
            <pc:sldMk cId="1746825441" sldId="384"/>
            <ac:spMk id="124" creationId="{E2290679-9B88-BF03-FC60-550FFBAF8876}"/>
          </ac:spMkLst>
        </pc:spChg>
        <pc:spChg chg="del">
          <ac:chgData name="Lars Björkman" userId="10049411-c5d5-42b6-93f4-7d56d5eee647" providerId="ADAL" clId="{11E4A439-D5E8-4063-AD6F-DF1F282B390C}" dt="2024-11-01T13:44:44.744" v="3247" actId="478"/>
          <ac:spMkLst>
            <pc:docMk/>
            <pc:sldMk cId="1746825441" sldId="384"/>
            <ac:spMk id="126" creationId="{42A03F7A-063D-40E3-781E-E124CED3A4B1}"/>
          </ac:spMkLst>
        </pc:spChg>
        <pc:spChg chg="del">
          <ac:chgData name="Lars Björkman" userId="10049411-c5d5-42b6-93f4-7d56d5eee647" providerId="ADAL" clId="{11E4A439-D5E8-4063-AD6F-DF1F282B390C}" dt="2024-11-01T13:44:44.744" v="3247" actId="478"/>
          <ac:spMkLst>
            <pc:docMk/>
            <pc:sldMk cId="1746825441" sldId="384"/>
            <ac:spMk id="127" creationId="{DB3863CB-D419-E7EF-4DF8-2EDC4B101CCA}"/>
          </ac:spMkLst>
        </pc:spChg>
        <pc:spChg chg="del">
          <ac:chgData name="Lars Björkman" userId="10049411-c5d5-42b6-93f4-7d56d5eee647" providerId="ADAL" clId="{11E4A439-D5E8-4063-AD6F-DF1F282B390C}" dt="2024-11-01T13:44:44.744" v="3247" actId="478"/>
          <ac:spMkLst>
            <pc:docMk/>
            <pc:sldMk cId="1746825441" sldId="384"/>
            <ac:spMk id="132" creationId="{1099B71F-4CBD-1E0B-F81C-9A01ED5A3E4E}"/>
          </ac:spMkLst>
        </pc:spChg>
        <pc:spChg chg="del">
          <ac:chgData name="Lars Björkman" userId="10049411-c5d5-42b6-93f4-7d56d5eee647" providerId="ADAL" clId="{11E4A439-D5E8-4063-AD6F-DF1F282B390C}" dt="2024-11-01T13:44:44.744" v="3247" actId="478"/>
          <ac:spMkLst>
            <pc:docMk/>
            <pc:sldMk cId="1746825441" sldId="384"/>
            <ac:spMk id="137" creationId="{AFFD874D-8F34-C05F-F42A-13F604C3CDBC}"/>
          </ac:spMkLst>
        </pc:spChg>
        <pc:spChg chg="del">
          <ac:chgData name="Lars Björkman" userId="10049411-c5d5-42b6-93f4-7d56d5eee647" providerId="ADAL" clId="{11E4A439-D5E8-4063-AD6F-DF1F282B390C}" dt="2024-11-01T13:44:44.744" v="3247" actId="478"/>
          <ac:spMkLst>
            <pc:docMk/>
            <pc:sldMk cId="1746825441" sldId="384"/>
            <ac:spMk id="142" creationId="{59179DDE-1F5C-AFF1-9279-3781E6975D7A}"/>
          </ac:spMkLst>
        </pc:spChg>
        <pc:spChg chg="del">
          <ac:chgData name="Lars Björkman" userId="10049411-c5d5-42b6-93f4-7d56d5eee647" providerId="ADAL" clId="{11E4A439-D5E8-4063-AD6F-DF1F282B390C}" dt="2024-11-01T13:44:44.744" v="3247" actId="478"/>
          <ac:spMkLst>
            <pc:docMk/>
            <pc:sldMk cId="1746825441" sldId="384"/>
            <ac:spMk id="144" creationId="{6D20938A-0B73-9A3C-EA35-E5695A2CD12E}"/>
          </ac:spMkLst>
        </pc:spChg>
        <pc:spChg chg="del">
          <ac:chgData name="Lars Björkman" userId="10049411-c5d5-42b6-93f4-7d56d5eee647" providerId="ADAL" clId="{11E4A439-D5E8-4063-AD6F-DF1F282B390C}" dt="2024-11-01T13:44:44.744" v="3247" actId="478"/>
          <ac:spMkLst>
            <pc:docMk/>
            <pc:sldMk cId="1746825441" sldId="384"/>
            <ac:spMk id="145" creationId="{8BF5A735-4E14-701C-D830-B28712DA3463}"/>
          </ac:spMkLst>
        </pc:spChg>
        <pc:spChg chg="del">
          <ac:chgData name="Lars Björkman" userId="10049411-c5d5-42b6-93f4-7d56d5eee647" providerId="ADAL" clId="{11E4A439-D5E8-4063-AD6F-DF1F282B390C}" dt="2024-11-01T13:44:44.744" v="3247" actId="478"/>
          <ac:spMkLst>
            <pc:docMk/>
            <pc:sldMk cId="1746825441" sldId="384"/>
            <ac:spMk id="147" creationId="{FB2AA321-1305-8E90-394B-46D751B1B8E7}"/>
          </ac:spMkLst>
        </pc:spChg>
        <pc:spChg chg="del">
          <ac:chgData name="Lars Björkman" userId="10049411-c5d5-42b6-93f4-7d56d5eee647" providerId="ADAL" clId="{11E4A439-D5E8-4063-AD6F-DF1F282B390C}" dt="2024-11-01T13:44:44.744" v="3247" actId="478"/>
          <ac:spMkLst>
            <pc:docMk/>
            <pc:sldMk cId="1746825441" sldId="384"/>
            <ac:spMk id="150" creationId="{BAD1BAF8-EBCC-2DA8-A00B-5EECA5D7E16A}"/>
          </ac:spMkLst>
        </pc:spChg>
        <pc:spChg chg="del">
          <ac:chgData name="Lars Björkman" userId="10049411-c5d5-42b6-93f4-7d56d5eee647" providerId="ADAL" clId="{11E4A439-D5E8-4063-AD6F-DF1F282B390C}" dt="2024-11-01T13:44:44.744" v="3247" actId="478"/>
          <ac:spMkLst>
            <pc:docMk/>
            <pc:sldMk cId="1746825441" sldId="384"/>
            <ac:spMk id="157" creationId="{624F3F07-2171-A700-385F-FC16B658EE49}"/>
          </ac:spMkLst>
        </pc:spChg>
        <pc:spChg chg="del">
          <ac:chgData name="Lars Björkman" userId="10049411-c5d5-42b6-93f4-7d56d5eee647" providerId="ADAL" clId="{11E4A439-D5E8-4063-AD6F-DF1F282B390C}" dt="2024-11-01T13:44:44.744" v="3247" actId="478"/>
          <ac:spMkLst>
            <pc:docMk/>
            <pc:sldMk cId="1746825441" sldId="384"/>
            <ac:spMk id="159" creationId="{E1B36DB0-6154-8E0D-BF72-C5812F8C758A}"/>
          </ac:spMkLst>
        </pc:spChg>
        <pc:spChg chg="del">
          <ac:chgData name="Lars Björkman" userId="10049411-c5d5-42b6-93f4-7d56d5eee647" providerId="ADAL" clId="{11E4A439-D5E8-4063-AD6F-DF1F282B390C}" dt="2024-11-01T13:44:44.744" v="3247" actId="478"/>
          <ac:spMkLst>
            <pc:docMk/>
            <pc:sldMk cId="1746825441" sldId="384"/>
            <ac:spMk id="172" creationId="{5E5B57D5-A6D7-B2C6-BC7F-5105AF73D28C}"/>
          </ac:spMkLst>
        </pc:spChg>
        <pc:cxnChg chg="del mod">
          <ac:chgData name="Lars Björkman" userId="10049411-c5d5-42b6-93f4-7d56d5eee647" providerId="ADAL" clId="{11E4A439-D5E8-4063-AD6F-DF1F282B390C}" dt="2024-11-01T13:44:44.744" v="3247" actId="478"/>
          <ac:cxnSpMkLst>
            <pc:docMk/>
            <pc:sldMk cId="1746825441" sldId="384"/>
            <ac:cxnSpMk id="5" creationId="{559DD4FD-9333-EA57-354E-9B9AFA0F0316}"/>
          </ac:cxnSpMkLst>
        </pc:cxnChg>
        <pc:cxnChg chg="del">
          <ac:chgData name="Lars Björkman" userId="10049411-c5d5-42b6-93f4-7d56d5eee647" providerId="ADAL" clId="{11E4A439-D5E8-4063-AD6F-DF1F282B390C}" dt="2024-11-01T13:44:44.744" v="3247" actId="478"/>
          <ac:cxnSpMkLst>
            <pc:docMk/>
            <pc:sldMk cId="1746825441" sldId="384"/>
            <ac:cxnSpMk id="6" creationId="{03D5E37F-2F2A-2347-340B-40421F73D164}"/>
          </ac:cxnSpMkLst>
        </pc:cxnChg>
        <pc:cxnChg chg="del mod">
          <ac:chgData name="Lars Björkman" userId="10049411-c5d5-42b6-93f4-7d56d5eee647" providerId="ADAL" clId="{11E4A439-D5E8-4063-AD6F-DF1F282B390C}" dt="2024-11-01T13:44:44.744" v="3247" actId="478"/>
          <ac:cxnSpMkLst>
            <pc:docMk/>
            <pc:sldMk cId="1746825441" sldId="384"/>
            <ac:cxnSpMk id="9" creationId="{CB7C7050-60E7-0D62-5FA3-53C90D2540EB}"/>
          </ac:cxnSpMkLst>
        </pc:cxnChg>
        <pc:cxnChg chg="del">
          <ac:chgData name="Lars Björkman" userId="10049411-c5d5-42b6-93f4-7d56d5eee647" providerId="ADAL" clId="{11E4A439-D5E8-4063-AD6F-DF1F282B390C}" dt="2024-11-01T13:44:44.744" v="3247" actId="478"/>
          <ac:cxnSpMkLst>
            <pc:docMk/>
            <pc:sldMk cId="1746825441" sldId="384"/>
            <ac:cxnSpMk id="11" creationId="{7C892BBB-C063-FBFA-D08C-D642C8105DF4}"/>
          </ac:cxnSpMkLst>
        </pc:cxnChg>
        <pc:cxnChg chg="del mod">
          <ac:chgData name="Lars Björkman" userId="10049411-c5d5-42b6-93f4-7d56d5eee647" providerId="ADAL" clId="{11E4A439-D5E8-4063-AD6F-DF1F282B390C}" dt="2024-11-01T13:44:44.744" v="3247" actId="478"/>
          <ac:cxnSpMkLst>
            <pc:docMk/>
            <pc:sldMk cId="1746825441" sldId="384"/>
            <ac:cxnSpMk id="13" creationId="{14C2555F-29DA-BED9-8026-D996A9119225}"/>
          </ac:cxnSpMkLst>
        </pc:cxnChg>
        <pc:cxnChg chg="del">
          <ac:chgData name="Lars Björkman" userId="10049411-c5d5-42b6-93f4-7d56d5eee647" providerId="ADAL" clId="{11E4A439-D5E8-4063-AD6F-DF1F282B390C}" dt="2024-11-01T13:44:44.744" v="3247" actId="478"/>
          <ac:cxnSpMkLst>
            <pc:docMk/>
            <pc:sldMk cId="1746825441" sldId="384"/>
            <ac:cxnSpMk id="15" creationId="{147F36D5-3641-0111-4043-60346B4E707E}"/>
          </ac:cxnSpMkLst>
        </pc:cxnChg>
        <pc:cxnChg chg="del mod">
          <ac:chgData name="Lars Björkman" userId="10049411-c5d5-42b6-93f4-7d56d5eee647" providerId="ADAL" clId="{11E4A439-D5E8-4063-AD6F-DF1F282B390C}" dt="2024-11-01T13:44:44.744" v="3247" actId="478"/>
          <ac:cxnSpMkLst>
            <pc:docMk/>
            <pc:sldMk cId="1746825441" sldId="384"/>
            <ac:cxnSpMk id="20" creationId="{05C1224D-D8B2-772C-BBAA-DFAC852827E1}"/>
          </ac:cxnSpMkLst>
        </pc:cxnChg>
        <pc:cxnChg chg="del">
          <ac:chgData name="Lars Björkman" userId="10049411-c5d5-42b6-93f4-7d56d5eee647" providerId="ADAL" clId="{11E4A439-D5E8-4063-AD6F-DF1F282B390C}" dt="2024-11-01T13:44:44.744" v="3247" actId="478"/>
          <ac:cxnSpMkLst>
            <pc:docMk/>
            <pc:sldMk cId="1746825441" sldId="384"/>
            <ac:cxnSpMk id="23" creationId="{FB203AF1-8783-2421-880E-AA5F281A79C5}"/>
          </ac:cxnSpMkLst>
        </pc:cxnChg>
        <pc:cxnChg chg="del mod">
          <ac:chgData name="Lars Björkman" userId="10049411-c5d5-42b6-93f4-7d56d5eee647" providerId="ADAL" clId="{11E4A439-D5E8-4063-AD6F-DF1F282B390C}" dt="2024-11-01T13:44:44.744" v="3247" actId="478"/>
          <ac:cxnSpMkLst>
            <pc:docMk/>
            <pc:sldMk cId="1746825441" sldId="384"/>
            <ac:cxnSpMk id="24" creationId="{49E8C99B-51AC-71F3-4F3C-D3948D49E676}"/>
          </ac:cxnSpMkLst>
        </pc:cxnChg>
        <pc:cxnChg chg="del mod">
          <ac:chgData name="Lars Björkman" userId="10049411-c5d5-42b6-93f4-7d56d5eee647" providerId="ADAL" clId="{11E4A439-D5E8-4063-AD6F-DF1F282B390C}" dt="2024-11-01T13:44:44.744" v="3247" actId="478"/>
          <ac:cxnSpMkLst>
            <pc:docMk/>
            <pc:sldMk cId="1746825441" sldId="384"/>
            <ac:cxnSpMk id="27" creationId="{CF6FBA04-3F98-2393-880D-115024EFF160}"/>
          </ac:cxnSpMkLst>
        </pc:cxnChg>
        <pc:cxnChg chg="del mod">
          <ac:chgData name="Lars Björkman" userId="10049411-c5d5-42b6-93f4-7d56d5eee647" providerId="ADAL" clId="{11E4A439-D5E8-4063-AD6F-DF1F282B390C}" dt="2024-11-01T13:44:44.744" v="3247" actId="478"/>
          <ac:cxnSpMkLst>
            <pc:docMk/>
            <pc:sldMk cId="1746825441" sldId="384"/>
            <ac:cxnSpMk id="28" creationId="{2667E41B-469D-6EC5-0BF2-1081E889DEA0}"/>
          </ac:cxnSpMkLst>
        </pc:cxnChg>
        <pc:cxnChg chg="del mod">
          <ac:chgData name="Lars Björkman" userId="10049411-c5d5-42b6-93f4-7d56d5eee647" providerId="ADAL" clId="{11E4A439-D5E8-4063-AD6F-DF1F282B390C}" dt="2024-11-01T13:44:44.744" v="3247" actId="478"/>
          <ac:cxnSpMkLst>
            <pc:docMk/>
            <pc:sldMk cId="1746825441" sldId="384"/>
            <ac:cxnSpMk id="29" creationId="{9C76A1C5-5C44-DF43-8A8F-47DAB9A8368A}"/>
          </ac:cxnSpMkLst>
        </pc:cxnChg>
        <pc:cxnChg chg="del">
          <ac:chgData name="Lars Björkman" userId="10049411-c5d5-42b6-93f4-7d56d5eee647" providerId="ADAL" clId="{11E4A439-D5E8-4063-AD6F-DF1F282B390C}" dt="2024-11-01T13:44:44.744" v="3247" actId="478"/>
          <ac:cxnSpMkLst>
            <pc:docMk/>
            <pc:sldMk cId="1746825441" sldId="384"/>
            <ac:cxnSpMk id="30" creationId="{F82803DD-DB36-F4BA-7E92-7E2C226C69E4}"/>
          </ac:cxnSpMkLst>
        </pc:cxnChg>
        <pc:cxnChg chg="del">
          <ac:chgData name="Lars Björkman" userId="10049411-c5d5-42b6-93f4-7d56d5eee647" providerId="ADAL" clId="{11E4A439-D5E8-4063-AD6F-DF1F282B390C}" dt="2024-11-01T13:44:44.744" v="3247" actId="478"/>
          <ac:cxnSpMkLst>
            <pc:docMk/>
            <pc:sldMk cId="1746825441" sldId="384"/>
            <ac:cxnSpMk id="32" creationId="{83029FE9-9EC0-9614-04B7-5C143DF0A224}"/>
          </ac:cxnSpMkLst>
        </pc:cxnChg>
        <pc:cxnChg chg="add mod">
          <ac:chgData name="Lars Björkman" userId="10049411-c5d5-42b6-93f4-7d56d5eee647" providerId="ADAL" clId="{11E4A439-D5E8-4063-AD6F-DF1F282B390C}" dt="2024-11-01T13:45:10.388" v="3248"/>
          <ac:cxnSpMkLst>
            <pc:docMk/>
            <pc:sldMk cId="1746825441" sldId="384"/>
            <ac:cxnSpMk id="38" creationId="{3FF2A418-88BF-F9A3-4050-A2F9DCADAE4D}"/>
          </ac:cxnSpMkLst>
        </pc:cxnChg>
        <pc:cxnChg chg="add mod">
          <ac:chgData name="Lars Björkman" userId="10049411-c5d5-42b6-93f4-7d56d5eee647" providerId="ADAL" clId="{11E4A439-D5E8-4063-AD6F-DF1F282B390C}" dt="2024-11-01T13:45:10.388" v="3248"/>
          <ac:cxnSpMkLst>
            <pc:docMk/>
            <pc:sldMk cId="1746825441" sldId="384"/>
            <ac:cxnSpMk id="39" creationId="{10F3BF8C-43EF-21EF-4E3F-5F58C2CAA1E4}"/>
          </ac:cxnSpMkLst>
        </pc:cxnChg>
        <pc:cxnChg chg="add mod">
          <ac:chgData name="Lars Björkman" userId="10049411-c5d5-42b6-93f4-7d56d5eee647" providerId="ADAL" clId="{11E4A439-D5E8-4063-AD6F-DF1F282B390C}" dt="2024-11-01T13:45:10.388" v="3248"/>
          <ac:cxnSpMkLst>
            <pc:docMk/>
            <pc:sldMk cId="1746825441" sldId="384"/>
            <ac:cxnSpMk id="40" creationId="{32C12259-13A9-E484-BABE-923A64A0906E}"/>
          </ac:cxnSpMkLst>
        </pc:cxnChg>
        <pc:cxnChg chg="del">
          <ac:chgData name="Lars Björkman" userId="10049411-c5d5-42b6-93f4-7d56d5eee647" providerId="ADAL" clId="{11E4A439-D5E8-4063-AD6F-DF1F282B390C}" dt="2024-11-01T13:44:44.744" v="3247" actId="478"/>
          <ac:cxnSpMkLst>
            <pc:docMk/>
            <pc:sldMk cId="1746825441" sldId="384"/>
            <ac:cxnSpMk id="41" creationId="{48A3E036-7D1A-7EBD-C691-92753604637C}"/>
          </ac:cxnSpMkLst>
        </pc:cxnChg>
        <pc:cxnChg chg="del">
          <ac:chgData name="Lars Björkman" userId="10049411-c5d5-42b6-93f4-7d56d5eee647" providerId="ADAL" clId="{11E4A439-D5E8-4063-AD6F-DF1F282B390C}" dt="2024-11-01T13:44:44.744" v="3247" actId="478"/>
          <ac:cxnSpMkLst>
            <pc:docMk/>
            <pc:sldMk cId="1746825441" sldId="384"/>
            <ac:cxnSpMk id="42" creationId="{1E76FA85-E3D7-8920-ABEC-B3061C3BF3F4}"/>
          </ac:cxnSpMkLst>
        </pc:cxnChg>
        <pc:cxnChg chg="del">
          <ac:chgData name="Lars Björkman" userId="10049411-c5d5-42b6-93f4-7d56d5eee647" providerId="ADAL" clId="{11E4A439-D5E8-4063-AD6F-DF1F282B390C}" dt="2024-11-01T13:44:44.744" v="3247" actId="478"/>
          <ac:cxnSpMkLst>
            <pc:docMk/>
            <pc:sldMk cId="1746825441" sldId="384"/>
            <ac:cxnSpMk id="44" creationId="{A59D3839-E5C7-0CB5-EE94-B4AC77F4527E}"/>
          </ac:cxnSpMkLst>
        </pc:cxnChg>
        <pc:cxnChg chg="add mod">
          <ac:chgData name="Lars Björkman" userId="10049411-c5d5-42b6-93f4-7d56d5eee647" providerId="ADAL" clId="{11E4A439-D5E8-4063-AD6F-DF1F282B390C}" dt="2024-11-01T13:45:10.388" v="3248"/>
          <ac:cxnSpMkLst>
            <pc:docMk/>
            <pc:sldMk cId="1746825441" sldId="384"/>
            <ac:cxnSpMk id="47" creationId="{DF560BA8-4AC4-7A0B-5F51-79643AF059D2}"/>
          </ac:cxnSpMkLst>
        </pc:cxnChg>
        <pc:cxnChg chg="del">
          <ac:chgData name="Lars Björkman" userId="10049411-c5d5-42b6-93f4-7d56d5eee647" providerId="ADAL" clId="{11E4A439-D5E8-4063-AD6F-DF1F282B390C}" dt="2024-11-01T13:44:44.744" v="3247" actId="478"/>
          <ac:cxnSpMkLst>
            <pc:docMk/>
            <pc:sldMk cId="1746825441" sldId="384"/>
            <ac:cxnSpMk id="50" creationId="{E2B223E4-94BD-2F2B-0B20-D533242E107C}"/>
          </ac:cxnSpMkLst>
        </pc:cxnChg>
        <pc:cxnChg chg="add mod">
          <ac:chgData name="Lars Björkman" userId="10049411-c5d5-42b6-93f4-7d56d5eee647" providerId="ADAL" clId="{11E4A439-D5E8-4063-AD6F-DF1F282B390C}" dt="2024-11-01T13:45:10.388" v="3248"/>
          <ac:cxnSpMkLst>
            <pc:docMk/>
            <pc:sldMk cId="1746825441" sldId="384"/>
            <ac:cxnSpMk id="55" creationId="{DE9637EF-A2AF-D27F-9909-2A9C73705DE6}"/>
          </ac:cxnSpMkLst>
        </pc:cxnChg>
        <pc:cxnChg chg="add mod">
          <ac:chgData name="Lars Björkman" userId="10049411-c5d5-42b6-93f4-7d56d5eee647" providerId="ADAL" clId="{11E4A439-D5E8-4063-AD6F-DF1F282B390C}" dt="2024-11-01T13:45:10.388" v="3248"/>
          <ac:cxnSpMkLst>
            <pc:docMk/>
            <pc:sldMk cId="1746825441" sldId="384"/>
            <ac:cxnSpMk id="57" creationId="{7158D430-275F-51C8-0B82-8231993660B9}"/>
          </ac:cxnSpMkLst>
        </pc:cxnChg>
        <pc:cxnChg chg="del">
          <ac:chgData name="Lars Björkman" userId="10049411-c5d5-42b6-93f4-7d56d5eee647" providerId="ADAL" clId="{11E4A439-D5E8-4063-AD6F-DF1F282B390C}" dt="2024-11-01T13:44:44.744" v="3247" actId="478"/>
          <ac:cxnSpMkLst>
            <pc:docMk/>
            <pc:sldMk cId="1746825441" sldId="384"/>
            <ac:cxnSpMk id="58" creationId="{EB032C92-7D46-219C-2759-CFDBC567111B}"/>
          </ac:cxnSpMkLst>
        </pc:cxnChg>
        <pc:cxnChg chg="add mod">
          <ac:chgData name="Lars Björkman" userId="10049411-c5d5-42b6-93f4-7d56d5eee647" providerId="ADAL" clId="{11E4A439-D5E8-4063-AD6F-DF1F282B390C}" dt="2024-11-01T13:45:10.388" v="3248"/>
          <ac:cxnSpMkLst>
            <pc:docMk/>
            <pc:sldMk cId="1746825441" sldId="384"/>
            <ac:cxnSpMk id="59" creationId="{2F2432C0-598A-E4C3-DDC2-822E6E1DDF88}"/>
          </ac:cxnSpMkLst>
        </pc:cxnChg>
        <pc:cxnChg chg="add mod">
          <ac:chgData name="Lars Björkman" userId="10049411-c5d5-42b6-93f4-7d56d5eee647" providerId="ADAL" clId="{11E4A439-D5E8-4063-AD6F-DF1F282B390C}" dt="2024-11-01T13:45:10.388" v="3248"/>
          <ac:cxnSpMkLst>
            <pc:docMk/>
            <pc:sldMk cId="1746825441" sldId="384"/>
            <ac:cxnSpMk id="60" creationId="{4F00C5C6-C321-53D6-E990-941987EFF50D}"/>
          </ac:cxnSpMkLst>
        </pc:cxnChg>
        <pc:cxnChg chg="add mod">
          <ac:chgData name="Lars Björkman" userId="10049411-c5d5-42b6-93f4-7d56d5eee647" providerId="ADAL" clId="{11E4A439-D5E8-4063-AD6F-DF1F282B390C}" dt="2024-11-01T13:45:10.388" v="3248"/>
          <ac:cxnSpMkLst>
            <pc:docMk/>
            <pc:sldMk cId="1746825441" sldId="384"/>
            <ac:cxnSpMk id="61" creationId="{9E7B3B65-BFDD-16F3-C685-01F6C6224EDD}"/>
          </ac:cxnSpMkLst>
        </pc:cxnChg>
        <pc:cxnChg chg="add mod">
          <ac:chgData name="Lars Björkman" userId="10049411-c5d5-42b6-93f4-7d56d5eee647" providerId="ADAL" clId="{11E4A439-D5E8-4063-AD6F-DF1F282B390C}" dt="2024-11-01T13:45:10.388" v="3248"/>
          <ac:cxnSpMkLst>
            <pc:docMk/>
            <pc:sldMk cId="1746825441" sldId="384"/>
            <ac:cxnSpMk id="62" creationId="{05EF65AB-22AF-E831-DAA2-3AA7C5608C33}"/>
          </ac:cxnSpMkLst>
        </pc:cxnChg>
        <pc:cxnChg chg="add mod">
          <ac:chgData name="Lars Björkman" userId="10049411-c5d5-42b6-93f4-7d56d5eee647" providerId="ADAL" clId="{11E4A439-D5E8-4063-AD6F-DF1F282B390C}" dt="2024-11-01T13:45:10.388" v="3248"/>
          <ac:cxnSpMkLst>
            <pc:docMk/>
            <pc:sldMk cId="1746825441" sldId="384"/>
            <ac:cxnSpMk id="63" creationId="{27040A7C-ACD4-3057-B9A7-CEDFEFC580F4}"/>
          </ac:cxnSpMkLst>
        </pc:cxnChg>
        <pc:cxnChg chg="del">
          <ac:chgData name="Lars Björkman" userId="10049411-c5d5-42b6-93f4-7d56d5eee647" providerId="ADAL" clId="{11E4A439-D5E8-4063-AD6F-DF1F282B390C}" dt="2024-11-01T13:44:44.744" v="3247" actId="478"/>
          <ac:cxnSpMkLst>
            <pc:docMk/>
            <pc:sldMk cId="1746825441" sldId="384"/>
            <ac:cxnSpMk id="74" creationId="{BE7F2CD1-F339-7EBC-9C3C-0F8E0B877B0F}"/>
          </ac:cxnSpMkLst>
        </pc:cxnChg>
        <pc:cxnChg chg="del">
          <ac:chgData name="Lars Björkman" userId="10049411-c5d5-42b6-93f4-7d56d5eee647" providerId="ADAL" clId="{11E4A439-D5E8-4063-AD6F-DF1F282B390C}" dt="2024-11-01T13:44:44.744" v="3247" actId="478"/>
          <ac:cxnSpMkLst>
            <pc:docMk/>
            <pc:sldMk cId="1746825441" sldId="384"/>
            <ac:cxnSpMk id="75" creationId="{3363D468-EDE1-D72C-AF8C-09261A3F4A72}"/>
          </ac:cxnSpMkLst>
        </pc:cxnChg>
        <pc:cxnChg chg="del">
          <ac:chgData name="Lars Björkman" userId="10049411-c5d5-42b6-93f4-7d56d5eee647" providerId="ADAL" clId="{11E4A439-D5E8-4063-AD6F-DF1F282B390C}" dt="2024-11-01T13:44:44.744" v="3247" actId="478"/>
          <ac:cxnSpMkLst>
            <pc:docMk/>
            <pc:sldMk cId="1746825441" sldId="384"/>
            <ac:cxnSpMk id="106" creationId="{40FAFB1C-BBDA-6822-3C04-CFB57C3F3DD8}"/>
          </ac:cxnSpMkLst>
        </pc:cxnChg>
        <pc:cxnChg chg="del">
          <ac:chgData name="Lars Björkman" userId="10049411-c5d5-42b6-93f4-7d56d5eee647" providerId="ADAL" clId="{11E4A439-D5E8-4063-AD6F-DF1F282B390C}" dt="2024-11-01T13:44:44.744" v="3247" actId="478"/>
          <ac:cxnSpMkLst>
            <pc:docMk/>
            <pc:sldMk cId="1746825441" sldId="384"/>
            <ac:cxnSpMk id="107" creationId="{E13E537F-B9EB-DC78-24F8-F246DDB32605}"/>
          </ac:cxnSpMkLst>
        </pc:cxnChg>
        <pc:cxnChg chg="del">
          <ac:chgData name="Lars Björkman" userId="10049411-c5d5-42b6-93f4-7d56d5eee647" providerId="ADAL" clId="{11E4A439-D5E8-4063-AD6F-DF1F282B390C}" dt="2024-11-01T13:44:44.744" v="3247" actId="478"/>
          <ac:cxnSpMkLst>
            <pc:docMk/>
            <pc:sldMk cId="1746825441" sldId="384"/>
            <ac:cxnSpMk id="116" creationId="{B7C7589D-418E-5CDF-B4F1-935D916513AA}"/>
          </ac:cxnSpMkLst>
        </pc:cxnChg>
        <pc:cxnChg chg="del">
          <ac:chgData name="Lars Björkman" userId="10049411-c5d5-42b6-93f4-7d56d5eee647" providerId="ADAL" clId="{11E4A439-D5E8-4063-AD6F-DF1F282B390C}" dt="2024-11-01T13:44:44.744" v="3247" actId="478"/>
          <ac:cxnSpMkLst>
            <pc:docMk/>
            <pc:sldMk cId="1746825441" sldId="384"/>
            <ac:cxnSpMk id="122" creationId="{64074AAB-F8DE-C76D-A696-AD2F5DB16D7F}"/>
          </ac:cxnSpMkLst>
        </pc:cxnChg>
        <pc:cxnChg chg="del">
          <ac:chgData name="Lars Björkman" userId="10049411-c5d5-42b6-93f4-7d56d5eee647" providerId="ADAL" clId="{11E4A439-D5E8-4063-AD6F-DF1F282B390C}" dt="2024-11-01T13:44:44.744" v="3247" actId="478"/>
          <ac:cxnSpMkLst>
            <pc:docMk/>
            <pc:sldMk cId="1746825441" sldId="384"/>
            <ac:cxnSpMk id="123" creationId="{322FFA47-BF2A-5DC5-2CC8-BCE5B583631D}"/>
          </ac:cxnSpMkLst>
        </pc:cxnChg>
        <pc:cxnChg chg="del">
          <ac:chgData name="Lars Björkman" userId="10049411-c5d5-42b6-93f4-7d56d5eee647" providerId="ADAL" clId="{11E4A439-D5E8-4063-AD6F-DF1F282B390C}" dt="2024-11-01T13:44:44.744" v="3247" actId="478"/>
          <ac:cxnSpMkLst>
            <pc:docMk/>
            <pc:sldMk cId="1746825441" sldId="384"/>
            <ac:cxnSpMk id="129" creationId="{C779C3D5-6FD2-7C2C-F86B-A83C2C2DBE72}"/>
          </ac:cxnSpMkLst>
        </pc:cxnChg>
        <pc:cxnChg chg="del">
          <ac:chgData name="Lars Björkman" userId="10049411-c5d5-42b6-93f4-7d56d5eee647" providerId="ADAL" clId="{11E4A439-D5E8-4063-AD6F-DF1F282B390C}" dt="2024-11-01T13:44:44.744" v="3247" actId="478"/>
          <ac:cxnSpMkLst>
            <pc:docMk/>
            <pc:sldMk cId="1746825441" sldId="384"/>
            <ac:cxnSpMk id="130" creationId="{157AA08B-02C8-84E8-B2A3-CC2892EE691A}"/>
          </ac:cxnSpMkLst>
        </pc:cxnChg>
        <pc:cxnChg chg="del">
          <ac:chgData name="Lars Björkman" userId="10049411-c5d5-42b6-93f4-7d56d5eee647" providerId="ADAL" clId="{11E4A439-D5E8-4063-AD6F-DF1F282B390C}" dt="2024-11-01T13:44:44.744" v="3247" actId="478"/>
          <ac:cxnSpMkLst>
            <pc:docMk/>
            <pc:sldMk cId="1746825441" sldId="384"/>
            <ac:cxnSpMk id="133" creationId="{0C6856E8-68F2-2F58-639D-AA3DB210EC7C}"/>
          </ac:cxnSpMkLst>
        </pc:cxnChg>
        <pc:cxnChg chg="del">
          <ac:chgData name="Lars Björkman" userId="10049411-c5d5-42b6-93f4-7d56d5eee647" providerId="ADAL" clId="{11E4A439-D5E8-4063-AD6F-DF1F282B390C}" dt="2024-11-01T13:44:44.744" v="3247" actId="478"/>
          <ac:cxnSpMkLst>
            <pc:docMk/>
            <pc:sldMk cId="1746825441" sldId="384"/>
            <ac:cxnSpMk id="135" creationId="{EDEAEEEF-608D-C679-116D-DD46594DD1F3}"/>
          </ac:cxnSpMkLst>
        </pc:cxnChg>
        <pc:cxnChg chg="del">
          <ac:chgData name="Lars Björkman" userId="10049411-c5d5-42b6-93f4-7d56d5eee647" providerId="ADAL" clId="{11E4A439-D5E8-4063-AD6F-DF1F282B390C}" dt="2024-11-01T13:44:44.744" v="3247" actId="478"/>
          <ac:cxnSpMkLst>
            <pc:docMk/>
            <pc:sldMk cId="1746825441" sldId="384"/>
            <ac:cxnSpMk id="136" creationId="{4E2839BF-C1ED-5CA1-ECBD-D657E99F76BA}"/>
          </ac:cxnSpMkLst>
        </pc:cxnChg>
        <pc:cxnChg chg="del">
          <ac:chgData name="Lars Björkman" userId="10049411-c5d5-42b6-93f4-7d56d5eee647" providerId="ADAL" clId="{11E4A439-D5E8-4063-AD6F-DF1F282B390C}" dt="2024-11-01T13:44:44.744" v="3247" actId="478"/>
          <ac:cxnSpMkLst>
            <pc:docMk/>
            <pc:sldMk cId="1746825441" sldId="384"/>
            <ac:cxnSpMk id="138" creationId="{93013920-70D0-B7FE-5CC0-6452D5403AC3}"/>
          </ac:cxnSpMkLst>
        </pc:cxnChg>
        <pc:cxnChg chg="del">
          <ac:chgData name="Lars Björkman" userId="10049411-c5d5-42b6-93f4-7d56d5eee647" providerId="ADAL" clId="{11E4A439-D5E8-4063-AD6F-DF1F282B390C}" dt="2024-11-01T13:44:44.744" v="3247" actId="478"/>
          <ac:cxnSpMkLst>
            <pc:docMk/>
            <pc:sldMk cId="1746825441" sldId="384"/>
            <ac:cxnSpMk id="139" creationId="{E816B462-6EDC-5668-A98B-2612374FD7FB}"/>
          </ac:cxnSpMkLst>
        </pc:cxnChg>
        <pc:cxnChg chg="del">
          <ac:chgData name="Lars Björkman" userId="10049411-c5d5-42b6-93f4-7d56d5eee647" providerId="ADAL" clId="{11E4A439-D5E8-4063-AD6F-DF1F282B390C}" dt="2024-11-01T13:44:44.744" v="3247" actId="478"/>
          <ac:cxnSpMkLst>
            <pc:docMk/>
            <pc:sldMk cId="1746825441" sldId="384"/>
            <ac:cxnSpMk id="140" creationId="{044FA79F-5DCB-6199-5926-B2B8B25F8088}"/>
          </ac:cxnSpMkLst>
        </pc:cxnChg>
        <pc:cxnChg chg="del">
          <ac:chgData name="Lars Björkman" userId="10049411-c5d5-42b6-93f4-7d56d5eee647" providerId="ADAL" clId="{11E4A439-D5E8-4063-AD6F-DF1F282B390C}" dt="2024-11-01T13:44:44.744" v="3247" actId="478"/>
          <ac:cxnSpMkLst>
            <pc:docMk/>
            <pc:sldMk cId="1746825441" sldId="384"/>
            <ac:cxnSpMk id="141" creationId="{C8CC72EB-85CB-07F8-6194-11FC2F2A18F7}"/>
          </ac:cxnSpMkLst>
        </pc:cxnChg>
        <pc:cxnChg chg="del">
          <ac:chgData name="Lars Björkman" userId="10049411-c5d5-42b6-93f4-7d56d5eee647" providerId="ADAL" clId="{11E4A439-D5E8-4063-AD6F-DF1F282B390C}" dt="2024-11-01T13:44:44.744" v="3247" actId="478"/>
          <ac:cxnSpMkLst>
            <pc:docMk/>
            <pc:sldMk cId="1746825441" sldId="384"/>
            <ac:cxnSpMk id="146" creationId="{F8FA969B-2BF1-4F3B-630F-FAF7EA4EDEF5}"/>
          </ac:cxnSpMkLst>
        </pc:cxnChg>
        <pc:cxnChg chg="del">
          <ac:chgData name="Lars Björkman" userId="10049411-c5d5-42b6-93f4-7d56d5eee647" providerId="ADAL" clId="{11E4A439-D5E8-4063-AD6F-DF1F282B390C}" dt="2024-11-01T13:44:44.744" v="3247" actId="478"/>
          <ac:cxnSpMkLst>
            <pc:docMk/>
            <pc:sldMk cId="1746825441" sldId="384"/>
            <ac:cxnSpMk id="148" creationId="{5B7B101E-79D1-9D6D-3C3D-61E8DD205BAD}"/>
          </ac:cxnSpMkLst>
        </pc:cxnChg>
        <pc:cxnChg chg="del">
          <ac:chgData name="Lars Björkman" userId="10049411-c5d5-42b6-93f4-7d56d5eee647" providerId="ADAL" clId="{11E4A439-D5E8-4063-AD6F-DF1F282B390C}" dt="2024-11-01T13:44:44.744" v="3247" actId="478"/>
          <ac:cxnSpMkLst>
            <pc:docMk/>
            <pc:sldMk cId="1746825441" sldId="384"/>
            <ac:cxnSpMk id="149" creationId="{F3779A8C-5B6C-EBDF-9D7D-6C8D33F5377F}"/>
          </ac:cxnSpMkLst>
        </pc:cxnChg>
        <pc:cxnChg chg="del">
          <ac:chgData name="Lars Björkman" userId="10049411-c5d5-42b6-93f4-7d56d5eee647" providerId="ADAL" clId="{11E4A439-D5E8-4063-AD6F-DF1F282B390C}" dt="2024-11-01T13:44:44.744" v="3247" actId="478"/>
          <ac:cxnSpMkLst>
            <pc:docMk/>
            <pc:sldMk cId="1746825441" sldId="384"/>
            <ac:cxnSpMk id="151" creationId="{87EA47FB-7458-D51B-30DD-0C622ABED460}"/>
          </ac:cxnSpMkLst>
        </pc:cxnChg>
        <pc:cxnChg chg="del">
          <ac:chgData name="Lars Björkman" userId="10049411-c5d5-42b6-93f4-7d56d5eee647" providerId="ADAL" clId="{11E4A439-D5E8-4063-AD6F-DF1F282B390C}" dt="2024-11-01T13:44:44.744" v="3247" actId="478"/>
          <ac:cxnSpMkLst>
            <pc:docMk/>
            <pc:sldMk cId="1746825441" sldId="384"/>
            <ac:cxnSpMk id="152" creationId="{F0B67FFC-F2A1-F14B-C063-A264F1EF9AB2}"/>
          </ac:cxnSpMkLst>
        </pc:cxnChg>
        <pc:cxnChg chg="del">
          <ac:chgData name="Lars Björkman" userId="10049411-c5d5-42b6-93f4-7d56d5eee647" providerId="ADAL" clId="{11E4A439-D5E8-4063-AD6F-DF1F282B390C}" dt="2024-11-01T13:44:44.744" v="3247" actId="478"/>
          <ac:cxnSpMkLst>
            <pc:docMk/>
            <pc:sldMk cId="1746825441" sldId="384"/>
            <ac:cxnSpMk id="163" creationId="{AA6D2232-A98D-7D09-0E7C-9223A8BB703A}"/>
          </ac:cxnSpMkLst>
        </pc:cxnChg>
        <pc:cxnChg chg="del">
          <ac:chgData name="Lars Björkman" userId="10049411-c5d5-42b6-93f4-7d56d5eee647" providerId="ADAL" clId="{11E4A439-D5E8-4063-AD6F-DF1F282B390C}" dt="2024-11-01T13:44:44.744" v="3247" actId="478"/>
          <ac:cxnSpMkLst>
            <pc:docMk/>
            <pc:sldMk cId="1746825441" sldId="384"/>
            <ac:cxnSpMk id="168" creationId="{9974216E-8DF2-6DBC-282B-262CEA9DA64C}"/>
          </ac:cxnSpMkLst>
        </pc:cxnChg>
        <pc:cxnChg chg="del">
          <ac:chgData name="Lars Björkman" userId="10049411-c5d5-42b6-93f4-7d56d5eee647" providerId="ADAL" clId="{11E4A439-D5E8-4063-AD6F-DF1F282B390C}" dt="2024-11-01T13:44:44.744" v="3247" actId="478"/>
          <ac:cxnSpMkLst>
            <pc:docMk/>
            <pc:sldMk cId="1746825441" sldId="384"/>
            <ac:cxnSpMk id="169" creationId="{BC459A7D-6406-1A47-1D0F-0038A42DCA97}"/>
          </ac:cxnSpMkLst>
        </pc:cxnChg>
        <pc:cxnChg chg="del">
          <ac:chgData name="Lars Björkman" userId="10049411-c5d5-42b6-93f4-7d56d5eee647" providerId="ADAL" clId="{11E4A439-D5E8-4063-AD6F-DF1F282B390C}" dt="2024-11-01T13:44:44.744" v="3247" actId="478"/>
          <ac:cxnSpMkLst>
            <pc:docMk/>
            <pc:sldMk cId="1746825441" sldId="384"/>
            <ac:cxnSpMk id="170" creationId="{3C09BFB0-255F-DE1C-9EA9-6BBCFAFF4D8B}"/>
          </ac:cxnSpMkLst>
        </pc:cxnChg>
      </pc:sldChg>
      <pc:sldChg chg="addSp delSp modSp add del mod">
        <pc:chgData name="Lars Björkman" userId="10049411-c5d5-42b6-93f4-7d56d5eee647" providerId="ADAL" clId="{11E4A439-D5E8-4063-AD6F-DF1F282B390C}" dt="2024-11-01T10:49:29.449" v="3035" actId="47"/>
        <pc:sldMkLst>
          <pc:docMk/>
          <pc:sldMk cId="2804896442" sldId="384"/>
        </pc:sldMkLst>
        <pc:spChg chg="mod">
          <ac:chgData name="Lars Björkman" userId="10049411-c5d5-42b6-93f4-7d56d5eee647" providerId="ADAL" clId="{11E4A439-D5E8-4063-AD6F-DF1F282B390C}" dt="2024-11-01T10:02:02.596" v="2296" actId="20577"/>
          <ac:spMkLst>
            <pc:docMk/>
            <pc:sldMk cId="2804896442" sldId="384"/>
            <ac:spMk id="3" creationId="{9CCC7C42-D4C7-2F25-6284-775D252F1E0A}"/>
          </ac:spMkLst>
        </pc:spChg>
        <pc:spChg chg="del mod">
          <ac:chgData name="Lars Björkman" userId="10049411-c5d5-42b6-93f4-7d56d5eee647" providerId="ADAL" clId="{11E4A439-D5E8-4063-AD6F-DF1F282B390C}" dt="2024-11-01T10:03:50.935" v="2396" actId="478"/>
          <ac:spMkLst>
            <pc:docMk/>
            <pc:sldMk cId="2804896442" sldId="384"/>
            <ac:spMk id="4" creationId="{FE31D7C7-5404-CC64-1D49-7691A3F8C4B8}"/>
          </ac:spMkLst>
        </pc:spChg>
        <pc:spChg chg="mod">
          <ac:chgData name="Lars Björkman" userId="10049411-c5d5-42b6-93f4-7d56d5eee647" providerId="ADAL" clId="{11E4A439-D5E8-4063-AD6F-DF1F282B390C}" dt="2024-11-01T10:06:52.328" v="2561" actId="1038"/>
          <ac:spMkLst>
            <pc:docMk/>
            <pc:sldMk cId="2804896442" sldId="384"/>
            <ac:spMk id="17" creationId="{8BC43992-49C7-09F7-49A9-A2787C86EC7E}"/>
          </ac:spMkLst>
        </pc:spChg>
        <pc:spChg chg="mod">
          <ac:chgData name="Lars Björkman" userId="10049411-c5d5-42b6-93f4-7d56d5eee647" providerId="ADAL" clId="{11E4A439-D5E8-4063-AD6F-DF1F282B390C}" dt="2024-11-01T10:08:41.852" v="2706" actId="1037"/>
          <ac:spMkLst>
            <pc:docMk/>
            <pc:sldMk cId="2804896442" sldId="384"/>
            <ac:spMk id="37" creationId="{72067377-4C03-C4E7-CB0A-7DB1CE083161}"/>
          </ac:spMkLst>
        </pc:spChg>
        <pc:spChg chg="del mod">
          <ac:chgData name="Lars Björkman" userId="10049411-c5d5-42b6-93f4-7d56d5eee647" providerId="ADAL" clId="{11E4A439-D5E8-4063-AD6F-DF1F282B390C}" dt="2024-11-01T10:03:50.935" v="2396" actId="478"/>
          <ac:spMkLst>
            <pc:docMk/>
            <pc:sldMk cId="2804896442" sldId="384"/>
            <ac:spMk id="45" creationId="{8DEC0102-B8FF-1A5E-47B6-D06253998C6D}"/>
          </ac:spMkLst>
        </pc:spChg>
        <pc:spChg chg="del mod">
          <ac:chgData name="Lars Björkman" userId="10049411-c5d5-42b6-93f4-7d56d5eee647" providerId="ADAL" clId="{11E4A439-D5E8-4063-AD6F-DF1F282B390C}" dt="2024-11-01T10:03:50.935" v="2396" actId="478"/>
          <ac:spMkLst>
            <pc:docMk/>
            <pc:sldMk cId="2804896442" sldId="384"/>
            <ac:spMk id="49" creationId="{AE328D78-9625-EFBE-9877-7581CBC03FC1}"/>
          </ac:spMkLst>
        </pc:spChg>
        <pc:spChg chg="del mod">
          <ac:chgData name="Lars Björkman" userId="10049411-c5d5-42b6-93f4-7d56d5eee647" providerId="ADAL" clId="{11E4A439-D5E8-4063-AD6F-DF1F282B390C}" dt="2024-11-01T10:03:50.935" v="2396" actId="478"/>
          <ac:spMkLst>
            <pc:docMk/>
            <pc:sldMk cId="2804896442" sldId="384"/>
            <ac:spMk id="51" creationId="{CEE9CD3A-487C-F5B3-91C6-9877F2A6D78A}"/>
          </ac:spMkLst>
        </pc:spChg>
        <pc:spChg chg="add mod">
          <ac:chgData name="Lars Björkman" userId="10049411-c5d5-42b6-93f4-7d56d5eee647" providerId="ADAL" clId="{11E4A439-D5E8-4063-AD6F-DF1F282B390C}" dt="2024-11-01T10:09:56.713" v="2788" actId="1035"/>
          <ac:spMkLst>
            <pc:docMk/>
            <pc:sldMk cId="2804896442" sldId="384"/>
            <ac:spMk id="52" creationId="{9F81C130-E2FC-2C7A-4EEF-2B9CEAF1A997}"/>
          </ac:spMkLst>
        </pc:spChg>
        <pc:spChg chg="del mod">
          <ac:chgData name="Lars Björkman" userId="10049411-c5d5-42b6-93f4-7d56d5eee647" providerId="ADAL" clId="{11E4A439-D5E8-4063-AD6F-DF1F282B390C}" dt="2024-11-01T10:06:13.673" v="2453" actId="478"/>
          <ac:spMkLst>
            <pc:docMk/>
            <pc:sldMk cId="2804896442" sldId="384"/>
            <ac:spMk id="53" creationId="{D11B5192-02A6-18CC-700B-FE23B87AAB77}"/>
          </ac:spMkLst>
        </pc:spChg>
        <pc:spChg chg="del mod">
          <ac:chgData name="Lars Björkman" userId="10049411-c5d5-42b6-93f4-7d56d5eee647" providerId="ADAL" clId="{11E4A439-D5E8-4063-AD6F-DF1F282B390C}" dt="2024-11-01T10:03:50.935" v="2396" actId="478"/>
          <ac:spMkLst>
            <pc:docMk/>
            <pc:sldMk cId="2804896442" sldId="384"/>
            <ac:spMk id="54" creationId="{EA2D7B99-A7DA-07C6-0A0C-18E042754787}"/>
          </ac:spMkLst>
        </pc:spChg>
        <pc:spChg chg="add mod">
          <ac:chgData name="Lars Björkman" userId="10049411-c5d5-42b6-93f4-7d56d5eee647" providerId="ADAL" clId="{11E4A439-D5E8-4063-AD6F-DF1F282B390C}" dt="2024-11-01T10:10:30.928" v="2826" actId="20577"/>
          <ac:spMkLst>
            <pc:docMk/>
            <pc:sldMk cId="2804896442" sldId="384"/>
            <ac:spMk id="55" creationId="{F946B446-0BED-83C3-0E27-C7DA75134F8E}"/>
          </ac:spMkLst>
        </pc:spChg>
        <pc:spChg chg="add mod">
          <ac:chgData name="Lars Björkman" userId="10049411-c5d5-42b6-93f4-7d56d5eee647" providerId="ADAL" clId="{11E4A439-D5E8-4063-AD6F-DF1F282B390C}" dt="2024-11-01T10:11:04.402" v="2925" actId="1035"/>
          <ac:spMkLst>
            <pc:docMk/>
            <pc:sldMk cId="2804896442" sldId="384"/>
            <ac:spMk id="60" creationId="{FA2625BE-FD77-F012-BDD5-5BC1DAE488EC}"/>
          </ac:spMkLst>
        </pc:spChg>
        <pc:spChg chg="mod">
          <ac:chgData name="Lars Björkman" userId="10049411-c5d5-42b6-93f4-7d56d5eee647" providerId="ADAL" clId="{11E4A439-D5E8-4063-AD6F-DF1F282B390C}" dt="2024-11-01T10:08:14.895" v="2652" actId="1037"/>
          <ac:spMkLst>
            <pc:docMk/>
            <pc:sldMk cId="2804896442" sldId="384"/>
            <ac:spMk id="85" creationId="{D067859B-DC47-9B50-1944-9F4DB64B43DB}"/>
          </ac:spMkLst>
        </pc:spChg>
        <pc:spChg chg="mod">
          <ac:chgData name="Lars Björkman" userId="10049411-c5d5-42b6-93f4-7d56d5eee647" providerId="ADAL" clId="{11E4A439-D5E8-4063-AD6F-DF1F282B390C}" dt="2024-11-01T10:09:11.466" v="2746" actId="1037"/>
          <ac:spMkLst>
            <pc:docMk/>
            <pc:sldMk cId="2804896442" sldId="384"/>
            <ac:spMk id="87" creationId="{75183C5B-B32B-533E-B86B-0974E1C20CC3}"/>
          </ac:spMkLst>
        </pc:spChg>
        <pc:spChg chg="mod">
          <ac:chgData name="Lars Björkman" userId="10049411-c5d5-42b6-93f4-7d56d5eee647" providerId="ADAL" clId="{11E4A439-D5E8-4063-AD6F-DF1F282B390C}" dt="2024-11-01T10:09:57.286" v="2789" actId="1076"/>
          <ac:spMkLst>
            <pc:docMk/>
            <pc:sldMk cId="2804896442" sldId="384"/>
            <ac:spMk id="91" creationId="{6FD1B012-FD17-87AD-B8B6-0C62EE03E23D}"/>
          </ac:spMkLst>
        </pc:spChg>
        <pc:spChg chg="mod">
          <ac:chgData name="Lars Björkman" userId="10049411-c5d5-42b6-93f4-7d56d5eee647" providerId="ADAL" clId="{11E4A439-D5E8-4063-AD6F-DF1F282B390C}" dt="2024-11-01T10:02:48.007" v="2389" actId="1038"/>
          <ac:spMkLst>
            <pc:docMk/>
            <pc:sldMk cId="2804896442" sldId="384"/>
            <ac:spMk id="97" creationId="{7333F0F8-3B04-A7F2-4114-920C2D68310F}"/>
          </ac:spMkLst>
        </pc:spChg>
        <pc:spChg chg="mod">
          <ac:chgData name="Lars Björkman" userId="10049411-c5d5-42b6-93f4-7d56d5eee647" providerId="ADAL" clId="{11E4A439-D5E8-4063-AD6F-DF1F282B390C}" dt="2024-11-01T10:05:45.539" v="2445" actId="1037"/>
          <ac:spMkLst>
            <pc:docMk/>
            <pc:sldMk cId="2804896442" sldId="384"/>
            <ac:spMk id="98" creationId="{57E512A7-B22D-AD60-5D18-3698287CC908}"/>
          </ac:spMkLst>
        </pc:spChg>
        <pc:spChg chg="mod">
          <ac:chgData name="Lars Björkman" userId="10049411-c5d5-42b6-93f4-7d56d5eee647" providerId="ADAL" clId="{11E4A439-D5E8-4063-AD6F-DF1F282B390C}" dt="2024-11-01T10:06:29.156" v="2490" actId="1037"/>
          <ac:spMkLst>
            <pc:docMk/>
            <pc:sldMk cId="2804896442" sldId="384"/>
            <ac:spMk id="109" creationId="{324282D4-7160-3305-070C-574C54CFB998}"/>
          </ac:spMkLst>
        </pc:spChg>
        <pc:spChg chg="mod">
          <ac:chgData name="Lars Björkman" userId="10049411-c5d5-42b6-93f4-7d56d5eee647" providerId="ADAL" clId="{11E4A439-D5E8-4063-AD6F-DF1F282B390C}" dt="2024-11-01T10:08:53.422" v="2739" actId="1038"/>
          <ac:spMkLst>
            <pc:docMk/>
            <pc:sldMk cId="2804896442" sldId="384"/>
            <ac:spMk id="110" creationId="{281F6258-9D6D-ECD0-16AC-6F0F0B8A61FD}"/>
          </ac:spMkLst>
        </pc:spChg>
        <pc:spChg chg="mod">
          <ac:chgData name="Lars Björkman" userId="10049411-c5d5-42b6-93f4-7d56d5eee647" providerId="ADAL" clId="{11E4A439-D5E8-4063-AD6F-DF1F282B390C}" dt="2024-11-01T10:06:52.328" v="2561" actId="1038"/>
          <ac:spMkLst>
            <pc:docMk/>
            <pc:sldMk cId="2804896442" sldId="384"/>
            <ac:spMk id="113" creationId="{A6DD1389-BCA6-BAE8-0DB5-C14491513D02}"/>
          </ac:spMkLst>
        </pc:spChg>
        <pc:spChg chg="mod">
          <ac:chgData name="Lars Björkman" userId="10049411-c5d5-42b6-93f4-7d56d5eee647" providerId="ADAL" clId="{11E4A439-D5E8-4063-AD6F-DF1F282B390C}" dt="2024-11-01T10:06:39.064" v="2530" actId="1037"/>
          <ac:spMkLst>
            <pc:docMk/>
            <pc:sldMk cId="2804896442" sldId="384"/>
            <ac:spMk id="114" creationId="{75F3BEF8-2F8C-86FE-3158-E06C408D85FD}"/>
          </ac:spMkLst>
        </pc:spChg>
        <pc:spChg chg="mod">
          <ac:chgData name="Lars Björkman" userId="10049411-c5d5-42b6-93f4-7d56d5eee647" providerId="ADAL" clId="{11E4A439-D5E8-4063-AD6F-DF1F282B390C}" dt="2024-11-01T10:06:52.328" v="2561" actId="1038"/>
          <ac:spMkLst>
            <pc:docMk/>
            <pc:sldMk cId="2804896442" sldId="384"/>
            <ac:spMk id="115" creationId="{58888F44-EA35-3C99-62EB-644A56069230}"/>
          </ac:spMkLst>
        </pc:spChg>
        <pc:spChg chg="mod">
          <ac:chgData name="Lars Björkman" userId="10049411-c5d5-42b6-93f4-7d56d5eee647" providerId="ADAL" clId="{11E4A439-D5E8-4063-AD6F-DF1F282B390C}" dt="2024-11-01T10:08:23.806" v="2660" actId="1038"/>
          <ac:spMkLst>
            <pc:docMk/>
            <pc:sldMk cId="2804896442" sldId="384"/>
            <ac:spMk id="144" creationId="{2605C0F5-1C5C-3401-6CFA-50C8E3B31B12}"/>
          </ac:spMkLst>
        </pc:spChg>
        <pc:spChg chg="mod">
          <ac:chgData name="Lars Björkman" userId="10049411-c5d5-42b6-93f4-7d56d5eee647" providerId="ADAL" clId="{11E4A439-D5E8-4063-AD6F-DF1F282B390C}" dt="2024-11-01T10:10:46.029" v="2870" actId="1036"/>
          <ac:spMkLst>
            <pc:docMk/>
            <pc:sldMk cId="2804896442" sldId="384"/>
            <ac:spMk id="145" creationId="{90A482DB-19CA-CF23-D22F-66A882CF18C2}"/>
          </ac:spMkLst>
        </pc:spChg>
        <pc:spChg chg="mod">
          <ac:chgData name="Lars Björkman" userId="10049411-c5d5-42b6-93f4-7d56d5eee647" providerId="ADAL" clId="{11E4A439-D5E8-4063-AD6F-DF1F282B390C}" dt="2024-11-01T10:05:59.405" v="2450" actId="1037"/>
          <ac:spMkLst>
            <pc:docMk/>
            <pc:sldMk cId="2804896442" sldId="384"/>
            <ac:spMk id="172" creationId="{22B1B9BD-88F8-102B-CF52-04D05720C810}"/>
          </ac:spMkLst>
        </pc:spChg>
        <pc:cxnChg chg="mod">
          <ac:chgData name="Lars Björkman" userId="10049411-c5d5-42b6-93f4-7d56d5eee647" providerId="ADAL" clId="{11E4A439-D5E8-4063-AD6F-DF1F282B390C}" dt="2024-11-01T10:06:52.328" v="2561" actId="1038"/>
          <ac:cxnSpMkLst>
            <pc:docMk/>
            <pc:sldMk cId="2804896442" sldId="384"/>
            <ac:cxnSpMk id="5" creationId="{0BC48DF1-86B2-4527-251D-5E2CCA81587B}"/>
          </ac:cxnSpMkLst>
        </pc:cxnChg>
        <pc:cxnChg chg="del mod">
          <ac:chgData name="Lars Björkman" userId="10049411-c5d5-42b6-93f4-7d56d5eee647" providerId="ADAL" clId="{11E4A439-D5E8-4063-AD6F-DF1F282B390C}" dt="2024-11-01T10:06:10.163" v="2452" actId="478"/>
          <ac:cxnSpMkLst>
            <pc:docMk/>
            <pc:sldMk cId="2804896442" sldId="384"/>
            <ac:cxnSpMk id="6" creationId="{158FEDED-62CF-FD3B-DDBA-CBE55CC6B74D}"/>
          </ac:cxnSpMkLst>
        </pc:cxnChg>
        <pc:cxnChg chg="mod">
          <ac:chgData name="Lars Björkman" userId="10049411-c5d5-42b6-93f4-7d56d5eee647" providerId="ADAL" clId="{11E4A439-D5E8-4063-AD6F-DF1F282B390C}" dt="2024-11-01T10:08:33.855" v="2663" actId="14100"/>
          <ac:cxnSpMkLst>
            <pc:docMk/>
            <pc:sldMk cId="2804896442" sldId="384"/>
            <ac:cxnSpMk id="20" creationId="{95E94A3B-4855-3A3B-BF9C-D051BB01F12B}"/>
          </ac:cxnSpMkLst>
        </pc:cxnChg>
        <pc:cxnChg chg="mod">
          <ac:chgData name="Lars Björkman" userId="10049411-c5d5-42b6-93f4-7d56d5eee647" providerId="ADAL" clId="{11E4A439-D5E8-4063-AD6F-DF1F282B390C}" dt="2024-11-01T10:06:52.328" v="2561" actId="1038"/>
          <ac:cxnSpMkLst>
            <pc:docMk/>
            <pc:sldMk cId="2804896442" sldId="384"/>
            <ac:cxnSpMk id="23" creationId="{0CEFE71D-08C0-D882-6969-F18AB67DACCD}"/>
          </ac:cxnSpMkLst>
        </pc:cxnChg>
        <pc:cxnChg chg="mod">
          <ac:chgData name="Lars Björkman" userId="10049411-c5d5-42b6-93f4-7d56d5eee647" providerId="ADAL" clId="{11E4A439-D5E8-4063-AD6F-DF1F282B390C}" dt="2024-11-01T10:06:52.328" v="2561" actId="1038"/>
          <ac:cxnSpMkLst>
            <pc:docMk/>
            <pc:sldMk cId="2804896442" sldId="384"/>
            <ac:cxnSpMk id="24" creationId="{FEA1D27D-2928-6ACE-D055-1B93E37622FB}"/>
          </ac:cxnSpMkLst>
        </pc:cxnChg>
        <pc:cxnChg chg="mod">
          <ac:chgData name="Lars Björkman" userId="10049411-c5d5-42b6-93f4-7d56d5eee647" providerId="ADAL" clId="{11E4A439-D5E8-4063-AD6F-DF1F282B390C}" dt="2024-11-01T10:03:24.995" v="2395" actId="14100"/>
          <ac:cxnSpMkLst>
            <pc:docMk/>
            <pc:sldMk cId="2804896442" sldId="384"/>
            <ac:cxnSpMk id="27" creationId="{5BE7626F-4ED1-EA0A-4F89-02932628AFF0}"/>
          </ac:cxnSpMkLst>
        </pc:cxnChg>
        <pc:cxnChg chg="mod">
          <ac:chgData name="Lars Björkman" userId="10049411-c5d5-42b6-93f4-7d56d5eee647" providerId="ADAL" clId="{11E4A439-D5E8-4063-AD6F-DF1F282B390C}" dt="2024-11-01T10:06:52.328" v="2561" actId="1038"/>
          <ac:cxnSpMkLst>
            <pc:docMk/>
            <pc:sldMk cId="2804896442" sldId="384"/>
            <ac:cxnSpMk id="28" creationId="{E0EFEA41-981A-2F86-D2BA-4ACFB63E9625}"/>
          </ac:cxnSpMkLst>
        </pc:cxnChg>
        <pc:cxnChg chg="del mod">
          <ac:chgData name="Lars Björkman" userId="10049411-c5d5-42b6-93f4-7d56d5eee647" providerId="ADAL" clId="{11E4A439-D5E8-4063-AD6F-DF1F282B390C}" dt="2024-11-01T10:06:13.673" v="2453" actId="478"/>
          <ac:cxnSpMkLst>
            <pc:docMk/>
            <pc:sldMk cId="2804896442" sldId="384"/>
            <ac:cxnSpMk id="29" creationId="{40BC8286-2981-537A-C62F-CFE66779A50B}"/>
          </ac:cxnSpMkLst>
        </pc:cxnChg>
        <pc:cxnChg chg="del mod">
          <ac:chgData name="Lars Björkman" userId="10049411-c5d5-42b6-93f4-7d56d5eee647" providerId="ADAL" clId="{11E4A439-D5E8-4063-AD6F-DF1F282B390C}" dt="2024-11-01T10:06:13.673" v="2453" actId="478"/>
          <ac:cxnSpMkLst>
            <pc:docMk/>
            <pc:sldMk cId="2804896442" sldId="384"/>
            <ac:cxnSpMk id="32" creationId="{71AC17A1-0619-CBF7-4437-5D9E469FEBA4}"/>
          </ac:cxnSpMkLst>
        </pc:cxnChg>
        <pc:cxnChg chg="mod">
          <ac:chgData name="Lars Björkman" userId="10049411-c5d5-42b6-93f4-7d56d5eee647" providerId="ADAL" clId="{11E4A439-D5E8-4063-AD6F-DF1F282B390C}" dt="2024-11-01T10:07:30.224" v="2585" actId="14100"/>
          <ac:cxnSpMkLst>
            <pc:docMk/>
            <pc:sldMk cId="2804896442" sldId="384"/>
            <ac:cxnSpMk id="41" creationId="{B713BD09-F2B8-0721-27D4-38EB86BA16FA}"/>
          </ac:cxnSpMkLst>
        </pc:cxnChg>
        <pc:cxnChg chg="add mod">
          <ac:chgData name="Lars Björkman" userId="10049411-c5d5-42b6-93f4-7d56d5eee647" providerId="ADAL" clId="{11E4A439-D5E8-4063-AD6F-DF1F282B390C}" dt="2024-11-01T10:09:47.725" v="2781" actId="1038"/>
          <ac:cxnSpMkLst>
            <pc:docMk/>
            <pc:sldMk cId="2804896442" sldId="384"/>
            <ac:cxnSpMk id="48" creationId="{56CDE542-DAC2-79A3-2C3D-316BEE247285}"/>
          </ac:cxnSpMkLst>
        </pc:cxnChg>
        <pc:cxnChg chg="add mod">
          <ac:chgData name="Lars Björkman" userId="10049411-c5d5-42b6-93f4-7d56d5eee647" providerId="ADAL" clId="{11E4A439-D5E8-4063-AD6F-DF1F282B390C}" dt="2024-11-01T10:09:47.725" v="2781" actId="1038"/>
          <ac:cxnSpMkLst>
            <pc:docMk/>
            <pc:sldMk cId="2804896442" sldId="384"/>
            <ac:cxnSpMk id="56" creationId="{0BADD3D5-0B47-138C-23F5-DBA9854D5981}"/>
          </ac:cxnSpMkLst>
        </pc:cxnChg>
        <pc:cxnChg chg="add mod">
          <ac:chgData name="Lars Björkman" userId="10049411-c5d5-42b6-93f4-7d56d5eee647" providerId="ADAL" clId="{11E4A439-D5E8-4063-AD6F-DF1F282B390C}" dt="2024-11-01T10:09:47.725" v="2781" actId="1038"/>
          <ac:cxnSpMkLst>
            <pc:docMk/>
            <pc:sldMk cId="2804896442" sldId="384"/>
            <ac:cxnSpMk id="57" creationId="{7903E0CE-1493-DF41-0257-EC4C034E15C6}"/>
          </ac:cxnSpMkLst>
        </pc:cxnChg>
        <pc:cxnChg chg="mod">
          <ac:chgData name="Lars Björkman" userId="10049411-c5d5-42b6-93f4-7d56d5eee647" providerId="ADAL" clId="{11E4A439-D5E8-4063-AD6F-DF1F282B390C}" dt="2024-11-01T10:08:14.895" v="2652" actId="1037"/>
          <ac:cxnSpMkLst>
            <pc:docMk/>
            <pc:sldMk cId="2804896442" sldId="384"/>
            <ac:cxnSpMk id="58" creationId="{D6D87E16-93C7-8E8D-8B5E-6BB08B4A2C9B}"/>
          </ac:cxnSpMkLst>
        </pc:cxnChg>
        <pc:cxnChg chg="add mod">
          <ac:chgData name="Lars Björkman" userId="10049411-c5d5-42b6-93f4-7d56d5eee647" providerId="ADAL" clId="{11E4A439-D5E8-4063-AD6F-DF1F282B390C}" dt="2024-11-01T10:09:56.713" v="2788" actId="1035"/>
          <ac:cxnSpMkLst>
            <pc:docMk/>
            <pc:sldMk cId="2804896442" sldId="384"/>
            <ac:cxnSpMk id="59" creationId="{C9F158FA-94F8-C22B-C745-C7751AE367D5}"/>
          </ac:cxnSpMkLst>
        </pc:cxnChg>
        <pc:cxnChg chg="mod">
          <ac:chgData name="Lars Björkman" userId="10049411-c5d5-42b6-93f4-7d56d5eee647" providerId="ADAL" clId="{11E4A439-D5E8-4063-AD6F-DF1F282B390C}" dt="2024-11-01T10:06:29.156" v="2490" actId="1037"/>
          <ac:cxnSpMkLst>
            <pc:docMk/>
            <pc:sldMk cId="2804896442" sldId="384"/>
            <ac:cxnSpMk id="74" creationId="{A1A74DE9-2554-D9CF-932D-649FC5803237}"/>
          </ac:cxnSpMkLst>
        </pc:cxnChg>
        <pc:cxnChg chg="mod">
          <ac:chgData name="Lars Björkman" userId="10049411-c5d5-42b6-93f4-7d56d5eee647" providerId="ADAL" clId="{11E4A439-D5E8-4063-AD6F-DF1F282B390C}" dt="2024-11-01T10:08:14.895" v="2652" actId="1037"/>
          <ac:cxnSpMkLst>
            <pc:docMk/>
            <pc:sldMk cId="2804896442" sldId="384"/>
            <ac:cxnSpMk id="107" creationId="{AF4DCA60-A35B-0ACD-3976-1A784CA35E39}"/>
          </ac:cxnSpMkLst>
        </pc:cxnChg>
        <pc:cxnChg chg="del mod">
          <ac:chgData name="Lars Björkman" userId="10049411-c5d5-42b6-93f4-7d56d5eee647" providerId="ADAL" clId="{11E4A439-D5E8-4063-AD6F-DF1F282B390C}" dt="2024-11-01T10:03:50.935" v="2396" actId="478"/>
          <ac:cxnSpMkLst>
            <pc:docMk/>
            <pc:sldMk cId="2804896442" sldId="384"/>
            <ac:cxnSpMk id="116" creationId="{3B25F772-30A4-291D-AC80-A8266725B917}"/>
          </ac:cxnSpMkLst>
        </pc:cxnChg>
        <pc:cxnChg chg="mod">
          <ac:chgData name="Lars Björkman" userId="10049411-c5d5-42b6-93f4-7d56d5eee647" providerId="ADAL" clId="{11E4A439-D5E8-4063-AD6F-DF1F282B390C}" dt="2024-11-01T10:06:29.156" v="2490" actId="1037"/>
          <ac:cxnSpMkLst>
            <pc:docMk/>
            <pc:sldMk cId="2804896442" sldId="384"/>
            <ac:cxnSpMk id="122" creationId="{3EBFF8EB-FF97-F31F-81FD-5911FA43F2CD}"/>
          </ac:cxnSpMkLst>
        </pc:cxnChg>
        <pc:cxnChg chg="mod">
          <ac:chgData name="Lars Björkman" userId="10049411-c5d5-42b6-93f4-7d56d5eee647" providerId="ADAL" clId="{11E4A439-D5E8-4063-AD6F-DF1F282B390C}" dt="2024-11-01T10:06:29.156" v="2490" actId="1037"/>
          <ac:cxnSpMkLst>
            <pc:docMk/>
            <pc:sldMk cId="2804896442" sldId="384"/>
            <ac:cxnSpMk id="149" creationId="{1D6EFE13-DE00-2B46-7A58-EDF4E00FCD8E}"/>
          </ac:cxnSpMkLst>
        </pc:cxnChg>
      </pc:sldChg>
      <pc:sldChg chg="del">
        <pc:chgData name="Lars Björkman" userId="10049411-c5d5-42b6-93f4-7d56d5eee647" providerId="ADAL" clId="{11E4A439-D5E8-4063-AD6F-DF1F282B390C}" dt="2024-10-04T07:22:24.289" v="0" actId="47"/>
        <pc:sldMkLst>
          <pc:docMk/>
          <pc:sldMk cId="3491625147" sldId="845"/>
        </pc:sldMkLst>
      </pc:sldChg>
      <pc:sldChg chg="del">
        <pc:chgData name="Lars Björkman" userId="10049411-c5d5-42b6-93f4-7d56d5eee647" providerId="ADAL" clId="{11E4A439-D5E8-4063-AD6F-DF1F282B390C}" dt="2024-10-04T07:22:24.289" v="0" actId="47"/>
        <pc:sldMkLst>
          <pc:docMk/>
          <pc:sldMk cId="3080728387" sldId="1187"/>
        </pc:sldMkLst>
      </pc:sldChg>
      <pc:sldChg chg="del">
        <pc:chgData name="Lars Björkman" userId="10049411-c5d5-42b6-93f4-7d56d5eee647" providerId="ADAL" clId="{11E4A439-D5E8-4063-AD6F-DF1F282B390C}" dt="2024-10-04T07:22:24.289" v="0" actId="47"/>
        <pc:sldMkLst>
          <pc:docMk/>
          <pc:sldMk cId="1727915554" sldId="1190"/>
        </pc:sldMkLst>
      </pc:sldChg>
      <pc:sldChg chg="del">
        <pc:chgData name="Lars Björkman" userId="10049411-c5d5-42b6-93f4-7d56d5eee647" providerId="ADAL" clId="{11E4A439-D5E8-4063-AD6F-DF1F282B390C}" dt="2024-10-04T07:22:24.289" v="0" actId="47"/>
        <pc:sldMkLst>
          <pc:docMk/>
          <pc:sldMk cId="3570158317" sldId="1209"/>
        </pc:sldMkLst>
      </pc:sldChg>
      <pc:sldChg chg="del">
        <pc:chgData name="Lars Björkman" userId="10049411-c5d5-42b6-93f4-7d56d5eee647" providerId="ADAL" clId="{11E4A439-D5E8-4063-AD6F-DF1F282B390C}" dt="2024-10-04T07:22:24.289" v="0" actId="47"/>
        <pc:sldMkLst>
          <pc:docMk/>
          <pc:sldMk cId="3960982567" sldId="1212"/>
        </pc:sldMkLst>
      </pc:sldChg>
      <pc:sldChg chg="del">
        <pc:chgData name="Lars Björkman" userId="10049411-c5d5-42b6-93f4-7d56d5eee647" providerId="ADAL" clId="{11E4A439-D5E8-4063-AD6F-DF1F282B390C}" dt="2024-10-04T07:22:24.289" v="0" actId="47"/>
        <pc:sldMkLst>
          <pc:docMk/>
          <pc:sldMk cId="1347251024" sldId="1213"/>
        </pc:sldMkLst>
      </pc:sldChg>
      <pc:sldChg chg="del">
        <pc:chgData name="Lars Björkman" userId="10049411-c5d5-42b6-93f4-7d56d5eee647" providerId="ADAL" clId="{11E4A439-D5E8-4063-AD6F-DF1F282B390C}" dt="2024-10-04T07:23:12.266" v="1" actId="47"/>
        <pc:sldMkLst>
          <pc:docMk/>
          <pc:sldMk cId="3372363050" sldId="1214"/>
        </pc:sldMkLst>
      </pc:sldChg>
      <pc:sldChg chg="del">
        <pc:chgData name="Lars Björkman" userId="10049411-c5d5-42b6-93f4-7d56d5eee647" providerId="ADAL" clId="{11E4A439-D5E8-4063-AD6F-DF1F282B390C}" dt="2024-10-04T07:22:24.289" v="0" actId="47"/>
        <pc:sldMkLst>
          <pc:docMk/>
          <pc:sldMk cId="3777239323" sldId="1215"/>
        </pc:sldMkLst>
      </pc:sldChg>
      <pc:sldChg chg="del">
        <pc:chgData name="Lars Björkman" userId="10049411-c5d5-42b6-93f4-7d56d5eee647" providerId="ADAL" clId="{11E4A439-D5E8-4063-AD6F-DF1F282B390C}" dt="2024-10-04T07:22:24.289" v="0" actId="47"/>
        <pc:sldMkLst>
          <pc:docMk/>
          <pc:sldMk cId="3683248719" sldId="1220"/>
        </pc:sldMkLst>
      </pc:sldChg>
      <pc:sldChg chg="del">
        <pc:chgData name="Lars Björkman" userId="10049411-c5d5-42b6-93f4-7d56d5eee647" providerId="ADAL" clId="{11E4A439-D5E8-4063-AD6F-DF1F282B390C}" dt="2024-10-04T07:22:24.289" v="0" actId="47"/>
        <pc:sldMkLst>
          <pc:docMk/>
          <pc:sldMk cId="2729924607" sldId="1221"/>
        </pc:sldMkLst>
      </pc:sldChg>
      <pc:sldChg chg="del">
        <pc:chgData name="Lars Björkman" userId="10049411-c5d5-42b6-93f4-7d56d5eee647" providerId="ADAL" clId="{11E4A439-D5E8-4063-AD6F-DF1F282B390C}" dt="2024-10-04T07:23:12.266" v="1" actId="47"/>
        <pc:sldMkLst>
          <pc:docMk/>
          <pc:sldMk cId="3634940597" sldId="1222"/>
        </pc:sldMkLst>
      </pc:sldChg>
      <pc:sldChg chg="del">
        <pc:chgData name="Lars Björkman" userId="10049411-c5d5-42b6-93f4-7d56d5eee647" providerId="ADAL" clId="{11E4A439-D5E8-4063-AD6F-DF1F282B390C}" dt="2024-10-04T07:23:12.266" v="1" actId="47"/>
        <pc:sldMkLst>
          <pc:docMk/>
          <pc:sldMk cId="2254819027" sldId="1226"/>
        </pc:sldMkLst>
      </pc:sldChg>
      <pc:sldChg chg="del">
        <pc:chgData name="Lars Björkman" userId="10049411-c5d5-42b6-93f4-7d56d5eee647" providerId="ADAL" clId="{11E4A439-D5E8-4063-AD6F-DF1F282B390C}" dt="2024-10-04T07:23:12.266" v="1" actId="47"/>
        <pc:sldMkLst>
          <pc:docMk/>
          <pc:sldMk cId="962688303" sldId="1227"/>
        </pc:sldMkLst>
      </pc:sldChg>
      <pc:sldChg chg="del">
        <pc:chgData name="Lars Björkman" userId="10049411-c5d5-42b6-93f4-7d56d5eee647" providerId="ADAL" clId="{11E4A439-D5E8-4063-AD6F-DF1F282B390C}" dt="2024-10-04T07:23:12.266" v="1" actId="47"/>
        <pc:sldMkLst>
          <pc:docMk/>
          <pc:sldMk cId="128158980" sldId="1228"/>
        </pc:sldMkLst>
      </pc:sldChg>
      <pc:sldChg chg="del">
        <pc:chgData name="Lars Björkman" userId="10049411-c5d5-42b6-93f4-7d56d5eee647" providerId="ADAL" clId="{11E4A439-D5E8-4063-AD6F-DF1F282B390C}" dt="2024-10-04T07:23:12.266" v="1" actId="47"/>
        <pc:sldMkLst>
          <pc:docMk/>
          <pc:sldMk cId="3948146951" sldId="1229"/>
        </pc:sldMkLst>
      </pc:sldChg>
      <pc:sldChg chg="del">
        <pc:chgData name="Lars Björkman" userId="10049411-c5d5-42b6-93f4-7d56d5eee647" providerId="ADAL" clId="{11E4A439-D5E8-4063-AD6F-DF1F282B390C}" dt="2024-10-04T07:23:12.266" v="1" actId="47"/>
        <pc:sldMkLst>
          <pc:docMk/>
          <pc:sldMk cId="1691570010" sldId="1230"/>
        </pc:sldMkLst>
      </pc:sldChg>
      <pc:sldChg chg="del">
        <pc:chgData name="Lars Björkman" userId="10049411-c5d5-42b6-93f4-7d56d5eee647" providerId="ADAL" clId="{11E4A439-D5E8-4063-AD6F-DF1F282B390C}" dt="2024-10-04T07:23:12.266" v="1" actId="47"/>
        <pc:sldMkLst>
          <pc:docMk/>
          <pc:sldMk cId="941380495" sldId="1231"/>
        </pc:sldMkLst>
      </pc:sldChg>
      <pc:sldChg chg="del">
        <pc:chgData name="Lars Björkman" userId="10049411-c5d5-42b6-93f4-7d56d5eee647" providerId="ADAL" clId="{11E4A439-D5E8-4063-AD6F-DF1F282B390C}" dt="2024-10-04T07:23:12.266" v="1" actId="47"/>
        <pc:sldMkLst>
          <pc:docMk/>
          <pc:sldMk cId="375860513" sldId="1232"/>
        </pc:sldMkLst>
      </pc:sldChg>
      <pc:sldChg chg="del">
        <pc:chgData name="Lars Björkman" userId="10049411-c5d5-42b6-93f4-7d56d5eee647" providerId="ADAL" clId="{11E4A439-D5E8-4063-AD6F-DF1F282B390C}" dt="2024-10-04T07:23:12.266" v="1" actId="47"/>
        <pc:sldMkLst>
          <pc:docMk/>
          <pc:sldMk cId="3839068005" sldId="1233"/>
        </pc:sldMkLst>
      </pc:sldChg>
      <pc:sldChg chg="del">
        <pc:chgData name="Lars Björkman" userId="10049411-c5d5-42b6-93f4-7d56d5eee647" providerId="ADAL" clId="{11E4A439-D5E8-4063-AD6F-DF1F282B390C}" dt="2024-10-04T07:23:12.266" v="1" actId="47"/>
        <pc:sldMkLst>
          <pc:docMk/>
          <pc:sldMk cId="1149649327" sldId="1234"/>
        </pc:sldMkLst>
      </pc:sldChg>
      <pc:sldChg chg="del">
        <pc:chgData name="Lars Björkman" userId="10049411-c5d5-42b6-93f4-7d56d5eee647" providerId="ADAL" clId="{11E4A439-D5E8-4063-AD6F-DF1F282B390C}" dt="2024-10-04T07:23:12.266" v="1" actId="47"/>
        <pc:sldMkLst>
          <pc:docMk/>
          <pc:sldMk cId="2197053095" sldId="1236"/>
        </pc:sldMkLst>
      </pc:sldChg>
      <pc:sldChg chg="del">
        <pc:chgData name="Lars Björkman" userId="10049411-c5d5-42b6-93f4-7d56d5eee647" providerId="ADAL" clId="{11E4A439-D5E8-4063-AD6F-DF1F282B390C}" dt="2024-10-04T07:23:12.266" v="1" actId="47"/>
        <pc:sldMkLst>
          <pc:docMk/>
          <pc:sldMk cId="3099294075" sldId="1238"/>
        </pc:sldMkLst>
      </pc:sldChg>
      <pc:sldChg chg="del">
        <pc:chgData name="Lars Björkman" userId="10049411-c5d5-42b6-93f4-7d56d5eee647" providerId="ADAL" clId="{11E4A439-D5E8-4063-AD6F-DF1F282B390C}" dt="2024-10-04T07:23:12.266" v="1" actId="47"/>
        <pc:sldMkLst>
          <pc:docMk/>
          <pc:sldMk cId="2224900555" sldId="1239"/>
        </pc:sldMkLst>
      </pc:sldChg>
      <pc:sldChg chg="del">
        <pc:chgData name="Lars Björkman" userId="10049411-c5d5-42b6-93f4-7d56d5eee647" providerId="ADAL" clId="{11E4A439-D5E8-4063-AD6F-DF1F282B390C}" dt="2024-10-04T07:23:12.266" v="1" actId="47"/>
        <pc:sldMkLst>
          <pc:docMk/>
          <pc:sldMk cId="843637553" sldId="1240"/>
        </pc:sldMkLst>
      </pc:sldChg>
      <pc:sldChg chg="del">
        <pc:chgData name="Lars Björkman" userId="10049411-c5d5-42b6-93f4-7d56d5eee647" providerId="ADAL" clId="{11E4A439-D5E8-4063-AD6F-DF1F282B390C}" dt="2024-10-04T07:23:12.266" v="1" actId="47"/>
        <pc:sldMkLst>
          <pc:docMk/>
          <pc:sldMk cId="2196256411" sldId="1241"/>
        </pc:sldMkLst>
      </pc:sldChg>
      <pc:sldChg chg="del">
        <pc:chgData name="Lars Björkman" userId="10049411-c5d5-42b6-93f4-7d56d5eee647" providerId="ADAL" clId="{11E4A439-D5E8-4063-AD6F-DF1F282B390C}" dt="2024-10-04T07:23:12.266" v="1" actId="47"/>
        <pc:sldMkLst>
          <pc:docMk/>
          <pc:sldMk cId="1229783825" sldId="1242"/>
        </pc:sldMkLst>
      </pc:sldChg>
      <pc:sldChg chg="del">
        <pc:chgData name="Lars Björkman" userId="10049411-c5d5-42b6-93f4-7d56d5eee647" providerId="ADAL" clId="{11E4A439-D5E8-4063-AD6F-DF1F282B390C}" dt="2024-10-04T07:23:12.266" v="1" actId="47"/>
        <pc:sldMkLst>
          <pc:docMk/>
          <pc:sldMk cId="1936529430" sldId="1243"/>
        </pc:sldMkLst>
      </pc:sldChg>
      <pc:sldChg chg="del">
        <pc:chgData name="Lars Björkman" userId="10049411-c5d5-42b6-93f4-7d56d5eee647" providerId="ADAL" clId="{11E4A439-D5E8-4063-AD6F-DF1F282B390C}" dt="2024-10-04T07:23:12.266" v="1" actId="47"/>
        <pc:sldMkLst>
          <pc:docMk/>
          <pc:sldMk cId="2683711327" sldId="1246"/>
        </pc:sldMkLst>
      </pc:sldChg>
      <pc:sldChg chg="del">
        <pc:chgData name="Lars Björkman" userId="10049411-c5d5-42b6-93f4-7d56d5eee647" providerId="ADAL" clId="{11E4A439-D5E8-4063-AD6F-DF1F282B390C}" dt="2024-10-04T07:23:12.266" v="1" actId="47"/>
        <pc:sldMkLst>
          <pc:docMk/>
          <pc:sldMk cId="3062701398" sldId="1377"/>
        </pc:sldMkLst>
      </pc:sldChg>
      <pc:sldChg chg="del">
        <pc:chgData name="Lars Björkman" userId="10049411-c5d5-42b6-93f4-7d56d5eee647" providerId="ADAL" clId="{11E4A439-D5E8-4063-AD6F-DF1F282B390C}" dt="2024-10-04T07:22:24.289" v="0" actId="47"/>
        <pc:sldMkLst>
          <pc:docMk/>
          <pc:sldMk cId="2324094340" sldId="1380"/>
        </pc:sldMkLst>
      </pc:sldChg>
      <pc:sldChg chg="del">
        <pc:chgData name="Lars Björkman" userId="10049411-c5d5-42b6-93f4-7d56d5eee647" providerId="ADAL" clId="{11E4A439-D5E8-4063-AD6F-DF1F282B390C}" dt="2024-10-04T07:22:24.289" v="0" actId="47"/>
        <pc:sldMkLst>
          <pc:docMk/>
          <pc:sldMk cId="1177855381" sldId="1461"/>
        </pc:sldMkLst>
      </pc:sldChg>
      <pc:sldChg chg="del">
        <pc:chgData name="Lars Björkman" userId="10049411-c5d5-42b6-93f4-7d56d5eee647" providerId="ADAL" clId="{11E4A439-D5E8-4063-AD6F-DF1F282B390C}" dt="2024-10-04T07:22:24.289" v="0" actId="47"/>
        <pc:sldMkLst>
          <pc:docMk/>
          <pc:sldMk cId="3478184814" sldId="1545"/>
        </pc:sldMkLst>
      </pc:sldChg>
      <pc:sldChg chg="del">
        <pc:chgData name="Lars Björkman" userId="10049411-c5d5-42b6-93f4-7d56d5eee647" providerId="ADAL" clId="{11E4A439-D5E8-4063-AD6F-DF1F282B390C}" dt="2024-10-04T07:22:24.289" v="0" actId="47"/>
        <pc:sldMkLst>
          <pc:docMk/>
          <pc:sldMk cId="2114705973" sldId="1546"/>
        </pc:sldMkLst>
      </pc:sldChg>
      <pc:sldChg chg="del">
        <pc:chgData name="Lars Björkman" userId="10049411-c5d5-42b6-93f4-7d56d5eee647" providerId="ADAL" clId="{11E4A439-D5E8-4063-AD6F-DF1F282B390C}" dt="2024-10-04T07:22:24.289" v="0" actId="47"/>
        <pc:sldMkLst>
          <pc:docMk/>
          <pc:sldMk cId="3761294528" sldId="1673"/>
        </pc:sldMkLst>
      </pc:sldChg>
      <pc:sldChg chg="del">
        <pc:chgData name="Lars Björkman" userId="10049411-c5d5-42b6-93f4-7d56d5eee647" providerId="ADAL" clId="{11E4A439-D5E8-4063-AD6F-DF1F282B390C}" dt="2024-10-04T08:27:16.901" v="1845" actId="47"/>
        <pc:sldMkLst>
          <pc:docMk/>
          <pc:sldMk cId="3610721070" sldId="1674"/>
        </pc:sldMkLst>
      </pc:sldChg>
      <pc:sldChg chg="del">
        <pc:chgData name="Lars Björkman" userId="10049411-c5d5-42b6-93f4-7d56d5eee647" providerId="ADAL" clId="{11E4A439-D5E8-4063-AD6F-DF1F282B390C}" dt="2024-10-04T07:22:24.289" v="0" actId="47"/>
        <pc:sldMkLst>
          <pc:docMk/>
          <pc:sldMk cId="1125122738" sldId="1675"/>
        </pc:sldMkLst>
      </pc:sldChg>
      <pc:sldChg chg="del">
        <pc:chgData name="Lars Björkman" userId="10049411-c5d5-42b6-93f4-7d56d5eee647" providerId="ADAL" clId="{11E4A439-D5E8-4063-AD6F-DF1F282B390C}" dt="2024-10-04T07:22:24.289" v="0" actId="47"/>
        <pc:sldMkLst>
          <pc:docMk/>
          <pc:sldMk cId="1875207145" sldId="1676"/>
        </pc:sldMkLst>
      </pc:sldChg>
      <pc:sldChg chg="del">
        <pc:chgData name="Lars Björkman" userId="10049411-c5d5-42b6-93f4-7d56d5eee647" providerId="ADAL" clId="{11E4A439-D5E8-4063-AD6F-DF1F282B390C}" dt="2024-10-04T07:22:24.289" v="0" actId="47"/>
        <pc:sldMkLst>
          <pc:docMk/>
          <pc:sldMk cId="856561819" sldId="1685"/>
        </pc:sldMkLst>
      </pc:sldChg>
      <pc:sldChg chg="del">
        <pc:chgData name="Lars Björkman" userId="10049411-c5d5-42b6-93f4-7d56d5eee647" providerId="ADAL" clId="{11E4A439-D5E8-4063-AD6F-DF1F282B390C}" dt="2024-10-04T07:22:24.289" v="0" actId="47"/>
        <pc:sldMkLst>
          <pc:docMk/>
          <pc:sldMk cId="1767551175" sldId="1686"/>
        </pc:sldMkLst>
      </pc:sldChg>
      <pc:sldChg chg="del">
        <pc:chgData name="Lars Björkman" userId="10049411-c5d5-42b6-93f4-7d56d5eee647" providerId="ADAL" clId="{11E4A439-D5E8-4063-AD6F-DF1F282B390C}" dt="2024-10-04T07:22:24.289" v="0" actId="47"/>
        <pc:sldMkLst>
          <pc:docMk/>
          <pc:sldMk cId="2814467368" sldId="1687"/>
        </pc:sldMkLst>
      </pc:sldChg>
      <pc:sldChg chg="del">
        <pc:chgData name="Lars Björkman" userId="10049411-c5d5-42b6-93f4-7d56d5eee647" providerId="ADAL" clId="{11E4A439-D5E8-4063-AD6F-DF1F282B390C}" dt="2024-10-04T07:23:12.266" v="1" actId="47"/>
        <pc:sldMkLst>
          <pc:docMk/>
          <pc:sldMk cId="2921078329" sldId="1688"/>
        </pc:sldMkLst>
      </pc:sldChg>
      <pc:sldChg chg="del">
        <pc:chgData name="Lars Björkman" userId="10049411-c5d5-42b6-93f4-7d56d5eee647" providerId="ADAL" clId="{11E4A439-D5E8-4063-AD6F-DF1F282B390C}" dt="2024-10-04T07:22:24.289" v="0" actId="47"/>
        <pc:sldMkLst>
          <pc:docMk/>
          <pc:sldMk cId="4170184223" sldId="1689"/>
        </pc:sldMkLst>
      </pc:sldChg>
      <pc:sldChg chg="del">
        <pc:chgData name="Lars Björkman" userId="10049411-c5d5-42b6-93f4-7d56d5eee647" providerId="ADAL" clId="{11E4A439-D5E8-4063-AD6F-DF1F282B390C}" dt="2024-10-04T07:22:24.289" v="0" actId="47"/>
        <pc:sldMkLst>
          <pc:docMk/>
          <pc:sldMk cId="3546271641" sldId="1691"/>
        </pc:sldMkLst>
      </pc:sldChg>
      <pc:sldChg chg="del">
        <pc:chgData name="Lars Björkman" userId="10049411-c5d5-42b6-93f4-7d56d5eee647" providerId="ADAL" clId="{11E4A439-D5E8-4063-AD6F-DF1F282B390C}" dt="2024-10-04T07:23:12.266" v="1" actId="47"/>
        <pc:sldMkLst>
          <pc:docMk/>
          <pc:sldMk cId="1310605064" sldId="1692"/>
        </pc:sldMkLst>
      </pc:sldChg>
      <pc:sldChg chg="del">
        <pc:chgData name="Lars Björkman" userId="10049411-c5d5-42b6-93f4-7d56d5eee647" providerId="ADAL" clId="{11E4A439-D5E8-4063-AD6F-DF1F282B390C}" dt="2024-10-04T07:22:24.289" v="0" actId="47"/>
        <pc:sldMkLst>
          <pc:docMk/>
          <pc:sldMk cId="1459505444" sldId="1694"/>
        </pc:sldMkLst>
      </pc:sldChg>
      <pc:sldChg chg="del">
        <pc:chgData name="Lars Björkman" userId="10049411-c5d5-42b6-93f4-7d56d5eee647" providerId="ADAL" clId="{11E4A439-D5E8-4063-AD6F-DF1F282B390C}" dt="2024-10-04T07:22:24.289" v="0" actId="47"/>
        <pc:sldMkLst>
          <pc:docMk/>
          <pc:sldMk cId="2388905229" sldId="1698"/>
        </pc:sldMkLst>
      </pc:sldChg>
      <pc:sldChg chg="del">
        <pc:chgData name="Lars Björkman" userId="10049411-c5d5-42b6-93f4-7d56d5eee647" providerId="ADAL" clId="{11E4A439-D5E8-4063-AD6F-DF1F282B390C}" dt="2024-10-04T07:22:24.289" v="0" actId="47"/>
        <pc:sldMkLst>
          <pc:docMk/>
          <pc:sldMk cId="2845579279" sldId="1699"/>
        </pc:sldMkLst>
      </pc:sldChg>
      <pc:sldChg chg="del">
        <pc:chgData name="Lars Björkman" userId="10049411-c5d5-42b6-93f4-7d56d5eee647" providerId="ADAL" clId="{11E4A439-D5E8-4063-AD6F-DF1F282B390C}" dt="2024-10-04T07:22:24.289" v="0" actId="47"/>
        <pc:sldMkLst>
          <pc:docMk/>
          <pc:sldMk cId="913716074" sldId="1702"/>
        </pc:sldMkLst>
      </pc:sldChg>
      <pc:sldChg chg="del">
        <pc:chgData name="Lars Björkman" userId="10049411-c5d5-42b6-93f4-7d56d5eee647" providerId="ADAL" clId="{11E4A439-D5E8-4063-AD6F-DF1F282B390C}" dt="2024-10-04T07:22:24.289" v="0" actId="47"/>
        <pc:sldMkLst>
          <pc:docMk/>
          <pc:sldMk cId="2926571286" sldId="1703"/>
        </pc:sldMkLst>
      </pc:sldChg>
      <pc:sldChg chg="del">
        <pc:chgData name="Lars Björkman" userId="10049411-c5d5-42b6-93f4-7d56d5eee647" providerId="ADAL" clId="{11E4A439-D5E8-4063-AD6F-DF1F282B390C}" dt="2024-10-04T07:22:24.289" v="0" actId="47"/>
        <pc:sldMkLst>
          <pc:docMk/>
          <pc:sldMk cId="1662074600" sldId="1704"/>
        </pc:sldMkLst>
      </pc:sldChg>
      <pc:sldChg chg="del">
        <pc:chgData name="Lars Björkman" userId="10049411-c5d5-42b6-93f4-7d56d5eee647" providerId="ADAL" clId="{11E4A439-D5E8-4063-AD6F-DF1F282B390C}" dt="2024-10-04T07:23:12.266" v="1" actId="47"/>
        <pc:sldMkLst>
          <pc:docMk/>
          <pc:sldMk cId="3308887757" sldId="1708"/>
        </pc:sldMkLst>
      </pc:sldChg>
      <pc:sldChg chg="del">
        <pc:chgData name="Lars Björkman" userId="10049411-c5d5-42b6-93f4-7d56d5eee647" providerId="ADAL" clId="{11E4A439-D5E8-4063-AD6F-DF1F282B390C}" dt="2024-10-04T07:22:24.289" v="0" actId="47"/>
        <pc:sldMkLst>
          <pc:docMk/>
          <pc:sldMk cId="2223497150" sldId="1709"/>
        </pc:sldMkLst>
      </pc:sldChg>
      <pc:sldChg chg="del">
        <pc:chgData name="Lars Björkman" userId="10049411-c5d5-42b6-93f4-7d56d5eee647" providerId="ADAL" clId="{11E4A439-D5E8-4063-AD6F-DF1F282B390C}" dt="2024-10-04T07:22:24.289" v="0" actId="47"/>
        <pc:sldMkLst>
          <pc:docMk/>
          <pc:sldMk cId="1004090065" sldId="1710"/>
        </pc:sldMkLst>
      </pc:sldChg>
      <pc:sldChg chg="del">
        <pc:chgData name="Lars Björkman" userId="10049411-c5d5-42b6-93f4-7d56d5eee647" providerId="ADAL" clId="{11E4A439-D5E8-4063-AD6F-DF1F282B390C}" dt="2024-10-04T07:22:24.289" v="0" actId="47"/>
        <pc:sldMkLst>
          <pc:docMk/>
          <pc:sldMk cId="2251563164" sldId="1714"/>
        </pc:sldMkLst>
      </pc:sldChg>
      <pc:sldChg chg="del">
        <pc:chgData name="Lars Björkman" userId="10049411-c5d5-42b6-93f4-7d56d5eee647" providerId="ADAL" clId="{11E4A439-D5E8-4063-AD6F-DF1F282B390C}" dt="2024-10-04T07:22:24.289" v="0" actId="47"/>
        <pc:sldMkLst>
          <pc:docMk/>
          <pc:sldMk cId="4212015239" sldId="1715"/>
        </pc:sldMkLst>
      </pc:sldChg>
      <pc:sldChg chg="del">
        <pc:chgData name="Lars Björkman" userId="10049411-c5d5-42b6-93f4-7d56d5eee647" providerId="ADAL" clId="{11E4A439-D5E8-4063-AD6F-DF1F282B390C}" dt="2024-10-04T07:22:24.289" v="0" actId="47"/>
        <pc:sldMkLst>
          <pc:docMk/>
          <pc:sldMk cId="110413495" sldId="1828"/>
        </pc:sldMkLst>
      </pc:sldChg>
      <pc:sldChg chg="del">
        <pc:chgData name="Lars Björkman" userId="10049411-c5d5-42b6-93f4-7d56d5eee647" providerId="ADAL" clId="{11E4A439-D5E8-4063-AD6F-DF1F282B390C}" dt="2024-10-04T07:22:24.289" v="0" actId="47"/>
        <pc:sldMkLst>
          <pc:docMk/>
          <pc:sldMk cId="3185557939" sldId="1881"/>
        </pc:sldMkLst>
      </pc:sldChg>
      <pc:sldChg chg="del">
        <pc:chgData name="Lars Björkman" userId="10049411-c5d5-42b6-93f4-7d56d5eee647" providerId="ADAL" clId="{11E4A439-D5E8-4063-AD6F-DF1F282B390C}" dt="2024-10-04T07:22:24.289" v="0" actId="47"/>
        <pc:sldMkLst>
          <pc:docMk/>
          <pc:sldMk cId="3186961738" sldId="1883"/>
        </pc:sldMkLst>
      </pc:sldChg>
      <pc:sldChg chg="del">
        <pc:chgData name="Lars Björkman" userId="10049411-c5d5-42b6-93f4-7d56d5eee647" providerId="ADAL" clId="{11E4A439-D5E8-4063-AD6F-DF1F282B390C}" dt="2024-10-04T07:22:24.289" v="0" actId="47"/>
        <pc:sldMkLst>
          <pc:docMk/>
          <pc:sldMk cId="1912459803" sldId="1884"/>
        </pc:sldMkLst>
      </pc:sldChg>
      <pc:sldChg chg="del">
        <pc:chgData name="Lars Björkman" userId="10049411-c5d5-42b6-93f4-7d56d5eee647" providerId="ADAL" clId="{11E4A439-D5E8-4063-AD6F-DF1F282B390C}" dt="2024-10-04T07:22:24.289" v="0" actId="47"/>
        <pc:sldMkLst>
          <pc:docMk/>
          <pc:sldMk cId="3096191998" sldId="1887"/>
        </pc:sldMkLst>
      </pc:sldChg>
      <pc:sldChg chg="del">
        <pc:chgData name="Lars Björkman" userId="10049411-c5d5-42b6-93f4-7d56d5eee647" providerId="ADAL" clId="{11E4A439-D5E8-4063-AD6F-DF1F282B390C}" dt="2024-10-04T07:22:24.289" v="0" actId="47"/>
        <pc:sldMkLst>
          <pc:docMk/>
          <pc:sldMk cId="3721660300" sldId="1888"/>
        </pc:sldMkLst>
      </pc:sldChg>
      <pc:sldChg chg="del">
        <pc:chgData name="Lars Björkman" userId="10049411-c5d5-42b6-93f4-7d56d5eee647" providerId="ADAL" clId="{11E4A439-D5E8-4063-AD6F-DF1F282B390C}" dt="2024-10-04T07:22:24.289" v="0" actId="47"/>
        <pc:sldMkLst>
          <pc:docMk/>
          <pc:sldMk cId="2116758870" sldId="1889"/>
        </pc:sldMkLst>
      </pc:sldChg>
      <pc:sldChg chg="del">
        <pc:chgData name="Lars Björkman" userId="10049411-c5d5-42b6-93f4-7d56d5eee647" providerId="ADAL" clId="{11E4A439-D5E8-4063-AD6F-DF1F282B390C}" dt="2024-10-04T07:22:24.289" v="0" actId="47"/>
        <pc:sldMkLst>
          <pc:docMk/>
          <pc:sldMk cId="3162714140" sldId="1890"/>
        </pc:sldMkLst>
      </pc:sldChg>
      <pc:sldChg chg="del">
        <pc:chgData name="Lars Björkman" userId="10049411-c5d5-42b6-93f4-7d56d5eee647" providerId="ADAL" clId="{11E4A439-D5E8-4063-AD6F-DF1F282B390C}" dt="2024-10-04T07:22:24.289" v="0" actId="47"/>
        <pc:sldMkLst>
          <pc:docMk/>
          <pc:sldMk cId="2304714255" sldId="1891"/>
        </pc:sldMkLst>
      </pc:sldChg>
      <pc:sldChg chg="del">
        <pc:chgData name="Lars Björkman" userId="10049411-c5d5-42b6-93f4-7d56d5eee647" providerId="ADAL" clId="{11E4A439-D5E8-4063-AD6F-DF1F282B390C}" dt="2024-10-04T07:22:24.289" v="0" actId="47"/>
        <pc:sldMkLst>
          <pc:docMk/>
          <pc:sldMk cId="4080762569" sldId="1892"/>
        </pc:sldMkLst>
      </pc:sldChg>
      <pc:sldChg chg="del">
        <pc:chgData name="Lars Björkman" userId="10049411-c5d5-42b6-93f4-7d56d5eee647" providerId="ADAL" clId="{11E4A439-D5E8-4063-AD6F-DF1F282B390C}" dt="2024-10-04T07:22:24.289" v="0" actId="47"/>
        <pc:sldMkLst>
          <pc:docMk/>
          <pc:sldMk cId="75852286" sldId="1894"/>
        </pc:sldMkLst>
      </pc:sldChg>
      <pc:sldChg chg="del">
        <pc:chgData name="Lars Björkman" userId="10049411-c5d5-42b6-93f4-7d56d5eee647" providerId="ADAL" clId="{11E4A439-D5E8-4063-AD6F-DF1F282B390C}" dt="2024-10-04T07:22:24.289" v="0" actId="47"/>
        <pc:sldMkLst>
          <pc:docMk/>
          <pc:sldMk cId="2682450392" sldId="1896"/>
        </pc:sldMkLst>
      </pc:sldChg>
      <pc:sldChg chg="del">
        <pc:chgData name="Lars Björkman" userId="10049411-c5d5-42b6-93f4-7d56d5eee647" providerId="ADAL" clId="{11E4A439-D5E8-4063-AD6F-DF1F282B390C}" dt="2024-10-04T07:23:12.266" v="1" actId="47"/>
        <pc:sldMkLst>
          <pc:docMk/>
          <pc:sldMk cId="2425013763" sldId="1897"/>
        </pc:sldMkLst>
      </pc:sldChg>
      <pc:sldChg chg="del">
        <pc:chgData name="Lars Björkman" userId="10049411-c5d5-42b6-93f4-7d56d5eee647" providerId="ADAL" clId="{11E4A439-D5E8-4063-AD6F-DF1F282B390C}" dt="2024-10-04T07:22:24.289" v="0" actId="47"/>
        <pc:sldMkLst>
          <pc:docMk/>
          <pc:sldMk cId="3922513457" sldId="1898"/>
        </pc:sldMkLst>
      </pc:sldChg>
      <pc:sldChg chg="del">
        <pc:chgData name="Lars Björkman" userId="10049411-c5d5-42b6-93f4-7d56d5eee647" providerId="ADAL" clId="{11E4A439-D5E8-4063-AD6F-DF1F282B390C}" dt="2024-10-04T07:22:24.289" v="0" actId="47"/>
        <pc:sldMkLst>
          <pc:docMk/>
          <pc:sldMk cId="2393734818" sldId="1899"/>
        </pc:sldMkLst>
      </pc:sldChg>
      <pc:sldChg chg="del">
        <pc:chgData name="Lars Björkman" userId="10049411-c5d5-42b6-93f4-7d56d5eee647" providerId="ADAL" clId="{11E4A439-D5E8-4063-AD6F-DF1F282B390C}" dt="2024-10-04T07:22:24.289" v="0" actId="47"/>
        <pc:sldMkLst>
          <pc:docMk/>
          <pc:sldMk cId="3853381031" sldId="1900"/>
        </pc:sldMkLst>
      </pc:sldChg>
      <pc:sldChg chg="del">
        <pc:chgData name="Lars Björkman" userId="10049411-c5d5-42b6-93f4-7d56d5eee647" providerId="ADAL" clId="{11E4A439-D5E8-4063-AD6F-DF1F282B390C}" dt="2024-10-04T07:22:24.289" v="0" actId="47"/>
        <pc:sldMkLst>
          <pc:docMk/>
          <pc:sldMk cId="1121081463" sldId="1901"/>
        </pc:sldMkLst>
      </pc:sldChg>
      <pc:sldChg chg="del">
        <pc:chgData name="Lars Björkman" userId="10049411-c5d5-42b6-93f4-7d56d5eee647" providerId="ADAL" clId="{11E4A439-D5E8-4063-AD6F-DF1F282B390C}" dt="2024-10-04T07:22:24.289" v="0" actId="47"/>
        <pc:sldMkLst>
          <pc:docMk/>
          <pc:sldMk cId="1534169204" sldId="1902"/>
        </pc:sldMkLst>
      </pc:sldChg>
      <pc:sldChg chg="del">
        <pc:chgData name="Lars Björkman" userId="10049411-c5d5-42b6-93f4-7d56d5eee647" providerId="ADAL" clId="{11E4A439-D5E8-4063-AD6F-DF1F282B390C}" dt="2024-10-04T07:22:24.289" v="0" actId="47"/>
        <pc:sldMkLst>
          <pc:docMk/>
          <pc:sldMk cId="1126190861" sldId="1903"/>
        </pc:sldMkLst>
      </pc:sldChg>
      <pc:sldChg chg="del">
        <pc:chgData name="Lars Björkman" userId="10049411-c5d5-42b6-93f4-7d56d5eee647" providerId="ADAL" clId="{11E4A439-D5E8-4063-AD6F-DF1F282B390C}" dt="2024-10-04T07:22:24.289" v="0" actId="47"/>
        <pc:sldMkLst>
          <pc:docMk/>
          <pc:sldMk cId="3982578120" sldId="1904"/>
        </pc:sldMkLst>
      </pc:sldChg>
      <pc:sldChg chg="del">
        <pc:chgData name="Lars Björkman" userId="10049411-c5d5-42b6-93f4-7d56d5eee647" providerId="ADAL" clId="{11E4A439-D5E8-4063-AD6F-DF1F282B390C}" dt="2024-10-04T07:22:24.289" v="0" actId="47"/>
        <pc:sldMkLst>
          <pc:docMk/>
          <pc:sldMk cId="330090197" sldId="1905"/>
        </pc:sldMkLst>
      </pc:sldChg>
      <pc:sldChg chg="del">
        <pc:chgData name="Lars Björkman" userId="10049411-c5d5-42b6-93f4-7d56d5eee647" providerId="ADAL" clId="{11E4A439-D5E8-4063-AD6F-DF1F282B390C}" dt="2024-10-04T07:22:24.289" v="0" actId="47"/>
        <pc:sldMkLst>
          <pc:docMk/>
          <pc:sldMk cId="2254234491" sldId="1906"/>
        </pc:sldMkLst>
      </pc:sldChg>
      <pc:sldChg chg="del">
        <pc:chgData name="Lars Björkman" userId="10049411-c5d5-42b6-93f4-7d56d5eee647" providerId="ADAL" clId="{11E4A439-D5E8-4063-AD6F-DF1F282B390C}" dt="2024-10-04T07:22:24.289" v="0" actId="47"/>
        <pc:sldMkLst>
          <pc:docMk/>
          <pc:sldMk cId="306743288" sldId="1907"/>
        </pc:sldMkLst>
      </pc:sldChg>
      <pc:sldChg chg="del">
        <pc:chgData name="Lars Björkman" userId="10049411-c5d5-42b6-93f4-7d56d5eee647" providerId="ADAL" clId="{11E4A439-D5E8-4063-AD6F-DF1F282B390C}" dt="2024-10-04T07:22:24.289" v="0" actId="47"/>
        <pc:sldMkLst>
          <pc:docMk/>
          <pc:sldMk cId="2807810018" sldId="1908"/>
        </pc:sldMkLst>
      </pc:sldChg>
      <pc:sldChg chg="del">
        <pc:chgData name="Lars Björkman" userId="10049411-c5d5-42b6-93f4-7d56d5eee647" providerId="ADAL" clId="{11E4A439-D5E8-4063-AD6F-DF1F282B390C}" dt="2024-10-04T07:22:24.289" v="0" actId="47"/>
        <pc:sldMkLst>
          <pc:docMk/>
          <pc:sldMk cId="2309628692" sldId="1909"/>
        </pc:sldMkLst>
      </pc:sldChg>
      <pc:sldChg chg="del">
        <pc:chgData name="Lars Björkman" userId="10049411-c5d5-42b6-93f4-7d56d5eee647" providerId="ADAL" clId="{11E4A439-D5E8-4063-AD6F-DF1F282B390C}" dt="2024-10-04T07:23:12.266" v="1" actId="47"/>
        <pc:sldMkLst>
          <pc:docMk/>
          <pc:sldMk cId="1941151992" sldId="1910"/>
        </pc:sldMkLst>
      </pc:sldChg>
      <pc:sldChg chg="del">
        <pc:chgData name="Lars Björkman" userId="10049411-c5d5-42b6-93f4-7d56d5eee647" providerId="ADAL" clId="{11E4A439-D5E8-4063-AD6F-DF1F282B390C}" dt="2024-10-04T07:23:12.266" v="1" actId="47"/>
        <pc:sldMkLst>
          <pc:docMk/>
          <pc:sldMk cId="4089910728" sldId="1911"/>
        </pc:sldMkLst>
      </pc:sldChg>
      <pc:sldChg chg="del">
        <pc:chgData name="Lars Björkman" userId="10049411-c5d5-42b6-93f4-7d56d5eee647" providerId="ADAL" clId="{11E4A439-D5E8-4063-AD6F-DF1F282B390C}" dt="2024-10-04T07:23:12.266" v="1" actId="47"/>
        <pc:sldMkLst>
          <pc:docMk/>
          <pc:sldMk cId="2154512348" sldId="1912"/>
        </pc:sldMkLst>
      </pc:sldChg>
      <pc:sldChg chg="del">
        <pc:chgData name="Lars Björkman" userId="10049411-c5d5-42b6-93f4-7d56d5eee647" providerId="ADAL" clId="{11E4A439-D5E8-4063-AD6F-DF1F282B390C}" dt="2024-10-04T07:23:12.266" v="1" actId="47"/>
        <pc:sldMkLst>
          <pc:docMk/>
          <pc:sldMk cId="1730495256" sldId="1913"/>
        </pc:sldMkLst>
      </pc:sldChg>
      <pc:sldChg chg="del">
        <pc:chgData name="Lars Björkman" userId="10049411-c5d5-42b6-93f4-7d56d5eee647" providerId="ADAL" clId="{11E4A439-D5E8-4063-AD6F-DF1F282B390C}" dt="2024-10-04T07:23:12.266" v="1" actId="47"/>
        <pc:sldMkLst>
          <pc:docMk/>
          <pc:sldMk cId="3412351143" sldId="1914"/>
        </pc:sldMkLst>
      </pc:sldChg>
      <pc:sldChg chg="del">
        <pc:chgData name="Lars Björkman" userId="10049411-c5d5-42b6-93f4-7d56d5eee647" providerId="ADAL" clId="{11E4A439-D5E8-4063-AD6F-DF1F282B390C}" dt="2024-10-04T07:23:12.266" v="1" actId="47"/>
        <pc:sldMkLst>
          <pc:docMk/>
          <pc:sldMk cId="3818124493" sldId="1915"/>
        </pc:sldMkLst>
      </pc:sldChg>
      <pc:sldChg chg="del">
        <pc:chgData name="Lars Björkman" userId="10049411-c5d5-42b6-93f4-7d56d5eee647" providerId="ADAL" clId="{11E4A439-D5E8-4063-AD6F-DF1F282B390C}" dt="2024-10-04T07:23:12.266" v="1" actId="47"/>
        <pc:sldMkLst>
          <pc:docMk/>
          <pc:sldMk cId="3053997497" sldId="1916"/>
        </pc:sldMkLst>
      </pc:sldChg>
      <pc:sldChg chg="del">
        <pc:chgData name="Lars Björkman" userId="10049411-c5d5-42b6-93f4-7d56d5eee647" providerId="ADAL" clId="{11E4A439-D5E8-4063-AD6F-DF1F282B390C}" dt="2024-10-04T07:23:12.266" v="1" actId="47"/>
        <pc:sldMkLst>
          <pc:docMk/>
          <pc:sldMk cId="4112845793" sldId="1917"/>
        </pc:sldMkLst>
      </pc:sldChg>
      <pc:sldChg chg="del">
        <pc:chgData name="Lars Björkman" userId="10049411-c5d5-42b6-93f4-7d56d5eee647" providerId="ADAL" clId="{11E4A439-D5E8-4063-AD6F-DF1F282B390C}" dt="2024-10-04T07:23:12.266" v="1" actId="47"/>
        <pc:sldMkLst>
          <pc:docMk/>
          <pc:sldMk cId="215621556" sldId="1918"/>
        </pc:sldMkLst>
      </pc:sldChg>
      <pc:sldChg chg="del">
        <pc:chgData name="Lars Björkman" userId="10049411-c5d5-42b6-93f4-7d56d5eee647" providerId="ADAL" clId="{11E4A439-D5E8-4063-AD6F-DF1F282B390C}" dt="2024-10-04T07:23:12.266" v="1" actId="47"/>
        <pc:sldMkLst>
          <pc:docMk/>
          <pc:sldMk cId="1869362564" sldId="1919"/>
        </pc:sldMkLst>
      </pc:sldChg>
      <pc:sldChg chg="del">
        <pc:chgData name="Lars Björkman" userId="10049411-c5d5-42b6-93f4-7d56d5eee647" providerId="ADAL" clId="{11E4A439-D5E8-4063-AD6F-DF1F282B390C}" dt="2024-10-04T07:23:12.266" v="1" actId="47"/>
        <pc:sldMkLst>
          <pc:docMk/>
          <pc:sldMk cId="1250817446" sldId="1920"/>
        </pc:sldMkLst>
      </pc:sldChg>
      <pc:sldChg chg="del">
        <pc:chgData name="Lars Björkman" userId="10049411-c5d5-42b6-93f4-7d56d5eee647" providerId="ADAL" clId="{11E4A439-D5E8-4063-AD6F-DF1F282B390C}" dt="2024-10-04T07:23:12.266" v="1" actId="47"/>
        <pc:sldMkLst>
          <pc:docMk/>
          <pc:sldMk cId="17212947" sldId="1921"/>
        </pc:sldMkLst>
      </pc:sldChg>
      <pc:sldChg chg="del">
        <pc:chgData name="Lars Björkman" userId="10049411-c5d5-42b6-93f4-7d56d5eee647" providerId="ADAL" clId="{11E4A439-D5E8-4063-AD6F-DF1F282B390C}" dt="2024-10-04T07:23:12.266" v="1" actId="47"/>
        <pc:sldMkLst>
          <pc:docMk/>
          <pc:sldMk cId="3703816677" sldId="1922"/>
        </pc:sldMkLst>
      </pc:sldChg>
      <pc:sldChg chg="del">
        <pc:chgData name="Lars Björkman" userId="10049411-c5d5-42b6-93f4-7d56d5eee647" providerId="ADAL" clId="{11E4A439-D5E8-4063-AD6F-DF1F282B390C}" dt="2024-10-04T07:23:12.266" v="1" actId="47"/>
        <pc:sldMkLst>
          <pc:docMk/>
          <pc:sldMk cId="1513803884" sldId="1923"/>
        </pc:sldMkLst>
      </pc:sldChg>
      <pc:sldChg chg="del">
        <pc:chgData name="Lars Björkman" userId="10049411-c5d5-42b6-93f4-7d56d5eee647" providerId="ADAL" clId="{11E4A439-D5E8-4063-AD6F-DF1F282B390C}" dt="2024-10-04T07:23:12.266" v="1" actId="47"/>
        <pc:sldMkLst>
          <pc:docMk/>
          <pc:sldMk cId="2998142389" sldId="1924"/>
        </pc:sldMkLst>
      </pc:sldChg>
      <pc:sldChg chg="del">
        <pc:chgData name="Lars Björkman" userId="10049411-c5d5-42b6-93f4-7d56d5eee647" providerId="ADAL" clId="{11E4A439-D5E8-4063-AD6F-DF1F282B390C}" dt="2024-10-04T07:23:12.266" v="1" actId="47"/>
        <pc:sldMkLst>
          <pc:docMk/>
          <pc:sldMk cId="2975063130" sldId="1925"/>
        </pc:sldMkLst>
      </pc:sldChg>
      <pc:sldChg chg="del">
        <pc:chgData name="Lars Björkman" userId="10049411-c5d5-42b6-93f4-7d56d5eee647" providerId="ADAL" clId="{11E4A439-D5E8-4063-AD6F-DF1F282B390C}" dt="2024-10-04T07:23:12.266" v="1" actId="47"/>
        <pc:sldMkLst>
          <pc:docMk/>
          <pc:sldMk cId="902621043" sldId="1926"/>
        </pc:sldMkLst>
      </pc:sldChg>
      <pc:sldChg chg="del">
        <pc:chgData name="Lars Björkman" userId="10049411-c5d5-42b6-93f4-7d56d5eee647" providerId="ADAL" clId="{11E4A439-D5E8-4063-AD6F-DF1F282B390C}" dt="2024-10-04T07:23:12.266" v="1" actId="47"/>
        <pc:sldMkLst>
          <pc:docMk/>
          <pc:sldMk cId="1141413329" sldId="1927"/>
        </pc:sldMkLst>
      </pc:sldChg>
      <pc:sldChg chg="del">
        <pc:chgData name="Lars Björkman" userId="10049411-c5d5-42b6-93f4-7d56d5eee647" providerId="ADAL" clId="{11E4A439-D5E8-4063-AD6F-DF1F282B390C}" dt="2024-10-04T07:23:12.266" v="1" actId="47"/>
        <pc:sldMkLst>
          <pc:docMk/>
          <pc:sldMk cId="3998796319" sldId="1928"/>
        </pc:sldMkLst>
      </pc:sldChg>
      <pc:sldChg chg="del">
        <pc:chgData name="Lars Björkman" userId="10049411-c5d5-42b6-93f4-7d56d5eee647" providerId="ADAL" clId="{11E4A439-D5E8-4063-AD6F-DF1F282B390C}" dt="2024-10-04T07:23:12.266" v="1" actId="47"/>
        <pc:sldMkLst>
          <pc:docMk/>
          <pc:sldMk cId="290718429" sldId="1929"/>
        </pc:sldMkLst>
      </pc:sldChg>
      <pc:sldChg chg="del">
        <pc:chgData name="Lars Björkman" userId="10049411-c5d5-42b6-93f4-7d56d5eee647" providerId="ADAL" clId="{11E4A439-D5E8-4063-AD6F-DF1F282B390C}" dt="2024-10-04T07:23:12.266" v="1" actId="47"/>
        <pc:sldMkLst>
          <pc:docMk/>
          <pc:sldMk cId="1408854017" sldId="1930"/>
        </pc:sldMkLst>
      </pc:sldChg>
      <pc:sldChg chg="del">
        <pc:chgData name="Lars Björkman" userId="10049411-c5d5-42b6-93f4-7d56d5eee647" providerId="ADAL" clId="{11E4A439-D5E8-4063-AD6F-DF1F282B390C}" dt="2024-10-04T07:23:12.266" v="1" actId="47"/>
        <pc:sldMkLst>
          <pc:docMk/>
          <pc:sldMk cId="1238498440" sldId="1931"/>
        </pc:sldMkLst>
      </pc:sldChg>
      <pc:sldChg chg="del">
        <pc:chgData name="Lars Björkman" userId="10049411-c5d5-42b6-93f4-7d56d5eee647" providerId="ADAL" clId="{11E4A439-D5E8-4063-AD6F-DF1F282B390C}" dt="2024-10-04T07:23:12.266" v="1" actId="47"/>
        <pc:sldMkLst>
          <pc:docMk/>
          <pc:sldMk cId="1854525145" sldId="1932"/>
        </pc:sldMkLst>
      </pc:sldChg>
      <pc:sldChg chg="del">
        <pc:chgData name="Lars Björkman" userId="10049411-c5d5-42b6-93f4-7d56d5eee647" providerId="ADAL" clId="{11E4A439-D5E8-4063-AD6F-DF1F282B390C}" dt="2024-10-04T07:23:12.266" v="1" actId="47"/>
        <pc:sldMkLst>
          <pc:docMk/>
          <pc:sldMk cId="2145717374" sldId="1933"/>
        </pc:sldMkLst>
      </pc:sldChg>
      <pc:sldChg chg="del">
        <pc:chgData name="Lars Björkman" userId="10049411-c5d5-42b6-93f4-7d56d5eee647" providerId="ADAL" clId="{11E4A439-D5E8-4063-AD6F-DF1F282B390C}" dt="2024-10-04T07:23:12.266" v="1" actId="47"/>
        <pc:sldMkLst>
          <pc:docMk/>
          <pc:sldMk cId="1893326566" sldId="1934"/>
        </pc:sldMkLst>
      </pc:sldChg>
      <pc:sldChg chg="del">
        <pc:chgData name="Lars Björkman" userId="10049411-c5d5-42b6-93f4-7d56d5eee647" providerId="ADAL" clId="{11E4A439-D5E8-4063-AD6F-DF1F282B390C}" dt="2024-10-04T07:23:12.266" v="1" actId="47"/>
        <pc:sldMkLst>
          <pc:docMk/>
          <pc:sldMk cId="1562709563" sldId="1935"/>
        </pc:sldMkLst>
      </pc:sldChg>
      <pc:sldChg chg="del">
        <pc:chgData name="Lars Björkman" userId="10049411-c5d5-42b6-93f4-7d56d5eee647" providerId="ADAL" clId="{11E4A439-D5E8-4063-AD6F-DF1F282B390C}" dt="2024-10-04T07:23:12.266" v="1" actId="47"/>
        <pc:sldMkLst>
          <pc:docMk/>
          <pc:sldMk cId="2771798968" sldId="1936"/>
        </pc:sldMkLst>
      </pc:sldChg>
      <pc:sldChg chg="del">
        <pc:chgData name="Lars Björkman" userId="10049411-c5d5-42b6-93f4-7d56d5eee647" providerId="ADAL" clId="{11E4A439-D5E8-4063-AD6F-DF1F282B390C}" dt="2024-10-04T07:23:12.266" v="1" actId="47"/>
        <pc:sldMkLst>
          <pc:docMk/>
          <pc:sldMk cId="696230248" sldId="1937"/>
        </pc:sldMkLst>
      </pc:sldChg>
      <pc:sldChg chg="del">
        <pc:chgData name="Lars Björkman" userId="10049411-c5d5-42b6-93f4-7d56d5eee647" providerId="ADAL" clId="{11E4A439-D5E8-4063-AD6F-DF1F282B390C}" dt="2024-10-04T07:23:12.266" v="1" actId="47"/>
        <pc:sldMkLst>
          <pc:docMk/>
          <pc:sldMk cId="1827509971" sldId="1938"/>
        </pc:sldMkLst>
      </pc:sldChg>
      <pc:sldChg chg="del">
        <pc:chgData name="Lars Björkman" userId="10049411-c5d5-42b6-93f4-7d56d5eee647" providerId="ADAL" clId="{11E4A439-D5E8-4063-AD6F-DF1F282B390C}" dt="2024-10-04T07:23:12.266" v="1" actId="47"/>
        <pc:sldMkLst>
          <pc:docMk/>
          <pc:sldMk cId="170605603" sldId="1939"/>
        </pc:sldMkLst>
      </pc:sldChg>
      <pc:sldChg chg="del">
        <pc:chgData name="Lars Björkman" userId="10049411-c5d5-42b6-93f4-7d56d5eee647" providerId="ADAL" clId="{11E4A439-D5E8-4063-AD6F-DF1F282B390C}" dt="2024-10-04T07:23:12.266" v="1" actId="47"/>
        <pc:sldMkLst>
          <pc:docMk/>
          <pc:sldMk cId="1433941969" sldId="1940"/>
        </pc:sldMkLst>
      </pc:sldChg>
      <pc:sldChg chg="del">
        <pc:chgData name="Lars Björkman" userId="10049411-c5d5-42b6-93f4-7d56d5eee647" providerId="ADAL" clId="{11E4A439-D5E8-4063-AD6F-DF1F282B390C}" dt="2024-10-04T07:23:12.266" v="1" actId="47"/>
        <pc:sldMkLst>
          <pc:docMk/>
          <pc:sldMk cId="3519397187" sldId="1941"/>
        </pc:sldMkLst>
      </pc:sldChg>
      <pc:sldChg chg="del">
        <pc:chgData name="Lars Björkman" userId="10049411-c5d5-42b6-93f4-7d56d5eee647" providerId="ADAL" clId="{11E4A439-D5E8-4063-AD6F-DF1F282B390C}" dt="2024-10-04T07:22:24.289" v="0" actId="47"/>
        <pc:sldMkLst>
          <pc:docMk/>
          <pc:sldMk cId="2394445212" sldId="1942"/>
        </pc:sldMkLst>
      </pc:sldChg>
      <pc:sldMasterChg chg="delSldLayout">
        <pc:chgData name="Lars Björkman" userId="10049411-c5d5-42b6-93f4-7d56d5eee647" providerId="ADAL" clId="{11E4A439-D5E8-4063-AD6F-DF1F282B390C}" dt="2024-10-04T08:27:16.901" v="1845" actId="47"/>
        <pc:sldMasterMkLst>
          <pc:docMk/>
          <pc:sldMasterMk cId="2638553267" sldId="2147483648"/>
        </pc:sldMasterMkLst>
        <pc:sldLayoutChg chg="del">
          <pc:chgData name="Lars Björkman" userId="10049411-c5d5-42b6-93f4-7d56d5eee647" providerId="ADAL" clId="{11E4A439-D5E8-4063-AD6F-DF1F282B390C}" dt="2024-10-04T08:27:16.901" v="1845" actId="47"/>
          <pc:sldLayoutMkLst>
            <pc:docMk/>
            <pc:sldMasterMk cId="2638553267" sldId="2147483648"/>
            <pc:sldLayoutMk cId="2598603301" sldId="2147483685"/>
          </pc:sldLayoutMkLst>
        </pc:sldLayoutChg>
        <pc:sldLayoutChg chg="del">
          <pc:chgData name="Lars Björkman" userId="10049411-c5d5-42b6-93f4-7d56d5eee647" providerId="ADAL" clId="{11E4A439-D5E8-4063-AD6F-DF1F282B390C}" dt="2024-10-04T07:23:12.266" v="1" actId="47"/>
          <pc:sldLayoutMkLst>
            <pc:docMk/>
            <pc:sldMasterMk cId="2638553267" sldId="2147483648"/>
            <pc:sldLayoutMk cId="640430208" sldId="2147483686"/>
          </pc:sldLayoutMkLst>
        </pc:sldLayoutChg>
      </pc:sldMasterChg>
    </pc:docChg>
  </pc:docChgLst>
  <pc:docChgLst>
    <pc:chgData name="Jimmy Persson" userId="85914840-5128-4f47-b7df-e2cf45b4d9b6" providerId="ADAL" clId="{61280908-B4CC-4877-86DD-3B92C51FCF30}"/>
    <pc:docChg chg="modSld">
      <pc:chgData name="Jimmy Persson" userId="85914840-5128-4f47-b7df-e2cf45b4d9b6" providerId="ADAL" clId="{61280908-B4CC-4877-86DD-3B92C51FCF30}" dt="2024-11-14T09:35:55.283" v="7" actId="20577"/>
      <pc:docMkLst>
        <pc:docMk/>
      </pc:docMkLst>
      <pc:sldChg chg="modSp mod">
        <pc:chgData name="Jimmy Persson" userId="85914840-5128-4f47-b7df-e2cf45b4d9b6" providerId="ADAL" clId="{61280908-B4CC-4877-86DD-3B92C51FCF30}" dt="2024-11-14T09:35:55.283" v="7" actId="20577"/>
        <pc:sldMkLst>
          <pc:docMk/>
          <pc:sldMk cId="1746825441" sldId="384"/>
        </pc:sldMkLst>
        <pc:spChg chg="mod">
          <ac:chgData name="Jimmy Persson" userId="85914840-5128-4f47-b7df-e2cf45b4d9b6" providerId="ADAL" clId="{61280908-B4CC-4877-86DD-3B92C51FCF30}" dt="2024-11-14T09:19:44.445" v="2" actId="207"/>
          <ac:spMkLst>
            <pc:docMk/>
            <pc:sldMk cId="1746825441" sldId="384"/>
            <ac:spMk id="10" creationId="{5229FA10-C659-82E7-0819-13B8BCC8E64C}"/>
          </ac:spMkLst>
        </pc:spChg>
        <pc:spChg chg="mod">
          <ac:chgData name="Jimmy Persson" userId="85914840-5128-4f47-b7df-e2cf45b4d9b6" providerId="ADAL" clId="{61280908-B4CC-4877-86DD-3B92C51FCF30}" dt="2024-11-14T09:19:44.445" v="2" actId="207"/>
          <ac:spMkLst>
            <pc:docMk/>
            <pc:sldMk cId="1746825441" sldId="384"/>
            <ac:spMk id="12" creationId="{BF608FD0-D270-F991-7649-02771B81F855}"/>
          </ac:spMkLst>
        </pc:spChg>
        <pc:spChg chg="mod">
          <ac:chgData name="Jimmy Persson" userId="85914840-5128-4f47-b7df-e2cf45b4d9b6" providerId="ADAL" clId="{61280908-B4CC-4877-86DD-3B92C51FCF30}" dt="2024-11-14T09:19:44.445" v="2" actId="207"/>
          <ac:spMkLst>
            <pc:docMk/>
            <pc:sldMk cId="1746825441" sldId="384"/>
            <ac:spMk id="18" creationId="{290CC75C-B209-8E63-549E-DB3B69B24F6F}"/>
          </ac:spMkLst>
        </pc:spChg>
        <pc:spChg chg="mod">
          <ac:chgData name="Jimmy Persson" userId="85914840-5128-4f47-b7df-e2cf45b4d9b6" providerId="ADAL" clId="{61280908-B4CC-4877-86DD-3B92C51FCF30}" dt="2024-11-14T09:19:44.445" v="2" actId="207"/>
          <ac:spMkLst>
            <pc:docMk/>
            <pc:sldMk cId="1746825441" sldId="384"/>
            <ac:spMk id="33" creationId="{57063EC2-3D20-E574-F6E4-57DF6A6CB447}"/>
          </ac:spMkLst>
        </pc:spChg>
        <pc:spChg chg="mod">
          <ac:chgData name="Jimmy Persson" userId="85914840-5128-4f47-b7df-e2cf45b4d9b6" providerId="ADAL" clId="{61280908-B4CC-4877-86DD-3B92C51FCF30}" dt="2024-11-14T09:19:37.287" v="0" actId="207"/>
          <ac:spMkLst>
            <pc:docMk/>
            <pc:sldMk cId="1746825441" sldId="384"/>
            <ac:spMk id="43" creationId="{7D6E1CEE-D838-CE7B-E578-38C7FFED2D75}"/>
          </ac:spMkLst>
        </pc:spChg>
        <pc:spChg chg="mod">
          <ac:chgData name="Jimmy Persson" userId="85914840-5128-4f47-b7df-e2cf45b4d9b6" providerId="ADAL" clId="{61280908-B4CC-4877-86DD-3B92C51FCF30}" dt="2024-11-14T09:19:40.027" v="1" actId="207"/>
          <ac:spMkLst>
            <pc:docMk/>
            <pc:sldMk cId="1746825441" sldId="384"/>
            <ac:spMk id="56" creationId="{70615E3B-ADD8-EB8C-9149-543AFFFF6E5B}"/>
          </ac:spMkLst>
        </pc:spChg>
        <pc:spChg chg="mod">
          <ac:chgData name="Jimmy Persson" userId="85914840-5128-4f47-b7df-e2cf45b4d9b6" providerId="ADAL" clId="{61280908-B4CC-4877-86DD-3B92C51FCF30}" dt="2024-11-14T09:35:55.283" v="7" actId="20577"/>
          <ac:spMkLst>
            <pc:docMk/>
            <pc:sldMk cId="1746825441" sldId="384"/>
            <ac:spMk id="153" creationId="{5A06133F-4C16-73C2-3257-44EBAD4E2814}"/>
          </ac:spMkLst>
        </pc:spChg>
      </pc:sldChg>
    </pc:docChg>
  </pc:docChgLst>
  <pc:docChgLst>
    <pc:chgData name="Jerker Ardnor" userId="S::jerker.ardnor_rejlers.se#ext#@stadsnatsforeningen.onmicrosoft.com::c8331ea7-c2f3-4b4c-a50c-f773d779fde4" providerId="AD" clId="Web-{AEA57686-781D-0476-7185-FD2A91A9D17A}"/>
    <pc:docChg chg="delSld">
      <pc:chgData name="Jerker Ardnor" userId="S::jerker.ardnor_rejlers.se#ext#@stadsnatsforeningen.onmicrosoft.com::c8331ea7-c2f3-4b4c-a50c-f773d779fde4" providerId="AD" clId="Web-{AEA57686-781D-0476-7185-FD2A91A9D17A}" dt="2024-10-03T13:27:02.869" v="1"/>
      <pc:docMkLst>
        <pc:docMk/>
      </pc:docMkLst>
      <pc:sldChg chg="del">
        <pc:chgData name="Jerker Ardnor" userId="S::jerker.ardnor_rejlers.se#ext#@stadsnatsforeningen.onmicrosoft.com::c8331ea7-c2f3-4b4c-a50c-f773d779fde4" providerId="AD" clId="Web-{AEA57686-781D-0476-7185-FD2A91A9D17A}" dt="2024-10-03T13:27:02.869" v="1"/>
        <pc:sldMkLst>
          <pc:docMk/>
          <pc:sldMk cId="2372823294" sldId="1500"/>
        </pc:sldMkLst>
      </pc:sldChg>
      <pc:sldChg chg="del">
        <pc:chgData name="Jerker Ardnor" userId="S::jerker.ardnor_rejlers.se#ext#@stadsnatsforeningen.onmicrosoft.com::c8331ea7-c2f3-4b4c-a50c-f773d779fde4" providerId="AD" clId="Web-{AEA57686-781D-0476-7185-FD2A91A9D17A}" dt="2024-10-03T13:27:01.181" v="0"/>
        <pc:sldMkLst>
          <pc:docMk/>
          <pc:sldMk cId="2787136417" sldId="1943"/>
        </pc:sldMkLst>
      </pc:sldChg>
    </pc:docChg>
  </pc:docChgLst>
  <pc:docChgLst>
    <pc:chgData name="Jerker Ardnor" userId="S::jerker.ardnor_rejlers.se#ext#@stadsnatsforeningen.onmicrosoft.com::c8331ea7-c2f3-4b4c-a50c-f773d779fde4" providerId="AD" clId="Web-{22B36976-4624-D4EA-1F78-A3A0D0449448}"/>
    <pc:docChg chg="addSld delSld modSld">
      <pc:chgData name="Jerker Ardnor" userId="S::jerker.ardnor_rejlers.se#ext#@stadsnatsforeningen.onmicrosoft.com::c8331ea7-c2f3-4b4c-a50c-f773d779fde4" providerId="AD" clId="Web-{22B36976-4624-D4EA-1F78-A3A0D0449448}" dt="2024-10-03T12:13:21.662" v="8"/>
      <pc:docMkLst>
        <pc:docMk/>
      </pc:docMkLst>
      <pc:sldChg chg="add">
        <pc:chgData name="Jerker Ardnor" userId="S::jerker.ardnor_rejlers.se#ext#@stadsnatsforeningen.onmicrosoft.com::c8331ea7-c2f3-4b4c-a50c-f773d779fde4" providerId="AD" clId="Web-{22B36976-4624-D4EA-1F78-A3A0D0449448}" dt="2024-10-03T12:12:59.146" v="7"/>
        <pc:sldMkLst>
          <pc:docMk/>
          <pc:sldMk cId="2372823294" sldId="1500"/>
        </pc:sldMkLst>
      </pc:sldChg>
      <pc:sldChg chg="addSp delSp modSp new del mod modClrScheme chgLayout">
        <pc:chgData name="Jerker Ardnor" userId="S::jerker.ardnor_rejlers.se#ext#@stadsnatsforeningen.onmicrosoft.com::c8331ea7-c2f3-4b4c-a50c-f773d779fde4" providerId="AD" clId="Web-{22B36976-4624-D4EA-1F78-A3A0D0449448}" dt="2024-10-03T12:13:21.662" v="8"/>
        <pc:sldMkLst>
          <pc:docMk/>
          <pc:sldMk cId="1002652875" sldId="1943"/>
        </pc:sldMkLst>
        <pc:spChg chg="del mod ord">
          <ac:chgData name="Jerker Ardnor" userId="S::jerker.ardnor_rejlers.se#ext#@stadsnatsforeningen.onmicrosoft.com::c8331ea7-c2f3-4b4c-a50c-f773d779fde4" providerId="AD" clId="Web-{22B36976-4624-D4EA-1F78-A3A0D0449448}" dt="2024-10-03T12:12:17.394" v="4"/>
          <ac:spMkLst>
            <pc:docMk/>
            <pc:sldMk cId="1002652875" sldId="1943"/>
            <ac:spMk id="2" creationId="{D4D7ECC2-F1DC-EB87-5829-D46C1993EA9F}"/>
          </ac:spMkLst>
        </pc:spChg>
        <pc:spChg chg="del mod ord">
          <ac:chgData name="Jerker Ardnor" userId="S::jerker.ardnor_rejlers.se#ext#@stadsnatsforeningen.onmicrosoft.com::c8331ea7-c2f3-4b4c-a50c-f773d779fde4" providerId="AD" clId="Web-{22B36976-4624-D4EA-1F78-A3A0D0449448}" dt="2024-10-03T12:12:07.503" v="3"/>
          <ac:spMkLst>
            <pc:docMk/>
            <pc:sldMk cId="1002652875" sldId="1943"/>
            <ac:spMk id="3" creationId="{815469DC-0836-5243-AE8E-F1543948EAD4}"/>
          </ac:spMkLst>
        </pc:spChg>
        <pc:spChg chg="add mod">
          <ac:chgData name="Jerker Ardnor" userId="S::jerker.ardnor_rejlers.se#ext#@stadsnatsforeningen.onmicrosoft.com::c8331ea7-c2f3-4b4c-a50c-f773d779fde4" providerId="AD" clId="Web-{22B36976-4624-D4EA-1F78-A3A0D0449448}" dt="2024-10-03T12:12:22.895" v="6"/>
          <ac:spMkLst>
            <pc:docMk/>
            <pc:sldMk cId="1002652875" sldId="1943"/>
            <ac:spMk id="6" creationId="{4FDBB0E4-7B72-1A9F-76CA-A3904AB6D82A}"/>
          </ac:spMkLst>
        </pc:spChg>
        <pc:picChg chg="add del mod ord">
          <ac:chgData name="Jerker Ardnor" userId="S::jerker.ardnor_rejlers.se#ext#@stadsnatsforeningen.onmicrosoft.com::c8331ea7-c2f3-4b4c-a50c-f773d779fde4" providerId="AD" clId="Web-{22B36976-4624-D4EA-1F78-A3A0D0449448}" dt="2024-10-03T12:12:22.895" v="6"/>
          <ac:picMkLst>
            <pc:docMk/>
            <pc:sldMk cId="1002652875" sldId="1943"/>
            <ac:picMk id="4" creationId="{36D69D8A-3FAF-5FB1-9B86-EC26F13FF8DA}"/>
          </ac:picMkLst>
        </pc:picChg>
      </pc:sldChg>
      <pc:sldMasterChg chg="addSldLayout">
        <pc:chgData name="Jerker Ardnor" userId="S::jerker.ardnor_rejlers.se#ext#@stadsnatsforeningen.onmicrosoft.com::c8331ea7-c2f3-4b4c-a50c-f773d779fde4" providerId="AD" clId="Web-{22B36976-4624-D4EA-1F78-A3A0D0449448}" dt="2024-10-03T12:12:59.146" v="7"/>
        <pc:sldMasterMkLst>
          <pc:docMk/>
          <pc:sldMasterMk cId="2638553267" sldId="2147483648"/>
        </pc:sldMasterMkLst>
        <pc:sldLayoutChg chg="add">
          <pc:chgData name="Jerker Ardnor" userId="S::jerker.ardnor_rejlers.se#ext#@stadsnatsforeningen.onmicrosoft.com::c8331ea7-c2f3-4b4c-a50c-f773d779fde4" providerId="AD" clId="Web-{22B36976-4624-D4EA-1F78-A3A0D0449448}" dt="2024-10-03T12:12:59.146" v="7"/>
          <pc:sldLayoutMkLst>
            <pc:docMk/>
            <pc:sldMasterMk cId="2638553267" sldId="2147483648"/>
            <pc:sldLayoutMk cId="1221071023" sldId="2147483688"/>
          </pc:sldLayoutMkLst>
        </pc:sldLayoutChg>
      </pc:sldMasterChg>
    </pc:docChg>
  </pc:docChgLst>
  <pc:docChgLst>
    <pc:chgData name="Lars Björkman" userId="10049411-c5d5-42b6-93f4-7d56d5eee647" providerId="ADAL" clId="{A16D6E20-6CC4-41FB-9276-F2B5AE6607A4}"/>
    <pc:docChg chg="undo custSel addSld delSld modSld sldOrd">
      <pc:chgData name="Lars Björkman" userId="10049411-c5d5-42b6-93f4-7d56d5eee647" providerId="ADAL" clId="{A16D6E20-6CC4-41FB-9276-F2B5AE6607A4}" dt="2024-06-28T07:52:55.329" v="8893" actId="20577"/>
      <pc:docMkLst>
        <pc:docMk/>
      </pc:docMkLst>
      <pc:sldChg chg="add del">
        <pc:chgData name="Lars Björkman" userId="10049411-c5d5-42b6-93f4-7d56d5eee647" providerId="ADAL" clId="{A16D6E20-6CC4-41FB-9276-F2B5AE6607A4}" dt="2024-06-26T17:43:12.012" v="3969" actId="2696"/>
        <pc:sldMkLst>
          <pc:docMk/>
          <pc:sldMk cId="676677844" sldId="256"/>
        </pc:sldMkLst>
      </pc:sldChg>
      <pc:sldChg chg="add">
        <pc:chgData name="Lars Björkman" userId="10049411-c5d5-42b6-93f4-7d56d5eee647" providerId="ADAL" clId="{A16D6E20-6CC4-41FB-9276-F2B5AE6607A4}" dt="2024-06-27T15:44:00.655" v="5828"/>
        <pc:sldMkLst>
          <pc:docMk/>
          <pc:sldMk cId="1169691364" sldId="256"/>
        </pc:sldMkLst>
      </pc:sldChg>
      <pc:sldChg chg="del">
        <pc:chgData name="Lars Björkman" userId="10049411-c5d5-42b6-93f4-7d56d5eee647" providerId="ADAL" clId="{A16D6E20-6CC4-41FB-9276-F2B5AE6607A4}" dt="2024-06-26T14:04:13.450" v="3215" actId="2696"/>
        <pc:sldMkLst>
          <pc:docMk/>
          <pc:sldMk cId="1172692055" sldId="256"/>
        </pc:sldMkLst>
      </pc:sldChg>
      <pc:sldChg chg="addSp delSp modSp add del mod">
        <pc:chgData name="Lars Björkman" userId="10049411-c5d5-42b6-93f4-7d56d5eee647" providerId="ADAL" clId="{A16D6E20-6CC4-41FB-9276-F2B5AE6607A4}" dt="2024-06-27T15:43:46.425" v="5827" actId="2696"/>
        <pc:sldMkLst>
          <pc:docMk/>
          <pc:sldMk cId="2587918222" sldId="256"/>
        </pc:sldMkLst>
        <pc:spChg chg="add mod">
          <ac:chgData name="Lars Björkman" userId="10049411-c5d5-42b6-93f4-7d56d5eee647" providerId="ADAL" clId="{A16D6E20-6CC4-41FB-9276-F2B5AE6607A4}" dt="2024-06-26T18:19:40.496" v="5099" actId="113"/>
          <ac:spMkLst>
            <pc:docMk/>
            <pc:sldMk cId="2587918222" sldId="256"/>
            <ac:spMk id="3" creationId="{5467B1B4-E183-8330-8BD1-8DF446CBCF36}"/>
          </ac:spMkLst>
        </pc:spChg>
        <pc:spChg chg="del">
          <ac:chgData name="Lars Björkman" userId="10049411-c5d5-42b6-93f4-7d56d5eee647" providerId="ADAL" clId="{A16D6E20-6CC4-41FB-9276-F2B5AE6607A4}" dt="2024-06-26T17:47:44.870" v="4005" actId="478"/>
          <ac:spMkLst>
            <pc:docMk/>
            <pc:sldMk cId="2587918222" sldId="256"/>
            <ac:spMk id="7" creationId="{11D24B4F-3D28-0DE2-1996-79183A9F2679}"/>
          </ac:spMkLst>
        </pc:spChg>
      </pc:sldChg>
      <pc:sldChg chg="del">
        <pc:chgData name="Lars Björkman" userId="10049411-c5d5-42b6-93f4-7d56d5eee647" providerId="ADAL" clId="{A16D6E20-6CC4-41FB-9276-F2B5AE6607A4}" dt="2024-06-26T14:04:13.450" v="3215" actId="2696"/>
        <pc:sldMkLst>
          <pc:docMk/>
          <pc:sldMk cId="316681348" sldId="260"/>
        </pc:sldMkLst>
      </pc:sldChg>
      <pc:sldChg chg="add del">
        <pc:chgData name="Lars Björkman" userId="10049411-c5d5-42b6-93f4-7d56d5eee647" providerId="ADAL" clId="{A16D6E20-6CC4-41FB-9276-F2B5AE6607A4}" dt="2024-06-26T14:05:32.646" v="3217" actId="47"/>
        <pc:sldMkLst>
          <pc:docMk/>
          <pc:sldMk cId="3849436808" sldId="260"/>
        </pc:sldMkLst>
      </pc:sldChg>
      <pc:sldChg chg="modSp add mod">
        <pc:chgData name="Lars Björkman" userId="10049411-c5d5-42b6-93f4-7d56d5eee647" providerId="ADAL" clId="{A16D6E20-6CC4-41FB-9276-F2B5AE6607A4}" dt="2024-06-27T17:06:16.629" v="6419" actId="2711"/>
        <pc:sldMkLst>
          <pc:docMk/>
          <pc:sldMk cId="589407322" sldId="266"/>
        </pc:sldMkLst>
        <pc:spChg chg="mod">
          <ac:chgData name="Lars Björkman" userId="10049411-c5d5-42b6-93f4-7d56d5eee647" providerId="ADAL" clId="{A16D6E20-6CC4-41FB-9276-F2B5AE6607A4}" dt="2024-06-27T17:06:16.629" v="6419" actId="2711"/>
          <ac:spMkLst>
            <pc:docMk/>
            <pc:sldMk cId="589407322" sldId="266"/>
            <ac:spMk id="3" creationId="{00000000-0000-0000-0000-000000000000}"/>
          </ac:spMkLst>
        </pc:spChg>
        <pc:spChg chg="mod">
          <ac:chgData name="Lars Björkman" userId="10049411-c5d5-42b6-93f4-7d56d5eee647" providerId="ADAL" clId="{A16D6E20-6CC4-41FB-9276-F2B5AE6607A4}" dt="2024-06-27T17:04:54.805" v="6412" actId="207"/>
          <ac:spMkLst>
            <pc:docMk/>
            <pc:sldMk cId="589407322" sldId="266"/>
            <ac:spMk id="5" creationId="{285A99E5-DB98-95F2-2E45-76CC23D6EDCB}"/>
          </ac:spMkLst>
        </pc:spChg>
        <pc:graphicFrameChg chg="modGraphic">
          <ac:chgData name="Lars Björkman" userId="10049411-c5d5-42b6-93f4-7d56d5eee647" providerId="ADAL" clId="{A16D6E20-6CC4-41FB-9276-F2B5AE6607A4}" dt="2024-06-27T17:06:06.073" v="6418" actId="2711"/>
          <ac:graphicFrameMkLst>
            <pc:docMk/>
            <pc:sldMk cId="589407322" sldId="266"/>
            <ac:graphicFrameMk id="2" creationId="{00000000-0000-0000-0000-000000000000}"/>
          </ac:graphicFrameMkLst>
        </pc:graphicFrameChg>
      </pc:sldChg>
      <pc:sldChg chg="del">
        <pc:chgData name="Lars Björkman" userId="10049411-c5d5-42b6-93f4-7d56d5eee647" providerId="ADAL" clId="{A16D6E20-6CC4-41FB-9276-F2B5AE6607A4}" dt="2024-06-27T16:28:37.379" v="6376" actId="2696"/>
        <pc:sldMkLst>
          <pc:docMk/>
          <pc:sldMk cId="4113775669" sldId="266"/>
        </pc:sldMkLst>
      </pc:sldChg>
      <pc:sldChg chg="del">
        <pc:chgData name="Lars Björkman" userId="10049411-c5d5-42b6-93f4-7d56d5eee647" providerId="ADAL" clId="{A16D6E20-6CC4-41FB-9276-F2B5AE6607A4}" dt="2024-06-27T16:28:37.379" v="6376" actId="2696"/>
        <pc:sldMkLst>
          <pc:docMk/>
          <pc:sldMk cId="206928703" sldId="267"/>
        </pc:sldMkLst>
      </pc:sldChg>
      <pc:sldChg chg="modSp add mod">
        <pc:chgData name="Lars Björkman" userId="10049411-c5d5-42b6-93f4-7d56d5eee647" providerId="ADAL" clId="{A16D6E20-6CC4-41FB-9276-F2B5AE6607A4}" dt="2024-06-27T17:21:22.785" v="6593" actId="207"/>
        <pc:sldMkLst>
          <pc:docMk/>
          <pc:sldMk cId="4002762183" sldId="267"/>
        </pc:sldMkLst>
        <pc:spChg chg="mod">
          <ac:chgData name="Lars Björkman" userId="10049411-c5d5-42b6-93f4-7d56d5eee647" providerId="ADAL" clId="{A16D6E20-6CC4-41FB-9276-F2B5AE6607A4}" dt="2024-06-27T17:21:15.100" v="6592" actId="2711"/>
          <ac:spMkLst>
            <pc:docMk/>
            <pc:sldMk cId="4002762183" sldId="267"/>
            <ac:spMk id="2" creationId="{00000000-0000-0000-0000-000000000000}"/>
          </ac:spMkLst>
        </pc:spChg>
        <pc:spChg chg="mod">
          <ac:chgData name="Lars Björkman" userId="10049411-c5d5-42b6-93f4-7d56d5eee647" providerId="ADAL" clId="{A16D6E20-6CC4-41FB-9276-F2B5AE6607A4}" dt="2024-06-27T17:21:15.100" v="6592" actId="2711"/>
          <ac:spMkLst>
            <pc:docMk/>
            <pc:sldMk cId="4002762183" sldId="267"/>
            <ac:spMk id="9" creationId="{00000000-0000-0000-0000-000000000000}"/>
          </ac:spMkLst>
        </pc:spChg>
        <pc:spChg chg="mod">
          <ac:chgData name="Lars Björkman" userId="10049411-c5d5-42b6-93f4-7d56d5eee647" providerId="ADAL" clId="{A16D6E20-6CC4-41FB-9276-F2B5AE6607A4}" dt="2024-06-27T17:21:15.100" v="6592" actId="2711"/>
          <ac:spMkLst>
            <pc:docMk/>
            <pc:sldMk cId="4002762183" sldId="267"/>
            <ac:spMk id="12" creationId="{00000000-0000-0000-0000-000000000000}"/>
          </ac:spMkLst>
        </pc:spChg>
        <pc:spChg chg="mod">
          <ac:chgData name="Lars Björkman" userId="10049411-c5d5-42b6-93f4-7d56d5eee647" providerId="ADAL" clId="{A16D6E20-6CC4-41FB-9276-F2B5AE6607A4}" dt="2024-06-27T17:21:22.785" v="6593" actId="207"/>
          <ac:spMkLst>
            <pc:docMk/>
            <pc:sldMk cId="4002762183" sldId="267"/>
            <ac:spMk id="13" creationId="{00000000-0000-0000-0000-000000000000}"/>
          </ac:spMkLst>
        </pc:spChg>
      </pc:sldChg>
      <pc:sldChg chg="addSp delSp modSp add mod">
        <pc:chgData name="Lars Björkman" userId="10049411-c5d5-42b6-93f4-7d56d5eee647" providerId="ADAL" clId="{A16D6E20-6CC4-41FB-9276-F2B5AE6607A4}" dt="2024-06-28T07:46:18.513" v="8846"/>
        <pc:sldMkLst>
          <pc:docMk/>
          <pc:sldMk cId="403830664" sldId="268"/>
        </pc:sldMkLst>
        <pc:spChg chg="mod">
          <ac:chgData name="Lars Björkman" userId="10049411-c5d5-42b6-93f4-7d56d5eee647" providerId="ADAL" clId="{A16D6E20-6CC4-41FB-9276-F2B5AE6607A4}" dt="2024-06-27T17:32:44.556" v="6725" actId="2711"/>
          <ac:spMkLst>
            <pc:docMk/>
            <pc:sldMk cId="403830664" sldId="268"/>
            <ac:spMk id="2" creationId="{00000000-0000-0000-0000-000000000000}"/>
          </ac:spMkLst>
        </pc:spChg>
        <pc:spChg chg="mod">
          <ac:chgData name="Lars Björkman" userId="10049411-c5d5-42b6-93f4-7d56d5eee647" providerId="ADAL" clId="{A16D6E20-6CC4-41FB-9276-F2B5AE6607A4}" dt="2024-06-27T17:32:44.556" v="6725" actId="2711"/>
          <ac:spMkLst>
            <pc:docMk/>
            <pc:sldMk cId="403830664" sldId="268"/>
            <ac:spMk id="3" creationId="{00000000-0000-0000-0000-000000000000}"/>
          </ac:spMkLst>
        </pc:spChg>
        <pc:spChg chg="add mod">
          <ac:chgData name="Lars Björkman" userId="10049411-c5d5-42b6-93f4-7d56d5eee647" providerId="ADAL" clId="{A16D6E20-6CC4-41FB-9276-F2B5AE6607A4}" dt="2024-06-28T07:46:18.513" v="8846"/>
          <ac:spMkLst>
            <pc:docMk/>
            <pc:sldMk cId="403830664" sldId="268"/>
            <ac:spMk id="4" creationId="{013B7412-C6D4-27D6-4FC1-3376016B79E9}"/>
          </ac:spMkLst>
        </pc:spChg>
        <pc:spChg chg="mod">
          <ac:chgData name="Lars Björkman" userId="10049411-c5d5-42b6-93f4-7d56d5eee647" providerId="ADAL" clId="{A16D6E20-6CC4-41FB-9276-F2B5AE6607A4}" dt="2024-06-27T17:32:44.556" v="6725" actId="2711"/>
          <ac:spMkLst>
            <pc:docMk/>
            <pc:sldMk cId="403830664" sldId="268"/>
            <ac:spMk id="5" creationId="{62AF173B-9490-EC74-9CB3-362EAEE9E54F}"/>
          </ac:spMkLst>
        </pc:spChg>
        <pc:spChg chg="mod">
          <ac:chgData name="Lars Björkman" userId="10049411-c5d5-42b6-93f4-7d56d5eee647" providerId="ADAL" clId="{A16D6E20-6CC4-41FB-9276-F2B5AE6607A4}" dt="2024-06-27T17:32:44.556" v="6725" actId="2711"/>
          <ac:spMkLst>
            <pc:docMk/>
            <pc:sldMk cId="403830664" sldId="268"/>
            <ac:spMk id="6" creationId="{AF7D76D0-3BF9-066D-CA0D-13BFC3A52B6F}"/>
          </ac:spMkLst>
        </pc:spChg>
        <pc:spChg chg="mod">
          <ac:chgData name="Lars Björkman" userId="10049411-c5d5-42b6-93f4-7d56d5eee647" providerId="ADAL" clId="{A16D6E20-6CC4-41FB-9276-F2B5AE6607A4}" dt="2024-06-27T17:32:44.556" v="6725" actId="2711"/>
          <ac:spMkLst>
            <pc:docMk/>
            <pc:sldMk cId="403830664" sldId="268"/>
            <ac:spMk id="7" creationId="{6FFFDE22-58EC-D7F8-D4F3-400593E4D5D1}"/>
          </ac:spMkLst>
        </pc:spChg>
        <pc:spChg chg="mod">
          <ac:chgData name="Lars Björkman" userId="10049411-c5d5-42b6-93f4-7d56d5eee647" providerId="ADAL" clId="{A16D6E20-6CC4-41FB-9276-F2B5AE6607A4}" dt="2024-06-27T17:32:44.556" v="6725" actId="2711"/>
          <ac:spMkLst>
            <pc:docMk/>
            <pc:sldMk cId="403830664" sldId="268"/>
            <ac:spMk id="8" creationId="{00000000-0000-0000-0000-000000000000}"/>
          </ac:spMkLst>
        </pc:spChg>
        <pc:spChg chg="mod">
          <ac:chgData name="Lars Björkman" userId="10049411-c5d5-42b6-93f4-7d56d5eee647" providerId="ADAL" clId="{A16D6E20-6CC4-41FB-9276-F2B5AE6607A4}" dt="2024-06-27T17:32:44.556" v="6725" actId="2711"/>
          <ac:spMkLst>
            <pc:docMk/>
            <pc:sldMk cId="403830664" sldId="268"/>
            <ac:spMk id="9" creationId="{9BD10CA8-272F-E6F9-332D-748731970931}"/>
          </ac:spMkLst>
        </pc:spChg>
        <pc:spChg chg="mod">
          <ac:chgData name="Lars Björkman" userId="10049411-c5d5-42b6-93f4-7d56d5eee647" providerId="ADAL" clId="{A16D6E20-6CC4-41FB-9276-F2B5AE6607A4}" dt="2024-06-27T17:32:44.556" v="6725" actId="2711"/>
          <ac:spMkLst>
            <pc:docMk/>
            <pc:sldMk cId="403830664" sldId="268"/>
            <ac:spMk id="10" creationId="{00000000-0000-0000-0000-000000000000}"/>
          </ac:spMkLst>
        </pc:spChg>
        <pc:spChg chg="mod">
          <ac:chgData name="Lars Björkman" userId="10049411-c5d5-42b6-93f4-7d56d5eee647" providerId="ADAL" clId="{A16D6E20-6CC4-41FB-9276-F2B5AE6607A4}" dt="2024-06-27T17:32:44.556" v="6725" actId="2711"/>
          <ac:spMkLst>
            <pc:docMk/>
            <pc:sldMk cId="403830664" sldId="268"/>
            <ac:spMk id="11" creationId="{00000000-0000-0000-0000-000000000000}"/>
          </ac:spMkLst>
        </pc:spChg>
        <pc:spChg chg="mod">
          <ac:chgData name="Lars Björkman" userId="10049411-c5d5-42b6-93f4-7d56d5eee647" providerId="ADAL" clId="{A16D6E20-6CC4-41FB-9276-F2B5AE6607A4}" dt="2024-06-27T17:32:44.556" v="6725" actId="2711"/>
          <ac:spMkLst>
            <pc:docMk/>
            <pc:sldMk cId="403830664" sldId="268"/>
            <ac:spMk id="12" creationId="{00000000-0000-0000-0000-000000000000}"/>
          </ac:spMkLst>
        </pc:spChg>
        <pc:spChg chg="mod">
          <ac:chgData name="Lars Björkman" userId="10049411-c5d5-42b6-93f4-7d56d5eee647" providerId="ADAL" clId="{A16D6E20-6CC4-41FB-9276-F2B5AE6607A4}" dt="2024-06-27T17:32:44.556" v="6725" actId="2711"/>
          <ac:spMkLst>
            <pc:docMk/>
            <pc:sldMk cId="403830664" sldId="268"/>
            <ac:spMk id="13" creationId="{00000000-0000-0000-0000-000000000000}"/>
          </ac:spMkLst>
        </pc:spChg>
        <pc:spChg chg="mod">
          <ac:chgData name="Lars Björkman" userId="10049411-c5d5-42b6-93f4-7d56d5eee647" providerId="ADAL" clId="{A16D6E20-6CC4-41FB-9276-F2B5AE6607A4}" dt="2024-06-27T17:32:44.556" v="6725" actId="2711"/>
          <ac:spMkLst>
            <pc:docMk/>
            <pc:sldMk cId="403830664" sldId="268"/>
            <ac:spMk id="14" creationId="{00000000-0000-0000-0000-000000000000}"/>
          </ac:spMkLst>
        </pc:spChg>
        <pc:spChg chg="mod">
          <ac:chgData name="Lars Björkman" userId="10049411-c5d5-42b6-93f4-7d56d5eee647" providerId="ADAL" clId="{A16D6E20-6CC4-41FB-9276-F2B5AE6607A4}" dt="2024-06-27T17:32:44.556" v="6725" actId="2711"/>
          <ac:spMkLst>
            <pc:docMk/>
            <pc:sldMk cId="403830664" sldId="268"/>
            <ac:spMk id="15" creationId="{00000000-0000-0000-0000-000000000000}"/>
          </ac:spMkLst>
        </pc:spChg>
        <pc:spChg chg="mod">
          <ac:chgData name="Lars Björkman" userId="10049411-c5d5-42b6-93f4-7d56d5eee647" providerId="ADAL" clId="{A16D6E20-6CC4-41FB-9276-F2B5AE6607A4}" dt="2024-06-27T17:32:44.556" v="6725" actId="2711"/>
          <ac:spMkLst>
            <pc:docMk/>
            <pc:sldMk cId="403830664" sldId="268"/>
            <ac:spMk id="16" creationId="{00000000-0000-0000-0000-000000000000}"/>
          </ac:spMkLst>
        </pc:spChg>
        <pc:spChg chg="mod">
          <ac:chgData name="Lars Björkman" userId="10049411-c5d5-42b6-93f4-7d56d5eee647" providerId="ADAL" clId="{A16D6E20-6CC4-41FB-9276-F2B5AE6607A4}" dt="2024-06-27T17:32:44.556" v="6725" actId="2711"/>
          <ac:spMkLst>
            <pc:docMk/>
            <pc:sldMk cId="403830664" sldId="268"/>
            <ac:spMk id="17" creationId="{00000000-0000-0000-0000-000000000000}"/>
          </ac:spMkLst>
        </pc:spChg>
        <pc:spChg chg="mod">
          <ac:chgData name="Lars Björkman" userId="10049411-c5d5-42b6-93f4-7d56d5eee647" providerId="ADAL" clId="{A16D6E20-6CC4-41FB-9276-F2B5AE6607A4}" dt="2024-06-27T17:32:44.556" v="6725" actId="2711"/>
          <ac:spMkLst>
            <pc:docMk/>
            <pc:sldMk cId="403830664" sldId="268"/>
            <ac:spMk id="18" creationId="{00000000-0000-0000-0000-000000000000}"/>
          </ac:spMkLst>
        </pc:spChg>
        <pc:spChg chg="mod">
          <ac:chgData name="Lars Björkman" userId="10049411-c5d5-42b6-93f4-7d56d5eee647" providerId="ADAL" clId="{A16D6E20-6CC4-41FB-9276-F2B5AE6607A4}" dt="2024-06-27T17:32:44.556" v="6725" actId="2711"/>
          <ac:spMkLst>
            <pc:docMk/>
            <pc:sldMk cId="403830664" sldId="268"/>
            <ac:spMk id="19" creationId="{00000000-0000-0000-0000-000000000000}"/>
          </ac:spMkLst>
        </pc:spChg>
        <pc:spChg chg="mod">
          <ac:chgData name="Lars Björkman" userId="10049411-c5d5-42b6-93f4-7d56d5eee647" providerId="ADAL" clId="{A16D6E20-6CC4-41FB-9276-F2B5AE6607A4}" dt="2024-06-27T17:32:44.556" v="6725" actId="2711"/>
          <ac:spMkLst>
            <pc:docMk/>
            <pc:sldMk cId="403830664" sldId="268"/>
            <ac:spMk id="20" creationId="{00000000-0000-0000-0000-000000000000}"/>
          </ac:spMkLst>
        </pc:spChg>
        <pc:spChg chg="mod">
          <ac:chgData name="Lars Björkman" userId="10049411-c5d5-42b6-93f4-7d56d5eee647" providerId="ADAL" clId="{A16D6E20-6CC4-41FB-9276-F2B5AE6607A4}" dt="2024-06-27T17:32:44.556" v="6725" actId="2711"/>
          <ac:spMkLst>
            <pc:docMk/>
            <pc:sldMk cId="403830664" sldId="268"/>
            <ac:spMk id="21" creationId="{00000000-0000-0000-0000-000000000000}"/>
          </ac:spMkLst>
        </pc:spChg>
        <pc:spChg chg="mod">
          <ac:chgData name="Lars Björkman" userId="10049411-c5d5-42b6-93f4-7d56d5eee647" providerId="ADAL" clId="{A16D6E20-6CC4-41FB-9276-F2B5AE6607A4}" dt="2024-06-27T17:32:44.556" v="6725" actId="2711"/>
          <ac:spMkLst>
            <pc:docMk/>
            <pc:sldMk cId="403830664" sldId="268"/>
            <ac:spMk id="22" creationId="{00000000-0000-0000-0000-000000000000}"/>
          </ac:spMkLst>
        </pc:spChg>
        <pc:spChg chg="del mod">
          <ac:chgData name="Lars Björkman" userId="10049411-c5d5-42b6-93f4-7d56d5eee647" providerId="ADAL" clId="{A16D6E20-6CC4-41FB-9276-F2B5AE6607A4}" dt="2024-06-28T07:45:58.663" v="8845" actId="478"/>
          <ac:spMkLst>
            <pc:docMk/>
            <pc:sldMk cId="403830664" sldId="268"/>
            <ac:spMk id="24" creationId="{52D4ED57-214F-4BA5-ACCD-30926D0E610F}"/>
          </ac:spMkLst>
        </pc:spChg>
        <pc:spChg chg="mod">
          <ac:chgData name="Lars Björkman" userId="10049411-c5d5-42b6-93f4-7d56d5eee647" providerId="ADAL" clId="{A16D6E20-6CC4-41FB-9276-F2B5AE6607A4}" dt="2024-06-27T17:32:44.556" v="6725" actId="2711"/>
          <ac:spMkLst>
            <pc:docMk/>
            <pc:sldMk cId="403830664" sldId="268"/>
            <ac:spMk id="26" creationId="{61676610-8600-7D3A-5D21-5F5F5FA91203}"/>
          </ac:spMkLst>
        </pc:spChg>
        <pc:spChg chg="mod">
          <ac:chgData name="Lars Björkman" userId="10049411-c5d5-42b6-93f4-7d56d5eee647" providerId="ADAL" clId="{A16D6E20-6CC4-41FB-9276-F2B5AE6607A4}" dt="2024-06-27T17:32:44.556" v="6725" actId="2711"/>
          <ac:spMkLst>
            <pc:docMk/>
            <pc:sldMk cId="403830664" sldId="268"/>
            <ac:spMk id="28" creationId="{93D05A13-B013-E2AC-3342-5CA4D07AFC55}"/>
          </ac:spMkLst>
        </pc:spChg>
        <pc:spChg chg="mod">
          <ac:chgData name="Lars Björkman" userId="10049411-c5d5-42b6-93f4-7d56d5eee647" providerId="ADAL" clId="{A16D6E20-6CC4-41FB-9276-F2B5AE6607A4}" dt="2024-06-27T17:32:44.556" v="6725" actId="2711"/>
          <ac:spMkLst>
            <pc:docMk/>
            <pc:sldMk cId="403830664" sldId="268"/>
            <ac:spMk id="29" creationId="{FC377A74-0DFE-6F73-5889-12D51D6466D8}"/>
          </ac:spMkLst>
        </pc:spChg>
        <pc:spChg chg="mod">
          <ac:chgData name="Lars Björkman" userId="10049411-c5d5-42b6-93f4-7d56d5eee647" providerId="ADAL" clId="{A16D6E20-6CC4-41FB-9276-F2B5AE6607A4}" dt="2024-06-27T17:32:44.556" v="6725" actId="2711"/>
          <ac:spMkLst>
            <pc:docMk/>
            <pc:sldMk cId="403830664" sldId="268"/>
            <ac:spMk id="30" creationId="{3C636299-8786-FBA3-FFCA-E7B0E8F93056}"/>
          </ac:spMkLst>
        </pc:spChg>
      </pc:sldChg>
      <pc:sldChg chg="del">
        <pc:chgData name="Lars Björkman" userId="10049411-c5d5-42b6-93f4-7d56d5eee647" providerId="ADAL" clId="{A16D6E20-6CC4-41FB-9276-F2B5AE6607A4}" dt="2024-06-27T17:27:24.188" v="6633" actId="2696"/>
        <pc:sldMkLst>
          <pc:docMk/>
          <pc:sldMk cId="1338239366" sldId="268"/>
        </pc:sldMkLst>
      </pc:sldChg>
      <pc:sldChg chg="addSp delSp modSp mod">
        <pc:chgData name="Lars Björkman" userId="10049411-c5d5-42b6-93f4-7d56d5eee647" providerId="ADAL" clId="{A16D6E20-6CC4-41FB-9276-F2B5AE6607A4}" dt="2024-06-28T07:49:09.531" v="8878" actId="255"/>
        <pc:sldMkLst>
          <pc:docMk/>
          <pc:sldMk cId="1137298284" sldId="271"/>
        </pc:sldMkLst>
        <pc:spChg chg="add mod">
          <ac:chgData name="Lars Björkman" userId="10049411-c5d5-42b6-93f4-7d56d5eee647" providerId="ADAL" clId="{A16D6E20-6CC4-41FB-9276-F2B5AE6607A4}" dt="2024-06-28T07:48:06.646" v="8871" actId="1035"/>
          <ac:spMkLst>
            <pc:docMk/>
            <pc:sldMk cId="1137298284" sldId="271"/>
            <ac:spMk id="2" creationId="{E629342A-4A89-0A05-9890-6023710B6AE1}"/>
          </ac:spMkLst>
        </pc:spChg>
        <pc:spChg chg="add mod">
          <ac:chgData name="Lars Björkman" userId="10049411-c5d5-42b6-93f4-7d56d5eee647" providerId="ADAL" clId="{A16D6E20-6CC4-41FB-9276-F2B5AE6607A4}" dt="2024-06-28T07:49:09.531" v="8878" actId="255"/>
          <ac:spMkLst>
            <pc:docMk/>
            <pc:sldMk cId="1137298284" sldId="271"/>
            <ac:spMk id="3" creationId="{EC2042F9-A5EE-EF17-0082-4A200E58071D}"/>
          </ac:spMkLst>
        </pc:spChg>
        <pc:spChg chg="del mod">
          <ac:chgData name="Lars Björkman" userId="10049411-c5d5-42b6-93f4-7d56d5eee647" providerId="ADAL" clId="{A16D6E20-6CC4-41FB-9276-F2B5AE6607A4}" dt="2024-06-27T17:37:48.773" v="6748"/>
          <ac:spMkLst>
            <pc:docMk/>
            <pc:sldMk cId="1137298284" sldId="271"/>
            <ac:spMk id="4" creationId="{00000000-0000-0000-0000-000000000000}"/>
          </ac:spMkLst>
        </pc:spChg>
        <pc:spChg chg="del">
          <ac:chgData name="Lars Björkman" userId="10049411-c5d5-42b6-93f4-7d56d5eee647" providerId="ADAL" clId="{A16D6E20-6CC4-41FB-9276-F2B5AE6607A4}" dt="2024-06-27T17:37:50.966" v="6749" actId="478"/>
          <ac:spMkLst>
            <pc:docMk/>
            <pc:sldMk cId="1137298284" sldId="271"/>
            <ac:spMk id="13" creationId="{47EEF771-F29F-B27E-EFC8-51D3FB600C60}"/>
          </ac:spMkLst>
        </pc:spChg>
      </pc:sldChg>
      <pc:sldChg chg="del">
        <pc:chgData name="Lars Björkman" userId="10049411-c5d5-42b6-93f4-7d56d5eee647" providerId="ADAL" clId="{A16D6E20-6CC4-41FB-9276-F2B5AE6607A4}" dt="2024-06-26T14:04:13.450" v="3215" actId="2696"/>
        <pc:sldMkLst>
          <pc:docMk/>
          <pc:sldMk cId="3083761004" sldId="279"/>
        </pc:sldMkLst>
      </pc:sldChg>
      <pc:sldChg chg="modSp add mod ord">
        <pc:chgData name="Lars Björkman" userId="10049411-c5d5-42b6-93f4-7d56d5eee647" providerId="ADAL" clId="{A16D6E20-6CC4-41FB-9276-F2B5AE6607A4}" dt="2024-06-27T15:55:53.562" v="5945"/>
        <pc:sldMkLst>
          <pc:docMk/>
          <pc:sldMk cId="3581656479" sldId="279"/>
        </pc:sldMkLst>
        <pc:spChg chg="mod">
          <ac:chgData name="Lars Björkman" userId="10049411-c5d5-42b6-93f4-7d56d5eee647" providerId="ADAL" clId="{A16D6E20-6CC4-41FB-9276-F2B5AE6607A4}" dt="2024-06-26T14:14:34.152" v="3299" actId="207"/>
          <ac:spMkLst>
            <pc:docMk/>
            <pc:sldMk cId="3581656479" sldId="279"/>
            <ac:spMk id="2" creationId="{00000000-0000-0000-0000-000000000000}"/>
          </ac:spMkLst>
        </pc:spChg>
        <pc:spChg chg="mod">
          <ac:chgData name="Lars Björkman" userId="10049411-c5d5-42b6-93f4-7d56d5eee647" providerId="ADAL" clId="{A16D6E20-6CC4-41FB-9276-F2B5AE6607A4}" dt="2024-06-26T14:13:22.669" v="3293" actId="207"/>
          <ac:spMkLst>
            <pc:docMk/>
            <pc:sldMk cId="3581656479" sldId="279"/>
            <ac:spMk id="8" creationId="{00000000-0000-0000-0000-000000000000}"/>
          </ac:spMkLst>
        </pc:spChg>
        <pc:spChg chg="mod">
          <ac:chgData name="Lars Björkman" userId="10049411-c5d5-42b6-93f4-7d56d5eee647" providerId="ADAL" clId="{A16D6E20-6CC4-41FB-9276-F2B5AE6607A4}" dt="2024-06-26T14:19:06.571" v="3308" actId="208"/>
          <ac:spMkLst>
            <pc:docMk/>
            <pc:sldMk cId="3581656479" sldId="279"/>
            <ac:spMk id="10" creationId="{00000000-0000-0000-0000-000000000000}"/>
          </ac:spMkLst>
        </pc:spChg>
        <pc:spChg chg="mod">
          <ac:chgData name="Lars Björkman" userId="10049411-c5d5-42b6-93f4-7d56d5eee647" providerId="ADAL" clId="{A16D6E20-6CC4-41FB-9276-F2B5AE6607A4}" dt="2024-06-26T14:13:29.365" v="3294" actId="207"/>
          <ac:spMkLst>
            <pc:docMk/>
            <pc:sldMk cId="3581656479" sldId="279"/>
            <ac:spMk id="11" creationId="{00000000-0000-0000-0000-000000000000}"/>
          </ac:spMkLst>
        </pc:spChg>
        <pc:spChg chg="mod">
          <ac:chgData name="Lars Björkman" userId="10049411-c5d5-42b6-93f4-7d56d5eee647" providerId="ADAL" clId="{A16D6E20-6CC4-41FB-9276-F2B5AE6607A4}" dt="2024-06-26T14:13:36.129" v="3295" actId="207"/>
          <ac:spMkLst>
            <pc:docMk/>
            <pc:sldMk cId="3581656479" sldId="279"/>
            <ac:spMk id="12" creationId="{00000000-0000-0000-0000-000000000000}"/>
          </ac:spMkLst>
        </pc:spChg>
        <pc:spChg chg="mod">
          <ac:chgData name="Lars Björkman" userId="10049411-c5d5-42b6-93f4-7d56d5eee647" providerId="ADAL" clId="{A16D6E20-6CC4-41FB-9276-F2B5AE6607A4}" dt="2024-06-27T13:47:41.172" v="5527" actId="113"/>
          <ac:spMkLst>
            <pc:docMk/>
            <pc:sldMk cId="3581656479" sldId="279"/>
            <ac:spMk id="13" creationId="{00000000-0000-0000-0000-000000000000}"/>
          </ac:spMkLst>
        </pc:spChg>
        <pc:spChg chg="mod">
          <ac:chgData name="Lars Björkman" userId="10049411-c5d5-42b6-93f4-7d56d5eee647" providerId="ADAL" clId="{A16D6E20-6CC4-41FB-9276-F2B5AE6607A4}" dt="2024-06-26T14:19:06.571" v="3308" actId="208"/>
          <ac:spMkLst>
            <pc:docMk/>
            <pc:sldMk cId="3581656479" sldId="279"/>
            <ac:spMk id="22" creationId="{00000000-0000-0000-0000-000000000000}"/>
          </ac:spMkLst>
        </pc:spChg>
        <pc:spChg chg="mod">
          <ac:chgData name="Lars Björkman" userId="10049411-c5d5-42b6-93f4-7d56d5eee647" providerId="ADAL" clId="{A16D6E20-6CC4-41FB-9276-F2B5AE6607A4}" dt="2024-06-26T14:19:06.571" v="3308" actId="208"/>
          <ac:spMkLst>
            <pc:docMk/>
            <pc:sldMk cId="3581656479" sldId="279"/>
            <ac:spMk id="24" creationId="{00000000-0000-0000-0000-000000000000}"/>
          </ac:spMkLst>
        </pc:spChg>
        <pc:spChg chg="mod">
          <ac:chgData name="Lars Björkman" userId="10049411-c5d5-42b6-93f4-7d56d5eee647" providerId="ADAL" clId="{A16D6E20-6CC4-41FB-9276-F2B5AE6607A4}" dt="2024-06-26T14:17:50.290" v="3305" actId="207"/>
          <ac:spMkLst>
            <pc:docMk/>
            <pc:sldMk cId="3581656479" sldId="279"/>
            <ac:spMk id="33" creationId="{00000000-0000-0000-0000-000000000000}"/>
          </ac:spMkLst>
        </pc:spChg>
        <pc:spChg chg="mod">
          <ac:chgData name="Lars Björkman" userId="10049411-c5d5-42b6-93f4-7d56d5eee647" providerId="ADAL" clId="{A16D6E20-6CC4-41FB-9276-F2B5AE6607A4}" dt="2024-06-26T14:17:50.290" v="3305" actId="207"/>
          <ac:spMkLst>
            <pc:docMk/>
            <pc:sldMk cId="3581656479" sldId="279"/>
            <ac:spMk id="37" creationId="{00000000-0000-0000-0000-000000000000}"/>
          </ac:spMkLst>
        </pc:spChg>
        <pc:spChg chg="mod">
          <ac:chgData name="Lars Björkman" userId="10049411-c5d5-42b6-93f4-7d56d5eee647" providerId="ADAL" clId="{A16D6E20-6CC4-41FB-9276-F2B5AE6607A4}" dt="2024-06-26T14:17:50.290" v="3305" actId="207"/>
          <ac:spMkLst>
            <pc:docMk/>
            <pc:sldMk cId="3581656479" sldId="279"/>
            <ac:spMk id="38" creationId="{00000000-0000-0000-0000-000000000000}"/>
          </ac:spMkLst>
        </pc:spChg>
        <pc:spChg chg="mod">
          <ac:chgData name="Lars Björkman" userId="10049411-c5d5-42b6-93f4-7d56d5eee647" providerId="ADAL" clId="{A16D6E20-6CC4-41FB-9276-F2B5AE6607A4}" dt="2024-06-26T14:19:06.571" v="3308" actId="208"/>
          <ac:spMkLst>
            <pc:docMk/>
            <pc:sldMk cId="3581656479" sldId="279"/>
            <ac:spMk id="41" creationId="{00000000-0000-0000-0000-000000000000}"/>
          </ac:spMkLst>
        </pc:spChg>
        <pc:spChg chg="mod">
          <ac:chgData name="Lars Björkman" userId="10049411-c5d5-42b6-93f4-7d56d5eee647" providerId="ADAL" clId="{A16D6E20-6CC4-41FB-9276-F2B5AE6607A4}" dt="2024-06-26T14:19:06.571" v="3308" actId="208"/>
          <ac:spMkLst>
            <pc:docMk/>
            <pc:sldMk cId="3581656479" sldId="279"/>
            <ac:spMk id="42" creationId="{00000000-0000-0000-0000-000000000000}"/>
          </ac:spMkLst>
        </pc:spChg>
        <pc:cxnChg chg="mod">
          <ac:chgData name="Lars Björkman" userId="10049411-c5d5-42b6-93f4-7d56d5eee647" providerId="ADAL" clId="{A16D6E20-6CC4-41FB-9276-F2B5AE6607A4}" dt="2024-06-26T14:14:46.340" v="3300" actId="208"/>
          <ac:cxnSpMkLst>
            <pc:docMk/>
            <pc:sldMk cId="3581656479" sldId="279"/>
            <ac:cxnSpMk id="6" creationId="{00000000-0000-0000-0000-000000000000}"/>
          </ac:cxnSpMkLst>
        </pc:cxnChg>
      </pc:sldChg>
      <pc:sldChg chg="del">
        <pc:chgData name="Lars Björkman" userId="10049411-c5d5-42b6-93f4-7d56d5eee647" providerId="ADAL" clId="{A16D6E20-6CC4-41FB-9276-F2B5AE6607A4}" dt="2024-06-26T14:04:13.450" v="3215" actId="2696"/>
        <pc:sldMkLst>
          <pc:docMk/>
          <pc:sldMk cId="599697197" sldId="280"/>
        </pc:sldMkLst>
      </pc:sldChg>
      <pc:sldChg chg="modSp add mod">
        <pc:chgData name="Lars Björkman" userId="10049411-c5d5-42b6-93f4-7d56d5eee647" providerId="ADAL" clId="{A16D6E20-6CC4-41FB-9276-F2B5AE6607A4}" dt="2024-06-27T13:49:53.117" v="5547" actId="255"/>
        <pc:sldMkLst>
          <pc:docMk/>
          <pc:sldMk cId="2677031635" sldId="280"/>
        </pc:sldMkLst>
        <pc:spChg chg="mod">
          <ac:chgData name="Lars Björkman" userId="10049411-c5d5-42b6-93f4-7d56d5eee647" providerId="ADAL" clId="{A16D6E20-6CC4-41FB-9276-F2B5AE6607A4}" dt="2024-06-27T13:49:17.193" v="5538" actId="207"/>
          <ac:spMkLst>
            <pc:docMk/>
            <pc:sldMk cId="2677031635" sldId="280"/>
            <ac:spMk id="10" creationId="{00000000-0000-0000-0000-000000000000}"/>
          </ac:spMkLst>
        </pc:spChg>
        <pc:spChg chg="mod">
          <ac:chgData name="Lars Björkman" userId="10049411-c5d5-42b6-93f4-7d56d5eee647" providerId="ADAL" clId="{A16D6E20-6CC4-41FB-9276-F2B5AE6607A4}" dt="2024-06-27T13:49:53.117" v="5547" actId="255"/>
          <ac:spMkLst>
            <pc:docMk/>
            <pc:sldMk cId="2677031635" sldId="280"/>
            <ac:spMk id="11" creationId="{0DB54B5D-5771-7F1C-471E-415015D52BB4}"/>
          </ac:spMkLst>
        </pc:spChg>
        <pc:spChg chg="mod">
          <ac:chgData name="Lars Björkman" userId="10049411-c5d5-42b6-93f4-7d56d5eee647" providerId="ADAL" clId="{A16D6E20-6CC4-41FB-9276-F2B5AE6607A4}" dt="2024-06-27T13:49:17.193" v="5538" actId="207"/>
          <ac:spMkLst>
            <pc:docMk/>
            <pc:sldMk cId="2677031635" sldId="280"/>
            <ac:spMk id="41" creationId="{00000000-0000-0000-0000-000000000000}"/>
          </ac:spMkLst>
        </pc:spChg>
        <pc:spChg chg="mod">
          <ac:chgData name="Lars Björkman" userId="10049411-c5d5-42b6-93f4-7d56d5eee647" providerId="ADAL" clId="{A16D6E20-6CC4-41FB-9276-F2B5AE6607A4}" dt="2024-06-27T13:49:17.193" v="5538" actId="207"/>
          <ac:spMkLst>
            <pc:docMk/>
            <pc:sldMk cId="2677031635" sldId="280"/>
            <ac:spMk id="42" creationId="{00000000-0000-0000-0000-000000000000}"/>
          </ac:spMkLst>
        </pc:spChg>
      </pc:sldChg>
      <pc:sldChg chg="del">
        <pc:chgData name="Lars Björkman" userId="10049411-c5d5-42b6-93f4-7d56d5eee647" providerId="ADAL" clId="{A16D6E20-6CC4-41FB-9276-F2B5AE6607A4}" dt="2024-06-26T14:04:13.450" v="3215" actId="2696"/>
        <pc:sldMkLst>
          <pc:docMk/>
          <pc:sldMk cId="1238212627" sldId="285"/>
        </pc:sldMkLst>
      </pc:sldChg>
      <pc:sldChg chg="modSp add mod">
        <pc:chgData name="Lars Björkman" userId="10049411-c5d5-42b6-93f4-7d56d5eee647" providerId="ADAL" clId="{A16D6E20-6CC4-41FB-9276-F2B5AE6607A4}" dt="2024-06-27T13:52:25.215" v="5572" actId="207"/>
        <pc:sldMkLst>
          <pc:docMk/>
          <pc:sldMk cId="1518821111" sldId="285"/>
        </pc:sldMkLst>
        <pc:spChg chg="mod">
          <ac:chgData name="Lars Björkman" userId="10049411-c5d5-42b6-93f4-7d56d5eee647" providerId="ADAL" clId="{A16D6E20-6CC4-41FB-9276-F2B5AE6607A4}" dt="2024-06-27T13:51:49.179" v="5571" actId="1036"/>
          <ac:spMkLst>
            <pc:docMk/>
            <pc:sldMk cId="1518821111" sldId="285"/>
            <ac:spMk id="2" creationId="{00000000-0000-0000-0000-000000000000}"/>
          </ac:spMkLst>
        </pc:spChg>
        <pc:spChg chg="mod">
          <ac:chgData name="Lars Björkman" userId="10049411-c5d5-42b6-93f4-7d56d5eee647" providerId="ADAL" clId="{A16D6E20-6CC4-41FB-9276-F2B5AE6607A4}" dt="2024-06-27T13:52:25.215" v="5572" actId="207"/>
          <ac:spMkLst>
            <pc:docMk/>
            <pc:sldMk cId="1518821111" sldId="285"/>
            <ac:spMk id="10" creationId="{00000000-0000-0000-0000-000000000000}"/>
          </ac:spMkLst>
        </pc:spChg>
        <pc:spChg chg="mod">
          <ac:chgData name="Lars Björkman" userId="10049411-c5d5-42b6-93f4-7d56d5eee647" providerId="ADAL" clId="{A16D6E20-6CC4-41FB-9276-F2B5AE6607A4}" dt="2024-06-27T13:51:35.978" v="5559" actId="14100"/>
          <ac:spMkLst>
            <pc:docMk/>
            <pc:sldMk cId="1518821111" sldId="285"/>
            <ac:spMk id="11" creationId="{00000000-0000-0000-0000-000000000000}"/>
          </ac:spMkLst>
        </pc:spChg>
        <pc:spChg chg="mod">
          <ac:chgData name="Lars Björkman" userId="10049411-c5d5-42b6-93f4-7d56d5eee647" providerId="ADAL" clId="{A16D6E20-6CC4-41FB-9276-F2B5AE6607A4}" dt="2024-06-27T13:51:00.481" v="5556" actId="255"/>
          <ac:spMkLst>
            <pc:docMk/>
            <pc:sldMk cId="1518821111" sldId="285"/>
            <ac:spMk id="15" creationId="{2E49101B-7C1E-8D49-1B98-1B7F57B0C203}"/>
          </ac:spMkLst>
        </pc:spChg>
        <pc:spChg chg="mod">
          <ac:chgData name="Lars Björkman" userId="10049411-c5d5-42b6-93f4-7d56d5eee647" providerId="ADAL" clId="{A16D6E20-6CC4-41FB-9276-F2B5AE6607A4}" dt="2024-06-27T13:52:25.215" v="5572" actId="207"/>
          <ac:spMkLst>
            <pc:docMk/>
            <pc:sldMk cId="1518821111" sldId="285"/>
            <ac:spMk id="41" creationId="{00000000-0000-0000-0000-000000000000}"/>
          </ac:spMkLst>
        </pc:spChg>
        <pc:spChg chg="mod">
          <ac:chgData name="Lars Björkman" userId="10049411-c5d5-42b6-93f4-7d56d5eee647" providerId="ADAL" clId="{A16D6E20-6CC4-41FB-9276-F2B5AE6607A4}" dt="2024-06-27T13:52:25.215" v="5572" actId="207"/>
          <ac:spMkLst>
            <pc:docMk/>
            <pc:sldMk cId="1518821111" sldId="285"/>
            <ac:spMk id="42" creationId="{00000000-0000-0000-0000-000000000000}"/>
          </ac:spMkLst>
        </pc:spChg>
      </pc:sldChg>
      <pc:sldChg chg="modSp mod">
        <pc:chgData name="Lars Björkman" userId="10049411-c5d5-42b6-93f4-7d56d5eee647" providerId="ADAL" clId="{A16D6E20-6CC4-41FB-9276-F2B5AE6607A4}" dt="2024-06-27T17:47:28.078" v="6911" actId="255"/>
        <pc:sldMkLst>
          <pc:docMk/>
          <pc:sldMk cId="3521484618" sldId="298"/>
        </pc:sldMkLst>
        <pc:spChg chg="mod">
          <ac:chgData name="Lars Björkman" userId="10049411-c5d5-42b6-93f4-7d56d5eee647" providerId="ADAL" clId="{A16D6E20-6CC4-41FB-9276-F2B5AE6607A4}" dt="2024-06-27T17:47:07.710" v="6908" actId="2711"/>
          <ac:spMkLst>
            <pc:docMk/>
            <pc:sldMk cId="3521484618" sldId="298"/>
            <ac:spMk id="4" creationId="{D5584BA1-45B8-A292-8499-D6C565808501}"/>
          </ac:spMkLst>
        </pc:spChg>
        <pc:spChg chg="mod">
          <ac:chgData name="Lars Björkman" userId="10049411-c5d5-42b6-93f4-7d56d5eee647" providerId="ADAL" clId="{A16D6E20-6CC4-41FB-9276-F2B5AE6607A4}" dt="2024-06-27T17:47:07.710" v="6908" actId="2711"/>
          <ac:spMkLst>
            <pc:docMk/>
            <pc:sldMk cId="3521484618" sldId="298"/>
            <ac:spMk id="5" creationId="{00000000-0000-0000-0000-000000000000}"/>
          </ac:spMkLst>
        </pc:spChg>
        <pc:spChg chg="mod">
          <ac:chgData name="Lars Björkman" userId="10049411-c5d5-42b6-93f4-7d56d5eee647" providerId="ADAL" clId="{A16D6E20-6CC4-41FB-9276-F2B5AE6607A4}" dt="2024-06-27T17:47:28.078" v="6911" actId="255"/>
          <ac:spMkLst>
            <pc:docMk/>
            <pc:sldMk cId="3521484618" sldId="298"/>
            <ac:spMk id="7" creationId="{BB5366BB-9721-BA00-17AB-3F9D47005F2A}"/>
          </ac:spMkLst>
        </pc:spChg>
        <pc:spChg chg="mod">
          <ac:chgData name="Lars Björkman" userId="10049411-c5d5-42b6-93f4-7d56d5eee647" providerId="ADAL" clId="{A16D6E20-6CC4-41FB-9276-F2B5AE6607A4}" dt="2024-06-27T17:47:07.710" v="6908" actId="2711"/>
          <ac:spMkLst>
            <pc:docMk/>
            <pc:sldMk cId="3521484618" sldId="298"/>
            <ac:spMk id="10" creationId="{00000000-0000-0000-0000-000000000000}"/>
          </ac:spMkLst>
        </pc:spChg>
      </pc:sldChg>
      <pc:sldChg chg="del">
        <pc:chgData name="Lars Björkman" userId="10049411-c5d5-42b6-93f4-7d56d5eee647" providerId="ADAL" clId="{A16D6E20-6CC4-41FB-9276-F2B5AE6607A4}" dt="2024-06-27T16:28:37.379" v="6376" actId="2696"/>
        <pc:sldMkLst>
          <pc:docMk/>
          <pc:sldMk cId="2120000574" sldId="303"/>
        </pc:sldMkLst>
      </pc:sldChg>
      <pc:sldChg chg="modSp add mod">
        <pc:chgData name="Lars Björkman" userId="10049411-c5d5-42b6-93f4-7d56d5eee647" providerId="ADAL" clId="{A16D6E20-6CC4-41FB-9276-F2B5AE6607A4}" dt="2024-06-27T17:11:14.189" v="6450" actId="207"/>
        <pc:sldMkLst>
          <pc:docMk/>
          <pc:sldMk cId="2470898784" sldId="303"/>
        </pc:sldMkLst>
        <pc:spChg chg="mod">
          <ac:chgData name="Lars Björkman" userId="10049411-c5d5-42b6-93f4-7d56d5eee647" providerId="ADAL" clId="{A16D6E20-6CC4-41FB-9276-F2B5AE6607A4}" dt="2024-06-27T17:11:02.083" v="6448" actId="2711"/>
          <ac:spMkLst>
            <pc:docMk/>
            <pc:sldMk cId="2470898784" sldId="303"/>
            <ac:spMk id="17" creationId="{C20C5318-E633-948A-CE41-DD2ECA597BB9}"/>
          </ac:spMkLst>
        </pc:spChg>
        <pc:spChg chg="mod">
          <ac:chgData name="Lars Björkman" userId="10049411-c5d5-42b6-93f4-7d56d5eee647" providerId="ADAL" clId="{A16D6E20-6CC4-41FB-9276-F2B5AE6607A4}" dt="2024-06-27T17:11:02.083" v="6448" actId="2711"/>
          <ac:spMkLst>
            <pc:docMk/>
            <pc:sldMk cId="2470898784" sldId="303"/>
            <ac:spMk id="18" creationId="{B4B5E7E2-38F5-0F9E-B209-49DD1EAEFAB5}"/>
          </ac:spMkLst>
        </pc:spChg>
        <pc:spChg chg="mod">
          <ac:chgData name="Lars Björkman" userId="10049411-c5d5-42b6-93f4-7d56d5eee647" providerId="ADAL" clId="{A16D6E20-6CC4-41FB-9276-F2B5AE6607A4}" dt="2024-06-27T17:11:02.083" v="6448" actId="2711"/>
          <ac:spMkLst>
            <pc:docMk/>
            <pc:sldMk cId="2470898784" sldId="303"/>
            <ac:spMk id="24" creationId="{5C1E84ED-EB4D-F459-AAAC-FE1E90FEB6DA}"/>
          </ac:spMkLst>
        </pc:spChg>
        <pc:spChg chg="mod">
          <ac:chgData name="Lars Björkman" userId="10049411-c5d5-42b6-93f4-7d56d5eee647" providerId="ADAL" clId="{A16D6E20-6CC4-41FB-9276-F2B5AE6607A4}" dt="2024-06-27T17:11:02.083" v="6448" actId="2711"/>
          <ac:spMkLst>
            <pc:docMk/>
            <pc:sldMk cId="2470898784" sldId="303"/>
            <ac:spMk id="25" creationId="{79BC5BCB-9105-26B5-E5AF-BD09D9D0A10E}"/>
          </ac:spMkLst>
        </pc:spChg>
        <pc:spChg chg="mod">
          <ac:chgData name="Lars Björkman" userId="10049411-c5d5-42b6-93f4-7d56d5eee647" providerId="ADAL" clId="{A16D6E20-6CC4-41FB-9276-F2B5AE6607A4}" dt="2024-06-27T17:11:02.083" v="6448" actId="2711"/>
          <ac:spMkLst>
            <pc:docMk/>
            <pc:sldMk cId="2470898784" sldId="303"/>
            <ac:spMk id="26" creationId="{DE67B0F7-9398-C050-87E2-FDDE7F2F9E98}"/>
          </ac:spMkLst>
        </pc:spChg>
        <pc:spChg chg="mod">
          <ac:chgData name="Lars Björkman" userId="10049411-c5d5-42b6-93f4-7d56d5eee647" providerId="ADAL" clId="{A16D6E20-6CC4-41FB-9276-F2B5AE6607A4}" dt="2024-06-27T17:11:02.083" v="6448" actId="2711"/>
          <ac:spMkLst>
            <pc:docMk/>
            <pc:sldMk cId="2470898784" sldId="303"/>
            <ac:spMk id="27" creationId="{A4729388-2573-5BF1-0338-F9A7DEE95D52}"/>
          </ac:spMkLst>
        </pc:spChg>
        <pc:spChg chg="mod">
          <ac:chgData name="Lars Björkman" userId="10049411-c5d5-42b6-93f4-7d56d5eee647" providerId="ADAL" clId="{A16D6E20-6CC4-41FB-9276-F2B5AE6607A4}" dt="2024-06-27T17:11:02.083" v="6448" actId="2711"/>
          <ac:spMkLst>
            <pc:docMk/>
            <pc:sldMk cId="2470898784" sldId="303"/>
            <ac:spMk id="28" creationId="{7923C1C1-932B-227A-61D2-6E84BEEEA709}"/>
          </ac:spMkLst>
        </pc:spChg>
        <pc:spChg chg="mod">
          <ac:chgData name="Lars Björkman" userId="10049411-c5d5-42b6-93f4-7d56d5eee647" providerId="ADAL" clId="{A16D6E20-6CC4-41FB-9276-F2B5AE6607A4}" dt="2024-06-27T17:11:02.083" v="6448" actId="2711"/>
          <ac:spMkLst>
            <pc:docMk/>
            <pc:sldMk cId="2470898784" sldId="303"/>
            <ac:spMk id="29" creationId="{E07910B4-784B-DA7F-D3CE-CB4606FF9B68}"/>
          </ac:spMkLst>
        </pc:spChg>
        <pc:spChg chg="mod">
          <ac:chgData name="Lars Björkman" userId="10049411-c5d5-42b6-93f4-7d56d5eee647" providerId="ADAL" clId="{A16D6E20-6CC4-41FB-9276-F2B5AE6607A4}" dt="2024-06-27T17:11:02.083" v="6448" actId="2711"/>
          <ac:spMkLst>
            <pc:docMk/>
            <pc:sldMk cId="2470898784" sldId="303"/>
            <ac:spMk id="30" creationId="{CC4A67A2-3003-0346-875F-A4CC77315102}"/>
          </ac:spMkLst>
        </pc:spChg>
        <pc:spChg chg="mod">
          <ac:chgData name="Lars Björkman" userId="10049411-c5d5-42b6-93f4-7d56d5eee647" providerId="ADAL" clId="{A16D6E20-6CC4-41FB-9276-F2B5AE6607A4}" dt="2024-06-27T17:11:02.083" v="6448" actId="2711"/>
          <ac:spMkLst>
            <pc:docMk/>
            <pc:sldMk cId="2470898784" sldId="303"/>
            <ac:spMk id="31" creationId="{06EC144F-8CCB-7B99-3FEA-7B3997A42B5F}"/>
          </ac:spMkLst>
        </pc:spChg>
        <pc:spChg chg="mod">
          <ac:chgData name="Lars Björkman" userId="10049411-c5d5-42b6-93f4-7d56d5eee647" providerId="ADAL" clId="{A16D6E20-6CC4-41FB-9276-F2B5AE6607A4}" dt="2024-06-27T17:11:02.083" v="6448" actId="2711"/>
          <ac:spMkLst>
            <pc:docMk/>
            <pc:sldMk cId="2470898784" sldId="303"/>
            <ac:spMk id="32" creationId="{0302EE3B-141E-DD7D-727A-543AD2E09355}"/>
          </ac:spMkLst>
        </pc:spChg>
        <pc:spChg chg="mod">
          <ac:chgData name="Lars Björkman" userId="10049411-c5d5-42b6-93f4-7d56d5eee647" providerId="ADAL" clId="{A16D6E20-6CC4-41FB-9276-F2B5AE6607A4}" dt="2024-06-27T17:11:02.083" v="6448" actId="2711"/>
          <ac:spMkLst>
            <pc:docMk/>
            <pc:sldMk cId="2470898784" sldId="303"/>
            <ac:spMk id="33" creationId="{69574053-092A-E799-8E96-247AEF543EC6}"/>
          </ac:spMkLst>
        </pc:spChg>
        <pc:spChg chg="mod">
          <ac:chgData name="Lars Björkman" userId="10049411-c5d5-42b6-93f4-7d56d5eee647" providerId="ADAL" clId="{A16D6E20-6CC4-41FB-9276-F2B5AE6607A4}" dt="2024-06-27T17:11:02.083" v="6448" actId="2711"/>
          <ac:spMkLst>
            <pc:docMk/>
            <pc:sldMk cId="2470898784" sldId="303"/>
            <ac:spMk id="34" creationId="{3D990220-D9CF-29DF-CF72-4538F2E4B1C5}"/>
          </ac:spMkLst>
        </pc:spChg>
        <pc:spChg chg="mod">
          <ac:chgData name="Lars Björkman" userId="10049411-c5d5-42b6-93f4-7d56d5eee647" providerId="ADAL" clId="{A16D6E20-6CC4-41FB-9276-F2B5AE6607A4}" dt="2024-06-27T17:11:02.083" v="6448" actId="2711"/>
          <ac:spMkLst>
            <pc:docMk/>
            <pc:sldMk cId="2470898784" sldId="303"/>
            <ac:spMk id="35" creationId="{2B07650A-A88D-55FD-8557-A3E1434E2812}"/>
          </ac:spMkLst>
        </pc:spChg>
        <pc:spChg chg="mod">
          <ac:chgData name="Lars Björkman" userId="10049411-c5d5-42b6-93f4-7d56d5eee647" providerId="ADAL" clId="{A16D6E20-6CC4-41FB-9276-F2B5AE6607A4}" dt="2024-06-27T17:11:02.083" v="6448" actId="2711"/>
          <ac:spMkLst>
            <pc:docMk/>
            <pc:sldMk cId="2470898784" sldId="303"/>
            <ac:spMk id="36" creationId="{BD370D05-1355-7E00-FC25-4E730013FEAD}"/>
          </ac:spMkLst>
        </pc:spChg>
        <pc:spChg chg="mod">
          <ac:chgData name="Lars Björkman" userId="10049411-c5d5-42b6-93f4-7d56d5eee647" providerId="ADAL" clId="{A16D6E20-6CC4-41FB-9276-F2B5AE6607A4}" dt="2024-06-27T17:11:02.083" v="6448" actId="2711"/>
          <ac:spMkLst>
            <pc:docMk/>
            <pc:sldMk cId="2470898784" sldId="303"/>
            <ac:spMk id="44" creationId="{7A4F458B-5505-6351-F0EA-A2BD4812A229}"/>
          </ac:spMkLst>
        </pc:spChg>
        <pc:spChg chg="mod">
          <ac:chgData name="Lars Björkman" userId="10049411-c5d5-42b6-93f4-7d56d5eee647" providerId="ADAL" clId="{A16D6E20-6CC4-41FB-9276-F2B5AE6607A4}" dt="2024-06-27T17:11:02.083" v="6448" actId="2711"/>
          <ac:spMkLst>
            <pc:docMk/>
            <pc:sldMk cId="2470898784" sldId="303"/>
            <ac:spMk id="45" creationId="{06E062FA-8A1D-75FE-A991-64962920BBC1}"/>
          </ac:spMkLst>
        </pc:spChg>
        <pc:spChg chg="mod">
          <ac:chgData name="Lars Björkman" userId="10049411-c5d5-42b6-93f4-7d56d5eee647" providerId="ADAL" clId="{A16D6E20-6CC4-41FB-9276-F2B5AE6607A4}" dt="2024-06-27T17:11:14.189" v="6450" actId="207"/>
          <ac:spMkLst>
            <pc:docMk/>
            <pc:sldMk cId="2470898784" sldId="303"/>
            <ac:spMk id="47" creationId="{77E1D652-5076-EBFC-37C1-014DF1320B80}"/>
          </ac:spMkLst>
        </pc:spChg>
        <pc:spChg chg="mod">
          <ac:chgData name="Lars Björkman" userId="10049411-c5d5-42b6-93f4-7d56d5eee647" providerId="ADAL" clId="{A16D6E20-6CC4-41FB-9276-F2B5AE6607A4}" dt="2024-06-27T17:11:02.083" v="6448" actId="2711"/>
          <ac:spMkLst>
            <pc:docMk/>
            <pc:sldMk cId="2470898784" sldId="303"/>
            <ac:spMk id="72" creationId="{090E940D-34E6-4C7C-9315-FA80A8D5AA0B}"/>
          </ac:spMkLst>
        </pc:spChg>
        <pc:spChg chg="mod">
          <ac:chgData name="Lars Björkman" userId="10049411-c5d5-42b6-93f4-7d56d5eee647" providerId="ADAL" clId="{A16D6E20-6CC4-41FB-9276-F2B5AE6607A4}" dt="2024-06-27T17:11:02.083" v="6448" actId="2711"/>
          <ac:spMkLst>
            <pc:docMk/>
            <pc:sldMk cId="2470898784" sldId="303"/>
            <ac:spMk id="73" creationId="{60056853-5012-051A-91EC-6E3478C14AF3}"/>
          </ac:spMkLst>
        </pc:spChg>
        <pc:spChg chg="mod">
          <ac:chgData name="Lars Björkman" userId="10049411-c5d5-42b6-93f4-7d56d5eee647" providerId="ADAL" clId="{A16D6E20-6CC4-41FB-9276-F2B5AE6607A4}" dt="2024-06-27T17:11:02.083" v="6448" actId="2711"/>
          <ac:spMkLst>
            <pc:docMk/>
            <pc:sldMk cId="2470898784" sldId="303"/>
            <ac:spMk id="74" creationId="{06324AD3-FBD4-800F-DF2A-D179EB825CEA}"/>
          </ac:spMkLst>
        </pc:spChg>
        <pc:spChg chg="mod">
          <ac:chgData name="Lars Björkman" userId="10049411-c5d5-42b6-93f4-7d56d5eee647" providerId="ADAL" clId="{A16D6E20-6CC4-41FB-9276-F2B5AE6607A4}" dt="2024-06-27T17:11:02.083" v="6448" actId="2711"/>
          <ac:spMkLst>
            <pc:docMk/>
            <pc:sldMk cId="2470898784" sldId="303"/>
            <ac:spMk id="75" creationId="{C968277B-1BEE-C0E0-7031-D8FD8FA0A5E9}"/>
          </ac:spMkLst>
        </pc:spChg>
        <pc:graphicFrameChg chg="modGraphic">
          <ac:chgData name="Lars Björkman" userId="10049411-c5d5-42b6-93f4-7d56d5eee647" providerId="ADAL" clId="{A16D6E20-6CC4-41FB-9276-F2B5AE6607A4}" dt="2024-06-27T17:10:22.902" v="6441" actId="2711"/>
          <ac:graphicFrameMkLst>
            <pc:docMk/>
            <pc:sldMk cId="2470898784" sldId="303"/>
            <ac:graphicFrameMk id="12" creationId="{00000000-0000-0000-0000-000000000000}"/>
          </ac:graphicFrameMkLst>
        </pc:graphicFrameChg>
        <pc:graphicFrameChg chg="mod modGraphic">
          <ac:chgData name="Lars Björkman" userId="10049411-c5d5-42b6-93f4-7d56d5eee647" providerId="ADAL" clId="{A16D6E20-6CC4-41FB-9276-F2B5AE6607A4}" dt="2024-06-27T17:10:46.241" v="6447" actId="2711"/>
          <ac:graphicFrameMkLst>
            <pc:docMk/>
            <pc:sldMk cId="2470898784" sldId="303"/>
            <ac:graphicFrameMk id="16" creationId="{66556DEF-8D45-457C-95C3-AE0A535ECB3D}"/>
          </ac:graphicFrameMkLst>
        </pc:graphicFrameChg>
      </pc:sldChg>
      <pc:sldChg chg="modSp add mod">
        <pc:chgData name="Lars Björkman" userId="10049411-c5d5-42b6-93f4-7d56d5eee647" providerId="ADAL" clId="{A16D6E20-6CC4-41FB-9276-F2B5AE6607A4}" dt="2024-06-27T17:07:44.808" v="6427" actId="2711"/>
        <pc:sldMkLst>
          <pc:docMk/>
          <pc:sldMk cId="665680301" sldId="308"/>
        </pc:sldMkLst>
        <pc:spChg chg="mod">
          <ac:chgData name="Lars Björkman" userId="10049411-c5d5-42b6-93f4-7d56d5eee647" providerId="ADAL" clId="{A16D6E20-6CC4-41FB-9276-F2B5AE6607A4}" dt="2024-06-27T17:07:44.808" v="6427" actId="2711"/>
          <ac:spMkLst>
            <pc:docMk/>
            <pc:sldMk cId="665680301" sldId="308"/>
            <ac:spMk id="2" creationId="{00000000-0000-0000-0000-000000000000}"/>
          </ac:spMkLst>
        </pc:spChg>
        <pc:spChg chg="mod">
          <ac:chgData name="Lars Björkman" userId="10049411-c5d5-42b6-93f4-7d56d5eee647" providerId="ADAL" clId="{A16D6E20-6CC4-41FB-9276-F2B5AE6607A4}" dt="2024-06-27T17:07:44.808" v="6427" actId="2711"/>
          <ac:spMkLst>
            <pc:docMk/>
            <pc:sldMk cId="665680301" sldId="308"/>
            <ac:spMk id="3" creationId="{00000000-0000-0000-0000-000000000000}"/>
          </ac:spMkLst>
        </pc:spChg>
        <pc:spChg chg="mod">
          <ac:chgData name="Lars Björkman" userId="10049411-c5d5-42b6-93f4-7d56d5eee647" providerId="ADAL" clId="{A16D6E20-6CC4-41FB-9276-F2B5AE6607A4}" dt="2024-06-27T17:07:44.808" v="6427" actId="2711"/>
          <ac:spMkLst>
            <pc:docMk/>
            <pc:sldMk cId="665680301" sldId="308"/>
            <ac:spMk id="4" creationId="{00000000-0000-0000-0000-000000000000}"/>
          </ac:spMkLst>
        </pc:spChg>
        <pc:spChg chg="mod">
          <ac:chgData name="Lars Björkman" userId="10049411-c5d5-42b6-93f4-7d56d5eee647" providerId="ADAL" clId="{A16D6E20-6CC4-41FB-9276-F2B5AE6607A4}" dt="2024-06-27T17:07:44.808" v="6427" actId="2711"/>
          <ac:spMkLst>
            <pc:docMk/>
            <pc:sldMk cId="665680301" sldId="308"/>
            <ac:spMk id="9" creationId="{00000000-0000-0000-0000-000000000000}"/>
          </ac:spMkLst>
        </pc:spChg>
        <pc:spChg chg="mod">
          <ac:chgData name="Lars Björkman" userId="10049411-c5d5-42b6-93f4-7d56d5eee647" providerId="ADAL" clId="{A16D6E20-6CC4-41FB-9276-F2B5AE6607A4}" dt="2024-06-27T17:07:44.808" v="6427" actId="2711"/>
          <ac:spMkLst>
            <pc:docMk/>
            <pc:sldMk cId="665680301" sldId="308"/>
            <ac:spMk id="12" creationId="{39378808-5DB5-3D91-68D1-4CE6727A8AAE}"/>
          </ac:spMkLst>
        </pc:spChg>
        <pc:spChg chg="mod">
          <ac:chgData name="Lars Björkman" userId="10049411-c5d5-42b6-93f4-7d56d5eee647" providerId="ADAL" clId="{A16D6E20-6CC4-41FB-9276-F2B5AE6607A4}" dt="2024-06-27T17:07:44.808" v="6427" actId="2711"/>
          <ac:spMkLst>
            <pc:docMk/>
            <pc:sldMk cId="665680301" sldId="308"/>
            <ac:spMk id="34" creationId="{00000000-0000-0000-0000-000000000000}"/>
          </ac:spMkLst>
        </pc:spChg>
        <pc:spChg chg="mod">
          <ac:chgData name="Lars Björkman" userId="10049411-c5d5-42b6-93f4-7d56d5eee647" providerId="ADAL" clId="{A16D6E20-6CC4-41FB-9276-F2B5AE6607A4}" dt="2024-06-27T17:07:44.808" v="6427" actId="2711"/>
          <ac:spMkLst>
            <pc:docMk/>
            <pc:sldMk cId="665680301" sldId="308"/>
            <ac:spMk id="35" creationId="{00000000-0000-0000-0000-000000000000}"/>
          </ac:spMkLst>
        </pc:spChg>
        <pc:spChg chg="mod">
          <ac:chgData name="Lars Björkman" userId="10049411-c5d5-42b6-93f4-7d56d5eee647" providerId="ADAL" clId="{A16D6E20-6CC4-41FB-9276-F2B5AE6607A4}" dt="2024-06-27T17:07:44.808" v="6427" actId="2711"/>
          <ac:spMkLst>
            <pc:docMk/>
            <pc:sldMk cId="665680301" sldId="308"/>
            <ac:spMk id="48" creationId="{00000000-0000-0000-0000-000000000000}"/>
          </ac:spMkLst>
        </pc:spChg>
      </pc:sldChg>
      <pc:sldChg chg="del">
        <pc:chgData name="Lars Björkman" userId="10049411-c5d5-42b6-93f4-7d56d5eee647" providerId="ADAL" clId="{A16D6E20-6CC4-41FB-9276-F2B5AE6607A4}" dt="2024-06-27T16:28:37.379" v="6376" actId="2696"/>
        <pc:sldMkLst>
          <pc:docMk/>
          <pc:sldMk cId="2603323524" sldId="308"/>
        </pc:sldMkLst>
      </pc:sldChg>
      <pc:sldChg chg="addSp delSp modSp mod">
        <pc:chgData name="Lars Björkman" userId="10049411-c5d5-42b6-93f4-7d56d5eee647" providerId="ADAL" clId="{A16D6E20-6CC4-41FB-9276-F2B5AE6607A4}" dt="2024-06-28T07:51:57.295" v="8889" actId="20577"/>
        <pc:sldMkLst>
          <pc:docMk/>
          <pc:sldMk cId="938103167" sldId="309"/>
        </pc:sldMkLst>
        <pc:spChg chg="del">
          <ac:chgData name="Lars Björkman" userId="10049411-c5d5-42b6-93f4-7d56d5eee647" providerId="ADAL" clId="{A16D6E20-6CC4-41FB-9276-F2B5AE6607A4}" dt="2024-06-27T17:52:47.608" v="7081" actId="478"/>
          <ac:spMkLst>
            <pc:docMk/>
            <pc:sldMk cId="938103167" sldId="309"/>
            <ac:spMk id="2" creationId="{76F67A4A-7EF8-C1F0-38C1-84EC3CCAB61E}"/>
          </ac:spMkLst>
        </pc:spChg>
        <pc:spChg chg="add mod">
          <ac:chgData name="Lars Björkman" userId="10049411-c5d5-42b6-93f4-7d56d5eee647" providerId="ADAL" clId="{A16D6E20-6CC4-41FB-9276-F2B5AE6607A4}" dt="2024-06-27T17:58:30.717" v="7128" actId="20577"/>
          <ac:spMkLst>
            <pc:docMk/>
            <pc:sldMk cId="938103167" sldId="309"/>
            <ac:spMk id="3" creationId="{63087C23-0981-BEF0-C661-28716079EC3B}"/>
          </ac:spMkLst>
        </pc:spChg>
        <pc:spChg chg="mod">
          <ac:chgData name="Lars Björkman" userId="10049411-c5d5-42b6-93f4-7d56d5eee647" providerId="ADAL" clId="{A16D6E20-6CC4-41FB-9276-F2B5AE6607A4}" dt="2024-06-28T07:51:57.295" v="8889" actId="20577"/>
          <ac:spMkLst>
            <pc:docMk/>
            <pc:sldMk cId="938103167" sldId="309"/>
            <ac:spMk id="4" creationId="{00000000-0000-0000-0000-000000000000}"/>
          </ac:spMkLst>
        </pc:spChg>
        <pc:spChg chg="del">
          <ac:chgData name="Lars Björkman" userId="10049411-c5d5-42b6-93f4-7d56d5eee647" providerId="ADAL" clId="{A16D6E20-6CC4-41FB-9276-F2B5AE6607A4}" dt="2024-06-27T17:52:47.608" v="7081" actId="478"/>
          <ac:spMkLst>
            <pc:docMk/>
            <pc:sldMk cId="938103167" sldId="309"/>
            <ac:spMk id="5" creationId="{00000000-0000-0000-0000-000000000000}"/>
          </ac:spMkLst>
        </pc:spChg>
        <pc:spChg chg="del">
          <ac:chgData name="Lars Björkman" userId="10049411-c5d5-42b6-93f4-7d56d5eee647" providerId="ADAL" clId="{A16D6E20-6CC4-41FB-9276-F2B5AE6607A4}" dt="2024-06-27T17:52:47.608" v="7081" actId="478"/>
          <ac:spMkLst>
            <pc:docMk/>
            <pc:sldMk cId="938103167" sldId="309"/>
            <ac:spMk id="6" creationId="{00000000-0000-0000-0000-000000000000}"/>
          </ac:spMkLst>
        </pc:spChg>
        <pc:spChg chg="del">
          <ac:chgData name="Lars Björkman" userId="10049411-c5d5-42b6-93f4-7d56d5eee647" providerId="ADAL" clId="{A16D6E20-6CC4-41FB-9276-F2B5AE6607A4}" dt="2024-06-27T17:52:47.608" v="7081" actId="478"/>
          <ac:spMkLst>
            <pc:docMk/>
            <pc:sldMk cId="938103167" sldId="309"/>
            <ac:spMk id="7" creationId="{00000000-0000-0000-0000-000000000000}"/>
          </ac:spMkLst>
        </pc:spChg>
        <pc:spChg chg="del">
          <ac:chgData name="Lars Björkman" userId="10049411-c5d5-42b6-93f4-7d56d5eee647" providerId="ADAL" clId="{A16D6E20-6CC4-41FB-9276-F2B5AE6607A4}" dt="2024-06-27T17:52:47.608" v="7081" actId="478"/>
          <ac:spMkLst>
            <pc:docMk/>
            <pc:sldMk cId="938103167" sldId="309"/>
            <ac:spMk id="8" creationId="{00000000-0000-0000-0000-000000000000}"/>
          </ac:spMkLst>
        </pc:spChg>
        <pc:spChg chg="del">
          <ac:chgData name="Lars Björkman" userId="10049411-c5d5-42b6-93f4-7d56d5eee647" providerId="ADAL" clId="{A16D6E20-6CC4-41FB-9276-F2B5AE6607A4}" dt="2024-06-27T17:52:47.608" v="7081" actId="478"/>
          <ac:spMkLst>
            <pc:docMk/>
            <pc:sldMk cId="938103167" sldId="309"/>
            <ac:spMk id="11" creationId="{00000000-0000-0000-0000-000000000000}"/>
          </ac:spMkLst>
        </pc:spChg>
        <pc:spChg chg="del">
          <ac:chgData name="Lars Björkman" userId="10049411-c5d5-42b6-93f4-7d56d5eee647" providerId="ADAL" clId="{A16D6E20-6CC4-41FB-9276-F2B5AE6607A4}" dt="2024-06-27T17:52:43.225" v="7080" actId="478"/>
          <ac:spMkLst>
            <pc:docMk/>
            <pc:sldMk cId="938103167" sldId="309"/>
            <ac:spMk id="12" creationId="{00000000-0000-0000-0000-000000000000}"/>
          </ac:spMkLst>
        </pc:spChg>
        <pc:spChg chg="del">
          <ac:chgData name="Lars Björkman" userId="10049411-c5d5-42b6-93f4-7d56d5eee647" providerId="ADAL" clId="{A16D6E20-6CC4-41FB-9276-F2B5AE6607A4}" dt="2024-06-27T17:52:47.608" v="7081" actId="478"/>
          <ac:spMkLst>
            <pc:docMk/>
            <pc:sldMk cId="938103167" sldId="309"/>
            <ac:spMk id="13" creationId="{00000000-0000-0000-0000-000000000000}"/>
          </ac:spMkLst>
        </pc:spChg>
        <pc:spChg chg="del">
          <ac:chgData name="Lars Björkman" userId="10049411-c5d5-42b6-93f4-7d56d5eee647" providerId="ADAL" clId="{A16D6E20-6CC4-41FB-9276-F2B5AE6607A4}" dt="2024-06-27T17:52:47.608" v="7081" actId="478"/>
          <ac:spMkLst>
            <pc:docMk/>
            <pc:sldMk cId="938103167" sldId="309"/>
            <ac:spMk id="15" creationId="{00000000-0000-0000-0000-000000000000}"/>
          </ac:spMkLst>
        </pc:spChg>
        <pc:spChg chg="del">
          <ac:chgData name="Lars Björkman" userId="10049411-c5d5-42b6-93f4-7d56d5eee647" providerId="ADAL" clId="{A16D6E20-6CC4-41FB-9276-F2B5AE6607A4}" dt="2024-06-27T17:52:47.608" v="7081" actId="478"/>
          <ac:spMkLst>
            <pc:docMk/>
            <pc:sldMk cId="938103167" sldId="309"/>
            <ac:spMk id="16" creationId="{00000000-0000-0000-0000-000000000000}"/>
          </ac:spMkLst>
        </pc:spChg>
        <pc:spChg chg="del">
          <ac:chgData name="Lars Björkman" userId="10049411-c5d5-42b6-93f4-7d56d5eee647" providerId="ADAL" clId="{A16D6E20-6CC4-41FB-9276-F2B5AE6607A4}" dt="2024-06-27T17:52:47.608" v="7081" actId="478"/>
          <ac:spMkLst>
            <pc:docMk/>
            <pc:sldMk cId="938103167" sldId="309"/>
            <ac:spMk id="17" creationId="{00000000-0000-0000-0000-000000000000}"/>
          </ac:spMkLst>
        </pc:spChg>
        <pc:spChg chg="del">
          <ac:chgData name="Lars Björkman" userId="10049411-c5d5-42b6-93f4-7d56d5eee647" providerId="ADAL" clId="{A16D6E20-6CC4-41FB-9276-F2B5AE6607A4}" dt="2024-06-27T17:52:47.608" v="7081" actId="478"/>
          <ac:spMkLst>
            <pc:docMk/>
            <pc:sldMk cId="938103167" sldId="309"/>
            <ac:spMk id="18" creationId="{00000000-0000-0000-0000-000000000000}"/>
          </ac:spMkLst>
        </pc:spChg>
        <pc:spChg chg="del">
          <ac:chgData name="Lars Björkman" userId="10049411-c5d5-42b6-93f4-7d56d5eee647" providerId="ADAL" clId="{A16D6E20-6CC4-41FB-9276-F2B5AE6607A4}" dt="2024-06-27T17:52:47.608" v="7081" actId="478"/>
          <ac:spMkLst>
            <pc:docMk/>
            <pc:sldMk cId="938103167" sldId="309"/>
            <ac:spMk id="21" creationId="{00000000-0000-0000-0000-000000000000}"/>
          </ac:spMkLst>
        </pc:spChg>
      </pc:sldChg>
      <pc:sldChg chg="modSp add mod">
        <pc:chgData name="Lars Björkman" userId="10049411-c5d5-42b6-93f4-7d56d5eee647" providerId="ADAL" clId="{A16D6E20-6CC4-41FB-9276-F2B5AE6607A4}" dt="2024-06-27T17:32:29.058" v="6724" actId="207"/>
        <pc:sldMkLst>
          <pc:docMk/>
          <pc:sldMk cId="1835481362" sldId="312"/>
        </pc:sldMkLst>
        <pc:spChg chg="mod">
          <ac:chgData name="Lars Björkman" userId="10049411-c5d5-42b6-93f4-7d56d5eee647" providerId="ADAL" clId="{A16D6E20-6CC4-41FB-9276-F2B5AE6607A4}" dt="2024-06-27T17:32:19.568" v="6723" actId="2711"/>
          <ac:spMkLst>
            <pc:docMk/>
            <pc:sldMk cId="1835481362" sldId="312"/>
            <ac:spMk id="3" creationId="{00000000-0000-0000-0000-000000000000}"/>
          </ac:spMkLst>
        </pc:spChg>
        <pc:spChg chg="mod">
          <ac:chgData name="Lars Björkman" userId="10049411-c5d5-42b6-93f4-7d56d5eee647" providerId="ADAL" clId="{A16D6E20-6CC4-41FB-9276-F2B5AE6607A4}" dt="2024-06-27T17:32:19.568" v="6723" actId="2711"/>
          <ac:spMkLst>
            <pc:docMk/>
            <pc:sldMk cId="1835481362" sldId="312"/>
            <ac:spMk id="4" creationId="{00000000-0000-0000-0000-000000000000}"/>
          </ac:spMkLst>
        </pc:spChg>
        <pc:spChg chg="mod">
          <ac:chgData name="Lars Björkman" userId="10049411-c5d5-42b6-93f4-7d56d5eee647" providerId="ADAL" clId="{A16D6E20-6CC4-41FB-9276-F2B5AE6607A4}" dt="2024-06-27T17:32:29.058" v="6724" actId="207"/>
          <ac:spMkLst>
            <pc:docMk/>
            <pc:sldMk cId="1835481362" sldId="312"/>
            <ac:spMk id="9" creationId="{00000000-0000-0000-0000-000000000000}"/>
          </ac:spMkLst>
        </pc:spChg>
      </pc:sldChg>
      <pc:sldChg chg="del">
        <pc:chgData name="Lars Björkman" userId="10049411-c5d5-42b6-93f4-7d56d5eee647" providerId="ADAL" clId="{A16D6E20-6CC4-41FB-9276-F2B5AE6607A4}" dt="2024-06-27T17:27:24.188" v="6633" actId="2696"/>
        <pc:sldMkLst>
          <pc:docMk/>
          <pc:sldMk cId="3774495956" sldId="312"/>
        </pc:sldMkLst>
      </pc:sldChg>
      <pc:sldChg chg="del">
        <pc:chgData name="Lars Björkman" userId="10049411-c5d5-42b6-93f4-7d56d5eee647" providerId="ADAL" clId="{A16D6E20-6CC4-41FB-9276-F2B5AE6607A4}" dt="2024-06-25T18:52:57.876" v="105" actId="47"/>
        <pc:sldMkLst>
          <pc:docMk/>
          <pc:sldMk cId="2502283909" sldId="316"/>
        </pc:sldMkLst>
      </pc:sldChg>
      <pc:sldChg chg="addSp delSp modSp mod">
        <pc:chgData name="Lars Björkman" userId="10049411-c5d5-42b6-93f4-7d56d5eee647" providerId="ADAL" clId="{A16D6E20-6CC4-41FB-9276-F2B5AE6607A4}" dt="2024-06-26T18:07:57.036" v="4301" actId="2711"/>
        <pc:sldMkLst>
          <pc:docMk/>
          <pc:sldMk cId="525706207" sldId="318"/>
        </pc:sldMkLst>
        <pc:spChg chg="del">
          <ac:chgData name="Lars Björkman" userId="10049411-c5d5-42b6-93f4-7d56d5eee647" providerId="ADAL" clId="{A16D6E20-6CC4-41FB-9276-F2B5AE6607A4}" dt="2024-06-26T08:10:22.461" v="1855" actId="478"/>
          <ac:spMkLst>
            <pc:docMk/>
            <pc:sldMk cId="525706207" sldId="318"/>
            <ac:spMk id="2" creationId="{00000000-0000-0000-0000-000000000000}"/>
          </ac:spMkLst>
        </pc:spChg>
        <pc:spChg chg="del mod">
          <ac:chgData name="Lars Björkman" userId="10049411-c5d5-42b6-93f4-7d56d5eee647" providerId="ADAL" clId="{A16D6E20-6CC4-41FB-9276-F2B5AE6607A4}" dt="2024-06-26T08:11:42.653" v="1884" actId="478"/>
          <ac:spMkLst>
            <pc:docMk/>
            <pc:sldMk cId="525706207" sldId="318"/>
            <ac:spMk id="3" creationId="{1BA89E26-523C-F7E0-AB28-C03E130E70F3}"/>
          </ac:spMkLst>
        </pc:spChg>
        <pc:spChg chg="add del mod">
          <ac:chgData name="Lars Björkman" userId="10049411-c5d5-42b6-93f4-7d56d5eee647" providerId="ADAL" clId="{A16D6E20-6CC4-41FB-9276-F2B5AE6607A4}" dt="2024-06-26T08:10:44.054" v="1882" actId="478"/>
          <ac:spMkLst>
            <pc:docMk/>
            <pc:sldMk cId="525706207" sldId="318"/>
            <ac:spMk id="5" creationId="{78468A1E-46F1-C884-5018-18752A8DF181}"/>
          </ac:spMkLst>
        </pc:spChg>
        <pc:spChg chg="add mod">
          <ac:chgData name="Lars Björkman" userId="10049411-c5d5-42b6-93f4-7d56d5eee647" providerId="ADAL" clId="{A16D6E20-6CC4-41FB-9276-F2B5AE6607A4}" dt="2024-06-26T08:13:45.296" v="1959" actId="20577"/>
          <ac:spMkLst>
            <pc:docMk/>
            <pc:sldMk cId="525706207" sldId="318"/>
            <ac:spMk id="6" creationId="{DDA2039D-342C-5DB7-B773-BB65A004F901}"/>
          </ac:spMkLst>
        </pc:spChg>
        <pc:spChg chg="del">
          <ac:chgData name="Lars Björkman" userId="10049411-c5d5-42b6-93f4-7d56d5eee647" providerId="ADAL" clId="{A16D6E20-6CC4-41FB-9276-F2B5AE6607A4}" dt="2024-06-26T08:10:25.234" v="1856" actId="478"/>
          <ac:spMkLst>
            <pc:docMk/>
            <pc:sldMk cId="525706207" sldId="318"/>
            <ac:spMk id="7" creationId="{00000000-0000-0000-0000-000000000000}"/>
          </ac:spMkLst>
        </pc:spChg>
        <pc:spChg chg="mod">
          <ac:chgData name="Lars Björkman" userId="10049411-c5d5-42b6-93f4-7d56d5eee647" providerId="ADAL" clId="{A16D6E20-6CC4-41FB-9276-F2B5AE6607A4}" dt="2024-06-26T18:07:57.036" v="4301" actId="2711"/>
          <ac:spMkLst>
            <pc:docMk/>
            <pc:sldMk cId="525706207" sldId="318"/>
            <ac:spMk id="12" creationId="{00000000-0000-0000-0000-000000000000}"/>
          </ac:spMkLst>
        </pc:spChg>
      </pc:sldChg>
      <pc:sldChg chg="modSp add mod ord">
        <pc:chgData name="Lars Björkman" userId="10049411-c5d5-42b6-93f4-7d56d5eee647" providerId="ADAL" clId="{A16D6E20-6CC4-41FB-9276-F2B5AE6607A4}" dt="2024-06-27T15:57:44.668" v="5995" actId="255"/>
        <pc:sldMkLst>
          <pc:docMk/>
          <pc:sldMk cId="1129659682" sldId="323"/>
        </pc:sldMkLst>
        <pc:spChg chg="mod">
          <ac:chgData name="Lars Björkman" userId="10049411-c5d5-42b6-93f4-7d56d5eee647" providerId="ADAL" clId="{A16D6E20-6CC4-41FB-9276-F2B5AE6607A4}" dt="2024-06-27T14:16:02.853" v="5711" actId="207"/>
          <ac:spMkLst>
            <pc:docMk/>
            <pc:sldMk cId="1129659682" sldId="323"/>
            <ac:spMk id="2" creationId="{00000000-0000-0000-0000-000000000000}"/>
          </ac:spMkLst>
        </pc:spChg>
        <pc:spChg chg="mod">
          <ac:chgData name="Lars Björkman" userId="10049411-c5d5-42b6-93f4-7d56d5eee647" providerId="ADAL" clId="{A16D6E20-6CC4-41FB-9276-F2B5AE6607A4}" dt="2024-06-27T14:16:02.853" v="5711" actId="207"/>
          <ac:spMkLst>
            <pc:docMk/>
            <pc:sldMk cId="1129659682" sldId="323"/>
            <ac:spMk id="6" creationId="{00000000-0000-0000-0000-000000000000}"/>
          </ac:spMkLst>
        </pc:spChg>
        <pc:spChg chg="mod">
          <ac:chgData name="Lars Björkman" userId="10049411-c5d5-42b6-93f4-7d56d5eee647" providerId="ADAL" clId="{A16D6E20-6CC4-41FB-9276-F2B5AE6607A4}" dt="2024-06-27T14:16:02.853" v="5711" actId="207"/>
          <ac:spMkLst>
            <pc:docMk/>
            <pc:sldMk cId="1129659682" sldId="323"/>
            <ac:spMk id="7" creationId="{00000000-0000-0000-0000-000000000000}"/>
          </ac:spMkLst>
        </pc:spChg>
        <pc:spChg chg="mod">
          <ac:chgData name="Lars Björkman" userId="10049411-c5d5-42b6-93f4-7d56d5eee647" providerId="ADAL" clId="{A16D6E20-6CC4-41FB-9276-F2B5AE6607A4}" dt="2024-06-27T14:16:02.853" v="5711" actId="207"/>
          <ac:spMkLst>
            <pc:docMk/>
            <pc:sldMk cId="1129659682" sldId="323"/>
            <ac:spMk id="8" creationId="{00000000-0000-0000-0000-000000000000}"/>
          </ac:spMkLst>
        </pc:spChg>
        <pc:spChg chg="mod">
          <ac:chgData name="Lars Björkman" userId="10049411-c5d5-42b6-93f4-7d56d5eee647" providerId="ADAL" clId="{A16D6E20-6CC4-41FB-9276-F2B5AE6607A4}" dt="2024-06-27T14:16:02.853" v="5711" actId="207"/>
          <ac:spMkLst>
            <pc:docMk/>
            <pc:sldMk cId="1129659682" sldId="323"/>
            <ac:spMk id="9" creationId="{00000000-0000-0000-0000-000000000000}"/>
          </ac:spMkLst>
        </pc:spChg>
        <pc:spChg chg="mod">
          <ac:chgData name="Lars Björkman" userId="10049411-c5d5-42b6-93f4-7d56d5eee647" providerId="ADAL" clId="{A16D6E20-6CC4-41FB-9276-F2B5AE6607A4}" dt="2024-06-27T15:57:44.668" v="5995" actId="255"/>
          <ac:spMkLst>
            <pc:docMk/>
            <pc:sldMk cId="1129659682" sldId="323"/>
            <ac:spMk id="15" creationId="{DE3A8C43-DA18-E64D-5078-4F7D096E5073}"/>
          </ac:spMkLst>
        </pc:spChg>
      </pc:sldChg>
      <pc:sldChg chg="del">
        <pc:chgData name="Lars Björkman" userId="10049411-c5d5-42b6-93f4-7d56d5eee647" providerId="ADAL" clId="{A16D6E20-6CC4-41FB-9276-F2B5AE6607A4}" dt="2024-06-26T14:04:13.450" v="3215" actId="2696"/>
        <pc:sldMkLst>
          <pc:docMk/>
          <pc:sldMk cId="2509831075" sldId="323"/>
        </pc:sldMkLst>
      </pc:sldChg>
      <pc:sldChg chg="modSp add mod">
        <pc:chgData name="Lars Björkman" userId="10049411-c5d5-42b6-93f4-7d56d5eee647" providerId="ADAL" clId="{A16D6E20-6CC4-41FB-9276-F2B5AE6607A4}" dt="2024-06-26T18:05:23.593" v="4281" actId="14100"/>
        <pc:sldMkLst>
          <pc:docMk/>
          <pc:sldMk cId="2431715147" sldId="328"/>
        </pc:sldMkLst>
        <pc:spChg chg="mod">
          <ac:chgData name="Lars Björkman" userId="10049411-c5d5-42b6-93f4-7d56d5eee647" providerId="ADAL" clId="{A16D6E20-6CC4-41FB-9276-F2B5AE6607A4}" dt="2024-06-26T17:27:48.160" v="3664" actId="6549"/>
          <ac:spMkLst>
            <pc:docMk/>
            <pc:sldMk cId="2431715147" sldId="328"/>
            <ac:spMk id="4" creationId="{00000000-0000-0000-0000-000000000000}"/>
          </ac:spMkLst>
        </pc:spChg>
        <pc:spChg chg="mod">
          <ac:chgData name="Lars Björkman" userId="10049411-c5d5-42b6-93f4-7d56d5eee647" providerId="ADAL" clId="{A16D6E20-6CC4-41FB-9276-F2B5AE6607A4}" dt="2024-06-26T14:41:34.391" v="3537" actId="207"/>
          <ac:spMkLst>
            <pc:docMk/>
            <pc:sldMk cId="2431715147" sldId="328"/>
            <ac:spMk id="5" creationId="{00000000-0000-0000-0000-000000000000}"/>
          </ac:spMkLst>
        </pc:spChg>
        <pc:spChg chg="mod">
          <ac:chgData name="Lars Björkman" userId="10049411-c5d5-42b6-93f4-7d56d5eee647" providerId="ADAL" clId="{A16D6E20-6CC4-41FB-9276-F2B5AE6607A4}" dt="2024-06-26T14:42:07.724" v="3540" actId="207"/>
          <ac:spMkLst>
            <pc:docMk/>
            <pc:sldMk cId="2431715147" sldId="328"/>
            <ac:spMk id="6" creationId="{00000000-0000-0000-0000-000000000000}"/>
          </ac:spMkLst>
        </pc:spChg>
        <pc:spChg chg="mod">
          <ac:chgData name="Lars Björkman" userId="10049411-c5d5-42b6-93f4-7d56d5eee647" providerId="ADAL" clId="{A16D6E20-6CC4-41FB-9276-F2B5AE6607A4}" dt="2024-06-26T14:42:15.539" v="3541" actId="207"/>
          <ac:spMkLst>
            <pc:docMk/>
            <pc:sldMk cId="2431715147" sldId="328"/>
            <ac:spMk id="7" creationId="{00000000-0000-0000-0000-000000000000}"/>
          </ac:spMkLst>
        </pc:spChg>
        <pc:spChg chg="mod">
          <ac:chgData name="Lars Björkman" userId="10049411-c5d5-42b6-93f4-7d56d5eee647" providerId="ADAL" clId="{A16D6E20-6CC4-41FB-9276-F2B5AE6607A4}" dt="2024-06-26T18:05:23.593" v="4281" actId="14100"/>
          <ac:spMkLst>
            <pc:docMk/>
            <pc:sldMk cId="2431715147" sldId="328"/>
            <ac:spMk id="13" creationId="{00000000-0000-0000-0000-000000000000}"/>
          </ac:spMkLst>
        </pc:spChg>
        <pc:spChg chg="mod">
          <ac:chgData name="Lars Björkman" userId="10049411-c5d5-42b6-93f4-7d56d5eee647" providerId="ADAL" clId="{A16D6E20-6CC4-41FB-9276-F2B5AE6607A4}" dt="2024-06-26T14:41:19.496" v="3535" actId="207"/>
          <ac:spMkLst>
            <pc:docMk/>
            <pc:sldMk cId="2431715147" sldId="328"/>
            <ac:spMk id="14" creationId="{00000000-0000-0000-0000-000000000000}"/>
          </ac:spMkLst>
        </pc:spChg>
        <pc:spChg chg="mod">
          <ac:chgData name="Lars Björkman" userId="10049411-c5d5-42b6-93f4-7d56d5eee647" providerId="ADAL" clId="{A16D6E20-6CC4-41FB-9276-F2B5AE6607A4}" dt="2024-06-26T14:42:48.204" v="3544" actId="207"/>
          <ac:spMkLst>
            <pc:docMk/>
            <pc:sldMk cId="2431715147" sldId="328"/>
            <ac:spMk id="15" creationId="{00000000-0000-0000-0000-000000000000}"/>
          </ac:spMkLst>
        </pc:spChg>
        <pc:spChg chg="mod">
          <ac:chgData name="Lars Björkman" userId="10049411-c5d5-42b6-93f4-7d56d5eee647" providerId="ADAL" clId="{A16D6E20-6CC4-41FB-9276-F2B5AE6607A4}" dt="2024-06-26T14:41:27.158" v="3536" actId="207"/>
          <ac:spMkLst>
            <pc:docMk/>
            <pc:sldMk cId="2431715147" sldId="328"/>
            <ac:spMk id="26" creationId="{00000000-0000-0000-0000-000000000000}"/>
          </ac:spMkLst>
        </pc:spChg>
        <pc:spChg chg="mod">
          <ac:chgData name="Lars Björkman" userId="10049411-c5d5-42b6-93f4-7d56d5eee647" providerId="ADAL" clId="{A16D6E20-6CC4-41FB-9276-F2B5AE6607A4}" dt="2024-06-26T14:41:48.445" v="3538" actId="207"/>
          <ac:spMkLst>
            <pc:docMk/>
            <pc:sldMk cId="2431715147" sldId="328"/>
            <ac:spMk id="27" creationId="{00000000-0000-0000-0000-000000000000}"/>
          </ac:spMkLst>
        </pc:spChg>
        <pc:spChg chg="mod">
          <ac:chgData name="Lars Björkman" userId="10049411-c5d5-42b6-93f4-7d56d5eee647" providerId="ADAL" clId="{A16D6E20-6CC4-41FB-9276-F2B5AE6607A4}" dt="2024-06-26T14:41:54.443" v="3539" actId="207"/>
          <ac:spMkLst>
            <pc:docMk/>
            <pc:sldMk cId="2431715147" sldId="328"/>
            <ac:spMk id="29" creationId="{00000000-0000-0000-0000-000000000000}"/>
          </ac:spMkLst>
        </pc:spChg>
        <pc:cxnChg chg="mod">
          <ac:chgData name="Lars Björkman" userId="10049411-c5d5-42b6-93f4-7d56d5eee647" providerId="ADAL" clId="{A16D6E20-6CC4-41FB-9276-F2B5AE6607A4}" dt="2024-06-26T14:42:39.771" v="3543" actId="208"/>
          <ac:cxnSpMkLst>
            <pc:docMk/>
            <pc:sldMk cId="2431715147" sldId="328"/>
            <ac:cxnSpMk id="10" creationId="{00000000-0000-0000-0000-000000000000}"/>
          </ac:cxnSpMkLst>
        </pc:cxnChg>
        <pc:cxnChg chg="mod">
          <ac:chgData name="Lars Björkman" userId="10049411-c5d5-42b6-93f4-7d56d5eee647" providerId="ADAL" clId="{A16D6E20-6CC4-41FB-9276-F2B5AE6607A4}" dt="2024-06-26T14:42:53.309" v="3545" actId="208"/>
          <ac:cxnSpMkLst>
            <pc:docMk/>
            <pc:sldMk cId="2431715147" sldId="328"/>
            <ac:cxnSpMk id="19" creationId="{00000000-0000-0000-0000-000000000000}"/>
          </ac:cxnSpMkLst>
        </pc:cxnChg>
        <pc:cxnChg chg="mod">
          <ac:chgData name="Lars Björkman" userId="10049411-c5d5-42b6-93f4-7d56d5eee647" providerId="ADAL" clId="{A16D6E20-6CC4-41FB-9276-F2B5AE6607A4}" dt="2024-06-26T14:42:32.863" v="3542" actId="208"/>
          <ac:cxnSpMkLst>
            <pc:docMk/>
            <pc:sldMk cId="2431715147" sldId="328"/>
            <ac:cxnSpMk id="39" creationId="{00000000-0000-0000-0000-000000000000}"/>
          </ac:cxnSpMkLst>
        </pc:cxnChg>
      </pc:sldChg>
      <pc:sldChg chg="del">
        <pc:chgData name="Lars Björkman" userId="10049411-c5d5-42b6-93f4-7d56d5eee647" providerId="ADAL" clId="{A16D6E20-6CC4-41FB-9276-F2B5AE6607A4}" dt="2024-06-26T13:29:29.524" v="1960" actId="2696"/>
        <pc:sldMkLst>
          <pc:docMk/>
          <pc:sldMk cId="2760813984" sldId="328"/>
        </pc:sldMkLst>
      </pc:sldChg>
      <pc:sldChg chg="modSp mod">
        <pc:chgData name="Lars Björkman" userId="10049411-c5d5-42b6-93f4-7d56d5eee647" providerId="ADAL" clId="{A16D6E20-6CC4-41FB-9276-F2B5AE6607A4}" dt="2024-06-27T18:00:00.041" v="7134" actId="207"/>
        <pc:sldMkLst>
          <pc:docMk/>
          <pc:sldMk cId="3834277708" sldId="339"/>
        </pc:sldMkLst>
        <pc:spChg chg="mod">
          <ac:chgData name="Lars Björkman" userId="10049411-c5d5-42b6-93f4-7d56d5eee647" providerId="ADAL" clId="{A16D6E20-6CC4-41FB-9276-F2B5AE6607A4}" dt="2024-06-27T18:00:00.041" v="7134" actId="207"/>
          <ac:spMkLst>
            <pc:docMk/>
            <pc:sldMk cId="3834277708" sldId="339"/>
            <ac:spMk id="221" creationId="{00000000-0000-0000-0000-000000000000}"/>
          </ac:spMkLst>
        </pc:spChg>
      </pc:sldChg>
      <pc:sldChg chg="modSp">
        <pc:chgData name="Lars Björkman" userId="10049411-c5d5-42b6-93f4-7d56d5eee647" providerId="ADAL" clId="{A16D6E20-6CC4-41FB-9276-F2B5AE6607A4}" dt="2024-06-27T18:00:12.598" v="7136" actId="207"/>
        <pc:sldMkLst>
          <pc:docMk/>
          <pc:sldMk cId="2145781027" sldId="340"/>
        </pc:sldMkLst>
        <pc:spChg chg="mod">
          <ac:chgData name="Lars Björkman" userId="10049411-c5d5-42b6-93f4-7d56d5eee647" providerId="ADAL" clId="{A16D6E20-6CC4-41FB-9276-F2B5AE6607A4}" dt="2024-06-27T18:00:12.598" v="7136" actId="207"/>
          <ac:spMkLst>
            <pc:docMk/>
            <pc:sldMk cId="2145781027" sldId="340"/>
            <ac:spMk id="221" creationId="{00000000-0000-0000-0000-000000000000}"/>
          </ac:spMkLst>
        </pc:spChg>
      </pc:sldChg>
      <pc:sldChg chg="del">
        <pc:chgData name="Lars Björkman" userId="10049411-c5d5-42b6-93f4-7d56d5eee647" providerId="ADAL" clId="{A16D6E20-6CC4-41FB-9276-F2B5AE6607A4}" dt="2024-06-25T18:55:55.034" v="111" actId="47"/>
        <pc:sldMkLst>
          <pc:docMk/>
          <pc:sldMk cId="1971822687" sldId="341"/>
        </pc:sldMkLst>
      </pc:sldChg>
      <pc:sldChg chg="modSp mod">
        <pc:chgData name="Lars Björkman" userId="10049411-c5d5-42b6-93f4-7d56d5eee647" providerId="ADAL" clId="{A16D6E20-6CC4-41FB-9276-F2B5AE6607A4}" dt="2024-06-26T18:27:44.310" v="5299" actId="1035"/>
        <pc:sldMkLst>
          <pc:docMk/>
          <pc:sldMk cId="431399816" sldId="342"/>
        </pc:sldMkLst>
        <pc:spChg chg="mod">
          <ac:chgData name="Lars Björkman" userId="10049411-c5d5-42b6-93f4-7d56d5eee647" providerId="ADAL" clId="{A16D6E20-6CC4-41FB-9276-F2B5AE6607A4}" dt="2024-06-26T18:27:38.043" v="5288" actId="113"/>
          <ac:spMkLst>
            <pc:docMk/>
            <pc:sldMk cId="431399816" sldId="342"/>
            <ac:spMk id="5" creationId="{00000000-0000-0000-0000-000000000000}"/>
          </ac:spMkLst>
        </pc:spChg>
        <pc:picChg chg="mod">
          <ac:chgData name="Lars Björkman" userId="10049411-c5d5-42b6-93f4-7d56d5eee647" providerId="ADAL" clId="{A16D6E20-6CC4-41FB-9276-F2B5AE6607A4}" dt="2024-06-26T18:27:44.310" v="5299" actId="1035"/>
          <ac:picMkLst>
            <pc:docMk/>
            <pc:sldMk cId="431399816" sldId="342"/>
            <ac:picMk id="2" creationId="{00000000-0000-0000-0000-000000000000}"/>
          </ac:picMkLst>
        </pc:picChg>
      </pc:sldChg>
      <pc:sldChg chg="modSp add mod">
        <pc:chgData name="Lars Björkman" userId="10049411-c5d5-42b6-93f4-7d56d5eee647" providerId="ADAL" clId="{A16D6E20-6CC4-41FB-9276-F2B5AE6607A4}" dt="2024-06-27T17:14:18.666" v="6481" actId="1036"/>
        <pc:sldMkLst>
          <pc:docMk/>
          <pc:sldMk cId="3586293860" sldId="350"/>
        </pc:sldMkLst>
        <pc:spChg chg="mod">
          <ac:chgData name="Lars Björkman" userId="10049411-c5d5-42b6-93f4-7d56d5eee647" providerId="ADAL" clId="{A16D6E20-6CC4-41FB-9276-F2B5AE6607A4}" dt="2024-06-27T17:13:48.720" v="6470" actId="2711"/>
          <ac:spMkLst>
            <pc:docMk/>
            <pc:sldMk cId="3586293860" sldId="350"/>
            <ac:spMk id="2"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3"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4"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6"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9"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0"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1"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2"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3"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4"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5"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6"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9"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20"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21"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22"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23"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24"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25"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26"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27"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28"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30"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31"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32"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33"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34"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35"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36"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37"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38"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39"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41"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51"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67"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69"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74"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75"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76"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77"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78"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79"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80"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81"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94"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95"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01"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02"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06"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07" creationId="{00000000-0000-0000-0000-000000000000}"/>
          </ac:spMkLst>
        </pc:spChg>
        <pc:spChg chg="mod">
          <ac:chgData name="Lars Björkman" userId="10049411-c5d5-42b6-93f4-7d56d5eee647" providerId="ADAL" clId="{A16D6E20-6CC4-41FB-9276-F2B5AE6607A4}" dt="2024-06-27T17:14:18.666" v="6481" actId="1036"/>
          <ac:spMkLst>
            <pc:docMk/>
            <pc:sldMk cId="3586293860" sldId="350"/>
            <ac:spMk id="109"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10"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11"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13"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14"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15"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16"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18" creationId="{00000000-0000-0000-0000-000000000000}"/>
          </ac:spMkLst>
        </pc:spChg>
        <pc:spChg chg="mod">
          <ac:chgData name="Lars Björkman" userId="10049411-c5d5-42b6-93f4-7d56d5eee647" providerId="ADAL" clId="{A16D6E20-6CC4-41FB-9276-F2B5AE6607A4}" dt="2024-06-27T17:14:09.341" v="6473" actId="14100"/>
          <ac:spMkLst>
            <pc:docMk/>
            <pc:sldMk cId="3586293860" sldId="350"/>
            <ac:spMk id="119" creationId="{31FE09A7-6BFE-4700-AC8D-511C41E48173}"/>
          </ac:spMkLst>
        </pc:spChg>
        <pc:spChg chg="mod">
          <ac:chgData name="Lars Björkman" userId="10049411-c5d5-42b6-93f4-7d56d5eee647" providerId="ADAL" clId="{A16D6E20-6CC4-41FB-9276-F2B5AE6607A4}" dt="2024-06-27T17:13:48.720" v="6470" actId="2711"/>
          <ac:spMkLst>
            <pc:docMk/>
            <pc:sldMk cId="3586293860" sldId="350"/>
            <ac:spMk id="123"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24"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25"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26"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27"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28"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29"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30"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31"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32"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33"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34" creationId="{00000000-0000-0000-0000-000000000000}"/>
          </ac:spMkLst>
        </pc:spChg>
        <pc:spChg chg="mod">
          <ac:chgData name="Lars Björkman" userId="10049411-c5d5-42b6-93f4-7d56d5eee647" providerId="ADAL" clId="{A16D6E20-6CC4-41FB-9276-F2B5AE6607A4}" dt="2024-06-27T17:13:59.297" v="6471" actId="207"/>
          <ac:spMkLst>
            <pc:docMk/>
            <pc:sldMk cId="3586293860" sldId="350"/>
            <ac:spMk id="136"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37"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38" creationId="{00000000-0000-0000-0000-000000000000}"/>
          </ac:spMkLst>
        </pc:spChg>
        <pc:spChg chg="mod">
          <ac:chgData name="Lars Björkman" userId="10049411-c5d5-42b6-93f4-7d56d5eee647" providerId="ADAL" clId="{A16D6E20-6CC4-41FB-9276-F2B5AE6607A4}" dt="2024-06-27T17:13:59.297" v="6471" actId="207"/>
          <ac:spMkLst>
            <pc:docMk/>
            <pc:sldMk cId="3586293860" sldId="350"/>
            <ac:spMk id="139"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40"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41"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42" creationId="{00000000-0000-0000-0000-000000000000}"/>
          </ac:spMkLst>
        </pc:spChg>
      </pc:sldChg>
      <pc:sldChg chg="del">
        <pc:chgData name="Lars Björkman" userId="10049411-c5d5-42b6-93f4-7d56d5eee647" providerId="ADAL" clId="{A16D6E20-6CC4-41FB-9276-F2B5AE6607A4}" dt="2024-06-27T16:28:37.379" v="6376" actId="2696"/>
        <pc:sldMkLst>
          <pc:docMk/>
          <pc:sldMk cId="3625148185" sldId="350"/>
        </pc:sldMkLst>
      </pc:sldChg>
      <pc:sldChg chg="modSp add mod">
        <pc:chgData name="Lars Björkman" userId="10049411-c5d5-42b6-93f4-7d56d5eee647" providerId="ADAL" clId="{A16D6E20-6CC4-41FB-9276-F2B5AE6607A4}" dt="2024-06-27T17:15:46.239" v="6533" actId="1037"/>
        <pc:sldMkLst>
          <pc:docMk/>
          <pc:sldMk cId="2198691318" sldId="351"/>
        </pc:sldMkLst>
        <pc:spChg chg="mod">
          <ac:chgData name="Lars Björkman" userId="10049411-c5d5-42b6-93f4-7d56d5eee647" providerId="ADAL" clId="{A16D6E20-6CC4-41FB-9276-F2B5AE6607A4}" dt="2024-06-27T17:15:22.936" v="6512" actId="2711"/>
          <ac:spMkLst>
            <pc:docMk/>
            <pc:sldMk cId="2198691318" sldId="351"/>
            <ac:spMk id="2"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9"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13"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14"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17"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22"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23"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24"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30"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36"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37"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38"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41"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42"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43"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46"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50"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53"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56"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57"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58"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61"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62"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66"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67"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68"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69"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70"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71"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72"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73"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74"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75" creationId="{00000000-0000-0000-0000-000000000000}"/>
          </ac:spMkLst>
        </pc:spChg>
        <pc:spChg chg="mod">
          <ac:chgData name="Lars Björkman" userId="10049411-c5d5-42b6-93f4-7d56d5eee647" providerId="ADAL" clId="{A16D6E20-6CC4-41FB-9276-F2B5AE6607A4}" dt="2024-06-27T17:15:46.239" v="6533" actId="1037"/>
          <ac:spMkLst>
            <pc:docMk/>
            <pc:sldMk cId="2198691318" sldId="351"/>
            <ac:spMk id="76"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78"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79"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80"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85"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86"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87"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88" creationId="{00000000-0000-0000-0000-000000000000}"/>
          </ac:spMkLst>
        </pc:spChg>
      </pc:sldChg>
      <pc:sldChg chg="del">
        <pc:chgData name="Lars Björkman" userId="10049411-c5d5-42b6-93f4-7d56d5eee647" providerId="ADAL" clId="{A16D6E20-6CC4-41FB-9276-F2B5AE6607A4}" dt="2024-06-27T16:28:37.379" v="6376" actId="2696"/>
        <pc:sldMkLst>
          <pc:docMk/>
          <pc:sldMk cId="3011319409" sldId="351"/>
        </pc:sldMkLst>
      </pc:sldChg>
      <pc:sldChg chg="del">
        <pc:chgData name="Lars Björkman" userId="10049411-c5d5-42b6-93f4-7d56d5eee647" providerId="ADAL" clId="{A16D6E20-6CC4-41FB-9276-F2B5AE6607A4}" dt="2024-06-27T16:28:37.379" v="6376" actId="2696"/>
        <pc:sldMkLst>
          <pc:docMk/>
          <pc:sldMk cId="310952270" sldId="352"/>
        </pc:sldMkLst>
      </pc:sldChg>
      <pc:sldChg chg="modSp add mod">
        <pc:chgData name="Lars Björkman" userId="10049411-c5d5-42b6-93f4-7d56d5eee647" providerId="ADAL" clId="{A16D6E20-6CC4-41FB-9276-F2B5AE6607A4}" dt="2024-06-27T17:15:05.412" v="6511" actId="1035"/>
        <pc:sldMkLst>
          <pc:docMk/>
          <pc:sldMk cId="2777302306" sldId="352"/>
        </pc:sldMkLst>
        <pc:spChg chg="mod">
          <ac:chgData name="Lars Björkman" userId="10049411-c5d5-42b6-93f4-7d56d5eee647" providerId="ADAL" clId="{A16D6E20-6CC4-41FB-9276-F2B5AE6607A4}" dt="2024-06-27T17:14:37.922" v="6482" actId="2711"/>
          <ac:spMkLst>
            <pc:docMk/>
            <pc:sldMk cId="2777302306" sldId="352"/>
            <ac:spMk id="9"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13"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14"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17"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22"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23"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24"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30"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36"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37"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41"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42"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46"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50"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53"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56"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57"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58"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61"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62"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67"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70"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77"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79"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82"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85"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88"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91"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93"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94"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95" creationId="{00000000-0000-0000-0000-000000000000}"/>
          </ac:spMkLst>
        </pc:spChg>
        <pc:spChg chg="mod">
          <ac:chgData name="Lars Björkman" userId="10049411-c5d5-42b6-93f4-7d56d5eee647" providerId="ADAL" clId="{A16D6E20-6CC4-41FB-9276-F2B5AE6607A4}" dt="2024-06-27T17:15:05.412" v="6511" actId="1035"/>
          <ac:spMkLst>
            <pc:docMk/>
            <pc:sldMk cId="2777302306" sldId="352"/>
            <ac:spMk id="96"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99"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100"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111"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118"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119"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120"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121"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122"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123"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124"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125"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126"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127" creationId="{00000000-0000-0000-0000-000000000000}"/>
          </ac:spMkLst>
        </pc:spChg>
      </pc:sldChg>
      <pc:sldChg chg="modSp add mod">
        <pc:chgData name="Lars Björkman" userId="10049411-c5d5-42b6-93f4-7d56d5eee647" providerId="ADAL" clId="{A16D6E20-6CC4-41FB-9276-F2B5AE6607A4}" dt="2024-06-27T17:16:18.907" v="6536" actId="255"/>
        <pc:sldMkLst>
          <pc:docMk/>
          <pc:sldMk cId="2922272755" sldId="353"/>
        </pc:sldMkLst>
        <pc:spChg chg="mod">
          <ac:chgData name="Lars Björkman" userId="10049411-c5d5-42b6-93f4-7d56d5eee647" providerId="ADAL" clId="{A16D6E20-6CC4-41FB-9276-F2B5AE6607A4}" dt="2024-06-27T17:16:18.907" v="6536" actId="255"/>
          <ac:spMkLst>
            <pc:docMk/>
            <pc:sldMk cId="2922272755" sldId="353"/>
            <ac:spMk id="11" creationId="{00000000-0000-0000-0000-000000000000}"/>
          </ac:spMkLst>
        </pc:spChg>
        <pc:spChg chg="mod">
          <ac:chgData name="Lars Björkman" userId="10049411-c5d5-42b6-93f4-7d56d5eee647" providerId="ADAL" clId="{A16D6E20-6CC4-41FB-9276-F2B5AE6607A4}" dt="2024-06-27T17:16:01.427" v="6534" actId="2711"/>
          <ac:spMkLst>
            <pc:docMk/>
            <pc:sldMk cId="2922272755" sldId="353"/>
            <ac:spMk id="75" creationId="{00000000-0000-0000-0000-000000000000}"/>
          </ac:spMkLst>
        </pc:spChg>
        <pc:spChg chg="mod">
          <ac:chgData name="Lars Björkman" userId="10049411-c5d5-42b6-93f4-7d56d5eee647" providerId="ADAL" clId="{A16D6E20-6CC4-41FB-9276-F2B5AE6607A4}" dt="2024-06-27T17:16:01.427" v="6534" actId="2711"/>
          <ac:spMkLst>
            <pc:docMk/>
            <pc:sldMk cId="2922272755" sldId="353"/>
            <ac:spMk id="76" creationId="{00000000-0000-0000-0000-000000000000}"/>
          </ac:spMkLst>
        </pc:spChg>
        <pc:spChg chg="mod">
          <ac:chgData name="Lars Björkman" userId="10049411-c5d5-42b6-93f4-7d56d5eee647" providerId="ADAL" clId="{A16D6E20-6CC4-41FB-9276-F2B5AE6607A4}" dt="2024-06-27T17:16:01.427" v="6534" actId="2711"/>
          <ac:spMkLst>
            <pc:docMk/>
            <pc:sldMk cId="2922272755" sldId="353"/>
            <ac:spMk id="77" creationId="{00000000-0000-0000-0000-000000000000}"/>
          </ac:spMkLst>
        </pc:spChg>
        <pc:spChg chg="mod">
          <ac:chgData name="Lars Björkman" userId="10049411-c5d5-42b6-93f4-7d56d5eee647" providerId="ADAL" clId="{A16D6E20-6CC4-41FB-9276-F2B5AE6607A4}" dt="2024-06-27T17:16:01.427" v="6534" actId="2711"/>
          <ac:spMkLst>
            <pc:docMk/>
            <pc:sldMk cId="2922272755" sldId="353"/>
            <ac:spMk id="81" creationId="{00000000-0000-0000-0000-000000000000}"/>
          </ac:spMkLst>
        </pc:spChg>
      </pc:sldChg>
      <pc:sldChg chg="del">
        <pc:chgData name="Lars Björkman" userId="10049411-c5d5-42b6-93f4-7d56d5eee647" providerId="ADAL" clId="{A16D6E20-6CC4-41FB-9276-F2B5AE6607A4}" dt="2024-06-27T16:28:37.379" v="6376" actId="2696"/>
        <pc:sldMkLst>
          <pc:docMk/>
          <pc:sldMk cId="3533133654" sldId="353"/>
        </pc:sldMkLst>
      </pc:sldChg>
      <pc:sldChg chg="modSp add mod">
        <pc:chgData name="Lars Björkman" userId="10049411-c5d5-42b6-93f4-7d56d5eee647" providerId="ADAL" clId="{A16D6E20-6CC4-41FB-9276-F2B5AE6607A4}" dt="2024-06-27T17:17:04.992" v="6548" actId="207"/>
        <pc:sldMkLst>
          <pc:docMk/>
          <pc:sldMk cId="2907067317" sldId="354"/>
        </pc:sldMkLst>
        <pc:spChg chg="mod">
          <ac:chgData name="Lars Björkman" userId="10049411-c5d5-42b6-93f4-7d56d5eee647" providerId="ADAL" clId="{A16D6E20-6CC4-41FB-9276-F2B5AE6607A4}" dt="2024-06-27T17:16:35.332" v="6537" actId="2711"/>
          <ac:spMkLst>
            <pc:docMk/>
            <pc:sldMk cId="2907067317" sldId="354"/>
            <ac:spMk id="2"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3"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4"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5"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6"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9"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0"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1"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2"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3"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4"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5"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6"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9"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20"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21"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22"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23"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24"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25"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26"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27"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28"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30"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31"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32"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33"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34"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35"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36"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37"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38"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39"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41"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51"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67"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69"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74"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75"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76"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77"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78"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79"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80"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81"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94"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95"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01"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02"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06"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07"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09"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10"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11"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13"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14"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15"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16"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17"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18"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19"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20"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21" creationId="{00000000-0000-0000-0000-000000000000}"/>
          </ac:spMkLst>
        </pc:spChg>
        <pc:spChg chg="mod">
          <ac:chgData name="Lars Björkman" userId="10049411-c5d5-42b6-93f4-7d56d5eee647" providerId="ADAL" clId="{A16D6E20-6CC4-41FB-9276-F2B5AE6607A4}" dt="2024-06-27T17:16:56.800" v="6540" actId="255"/>
          <ac:spMkLst>
            <pc:docMk/>
            <pc:sldMk cId="2907067317" sldId="354"/>
            <ac:spMk id="122"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23"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24"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25"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26"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27"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28"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29"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30"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31"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32"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33"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34"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35"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36"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37"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38"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39"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40"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41"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42" creationId="{00000000-0000-0000-0000-000000000000}"/>
          </ac:spMkLst>
        </pc:spChg>
        <pc:spChg chg="mod">
          <ac:chgData name="Lars Björkman" userId="10049411-c5d5-42b6-93f4-7d56d5eee647" providerId="ADAL" clId="{A16D6E20-6CC4-41FB-9276-F2B5AE6607A4}" dt="2024-06-27T17:17:04.992" v="6548" actId="207"/>
          <ac:spMkLst>
            <pc:docMk/>
            <pc:sldMk cId="2907067317" sldId="354"/>
            <ac:spMk id="144" creationId="{00000000-0000-0000-0000-000000000000}"/>
          </ac:spMkLst>
        </pc:spChg>
      </pc:sldChg>
      <pc:sldChg chg="del">
        <pc:chgData name="Lars Björkman" userId="10049411-c5d5-42b6-93f4-7d56d5eee647" providerId="ADAL" clId="{A16D6E20-6CC4-41FB-9276-F2B5AE6607A4}" dt="2024-06-27T16:28:37.379" v="6376" actId="2696"/>
        <pc:sldMkLst>
          <pc:docMk/>
          <pc:sldMk cId="3095195133" sldId="354"/>
        </pc:sldMkLst>
      </pc:sldChg>
      <pc:sldChg chg="modSp add mod">
        <pc:chgData name="Lars Björkman" userId="10049411-c5d5-42b6-93f4-7d56d5eee647" providerId="ADAL" clId="{A16D6E20-6CC4-41FB-9276-F2B5AE6607A4}" dt="2024-06-27T17:17:42" v="6558" actId="1036"/>
        <pc:sldMkLst>
          <pc:docMk/>
          <pc:sldMk cId="3560019045" sldId="355"/>
        </pc:sldMkLst>
        <pc:spChg chg="mod">
          <ac:chgData name="Lars Björkman" userId="10049411-c5d5-42b6-93f4-7d56d5eee647" providerId="ADAL" clId="{A16D6E20-6CC4-41FB-9276-F2B5AE6607A4}" dt="2024-06-27T17:17:19.354" v="6549" actId="2711"/>
          <ac:spMkLst>
            <pc:docMk/>
            <pc:sldMk cId="3560019045" sldId="355"/>
            <ac:spMk id="2"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3"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4"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6"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9"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0"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1"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2"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3"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4"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5"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6"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9"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20"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21"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22"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23"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24"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25"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26"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27"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28"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30"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31"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32"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33"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34"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35"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36"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37"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38"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39"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41"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51"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67"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69"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74"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75"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76"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77"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78"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79"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80"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81"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94"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95"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01"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02"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06"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07"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09"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10"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11"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13"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14"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15"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16"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17"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18"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19"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20"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21"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22"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23"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24"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25"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26"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27"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28"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29"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30"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31"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32"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33"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34"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35"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36"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37"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38"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39"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40"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41"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42"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43" creationId="{00000000-0000-0000-0000-000000000000}"/>
          </ac:spMkLst>
        </pc:spChg>
        <pc:spChg chg="mod">
          <ac:chgData name="Lars Björkman" userId="10049411-c5d5-42b6-93f4-7d56d5eee647" providerId="ADAL" clId="{A16D6E20-6CC4-41FB-9276-F2B5AE6607A4}" dt="2024-06-27T17:17:42" v="6558" actId="1036"/>
          <ac:spMkLst>
            <pc:docMk/>
            <pc:sldMk cId="3560019045" sldId="355"/>
            <ac:spMk id="144"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45"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47" creationId="{00000000-0000-0000-0000-000000000000}"/>
          </ac:spMkLst>
        </pc:spChg>
        <pc:spChg chg="mod">
          <ac:chgData name="Lars Björkman" userId="10049411-c5d5-42b6-93f4-7d56d5eee647" providerId="ADAL" clId="{A16D6E20-6CC4-41FB-9276-F2B5AE6607A4}" dt="2024-06-27T17:17:30.934" v="6551" actId="207"/>
          <ac:spMkLst>
            <pc:docMk/>
            <pc:sldMk cId="3560019045" sldId="355"/>
            <ac:spMk id="148" creationId="{247C1AA1-7181-453E-8899-22D4117DBF93}"/>
          </ac:spMkLst>
        </pc:spChg>
      </pc:sldChg>
      <pc:sldChg chg="del">
        <pc:chgData name="Lars Björkman" userId="10049411-c5d5-42b6-93f4-7d56d5eee647" providerId="ADAL" clId="{A16D6E20-6CC4-41FB-9276-F2B5AE6607A4}" dt="2024-06-27T16:28:37.379" v="6376" actId="2696"/>
        <pc:sldMkLst>
          <pc:docMk/>
          <pc:sldMk cId="3594464946" sldId="355"/>
        </pc:sldMkLst>
      </pc:sldChg>
      <pc:sldChg chg="modSp add mod">
        <pc:chgData name="Lars Björkman" userId="10049411-c5d5-42b6-93f4-7d56d5eee647" providerId="ADAL" clId="{A16D6E20-6CC4-41FB-9276-F2B5AE6607A4}" dt="2024-06-27T17:18:16.690" v="6567" actId="1036"/>
        <pc:sldMkLst>
          <pc:docMk/>
          <pc:sldMk cId="2178571382" sldId="356"/>
        </pc:sldMkLst>
        <pc:spChg chg="mod">
          <ac:chgData name="Lars Björkman" userId="10049411-c5d5-42b6-93f4-7d56d5eee647" providerId="ADAL" clId="{A16D6E20-6CC4-41FB-9276-F2B5AE6607A4}" dt="2024-06-27T17:17:55.661" v="6559" actId="2711"/>
          <ac:spMkLst>
            <pc:docMk/>
            <pc:sldMk cId="2178571382" sldId="356"/>
            <ac:spMk id="2"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3"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4"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6"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9"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0"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1"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2"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3"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4"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5"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6"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9"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20"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21"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22"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23"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24"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25"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26"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27"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28"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30"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31"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32"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33"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34"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35"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36"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37"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38"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39"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41"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51"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67"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69"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74"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75"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76"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77"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78"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79"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80"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81"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94"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95"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01"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02"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06"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07"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09"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10"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11"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13"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14"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15"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16"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17"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18"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19"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20"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21"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22"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23"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24"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25"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26"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27"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28"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29"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30"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31"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32"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33"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34"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35"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36"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37"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38"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39"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40"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41"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42"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43"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44"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45" creationId="{00000000-0000-0000-0000-000000000000}"/>
          </ac:spMkLst>
        </pc:spChg>
        <pc:spChg chg="mod">
          <ac:chgData name="Lars Björkman" userId="10049411-c5d5-42b6-93f4-7d56d5eee647" providerId="ADAL" clId="{A16D6E20-6CC4-41FB-9276-F2B5AE6607A4}" dt="2024-06-27T17:18:16.690" v="6567" actId="1036"/>
          <ac:spMkLst>
            <pc:docMk/>
            <pc:sldMk cId="2178571382" sldId="356"/>
            <ac:spMk id="146"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47"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48"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49" creationId="{00000000-0000-0000-0000-000000000000}"/>
          </ac:spMkLst>
        </pc:spChg>
        <pc:spChg chg="mod">
          <ac:chgData name="Lars Björkman" userId="10049411-c5d5-42b6-93f4-7d56d5eee647" providerId="ADAL" clId="{A16D6E20-6CC4-41FB-9276-F2B5AE6607A4}" dt="2024-06-27T17:18:07.473" v="6561" actId="255"/>
          <ac:spMkLst>
            <pc:docMk/>
            <pc:sldMk cId="2178571382" sldId="356"/>
            <ac:spMk id="151" creationId="{3AEF124C-34BC-4DEF-9055-4380FB97EEB3}"/>
          </ac:spMkLst>
        </pc:spChg>
      </pc:sldChg>
      <pc:sldChg chg="del">
        <pc:chgData name="Lars Björkman" userId="10049411-c5d5-42b6-93f4-7d56d5eee647" providerId="ADAL" clId="{A16D6E20-6CC4-41FB-9276-F2B5AE6607A4}" dt="2024-06-27T16:28:37.379" v="6376" actId="2696"/>
        <pc:sldMkLst>
          <pc:docMk/>
          <pc:sldMk cId="2766718036" sldId="356"/>
        </pc:sldMkLst>
      </pc:sldChg>
      <pc:sldChg chg="modSp add mod">
        <pc:chgData name="Lars Björkman" userId="10049411-c5d5-42b6-93f4-7d56d5eee647" providerId="ADAL" clId="{A16D6E20-6CC4-41FB-9276-F2B5AE6607A4}" dt="2024-06-27T17:19:31.901" v="6581" actId="207"/>
        <pc:sldMkLst>
          <pc:docMk/>
          <pc:sldMk cId="3897185718" sldId="357"/>
        </pc:sldMkLst>
        <pc:spChg chg="mod">
          <ac:chgData name="Lars Björkman" userId="10049411-c5d5-42b6-93f4-7d56d5eee647" providerId="ADAL" clId="{A16D6E20-6CC4-41FB-9276-F2B5AE6607A4}" dt="2024-06-27T17:19:21.270" v="6579" actId="2711"/>
          <ac:spMkLst>
            <pc:docMk/>
            <pc:sldMk cId="3897185718" sldId="357"/>
            <ac:spMk id="5" creationId="{D1BA75BC-9D66-4180-9D7C-225B86DDF845}"/>
          </ac:spMkLst>
        </pc:spChg>
        <pc:spChg chg="mod">
          <ac:chgData name="Lars Björkman" userId="10049411-c5d5-42b6-93f4-7d56d5eee647" providerId="ADAL" clId="{A16D6E20-6CC4-41FB-9276-F2B5AE6607A4}" dt="2024-06-27T17:19:21.270" v="6579" actId="2711"/>
          <ac:spMkLst>
            <pc:docMk/>
            <pc:sldMk cId="3897185718" sldId="357"/>
            <ac:spMk id="6" creationId="{4B46123B-AA25-4A7C-9B26-6F377DCBD043}"/>
          </ac:spMkLst>
        </pc:spChg>
        <pc:spChg chg="mod">
          <ac:chgData name="Lars Björkman" userId="10049411-c5d5-42b6-93f4-7d56d5eee647" providerId="ADAL" clId="{A16D6E20-6CC4-41FB-9276-F2B5AE6607A4}" dt="2024-06-27T17:19:31.901" v="6581" actId="207"/>
          <ac:spMkLst>
            <pc:docMk/>
            <pc:sldMk cId="3897185718" sldId="357"/>
            <ac:spMk id="7" creationId="{00000000-0000-0000-0000-000000000000}"/>
          </ac:spMkLst>
        </pc:spChg>
      </pc:sldChg>
      <pc:sldChg chg="del">
        <pc:chgData name="Lars Björkman" userId="10049411-c5d5-42b6-93f4-7d56d5eee647" providerId="ADAL" clId="{A16D6E20-6CC4-41FB-9276-F2B5AE6607A4}" dt="2024-06-27T16:28:37.379" v="6376" actId="2696"/>
        <pc:sldMkLst>
          <pc:docMk/>
          <pc:sldMk cId="4228357101" sldId="357"/>
        </pc:sldMkLst>
      </pc:sldChg>
      <pc:sldChg chg="del">
        <pc:chgData name="Lars Björkman" userId="10049411-c5d5-42b6-93f4-7d56d5eee647" providerId="ADAL" clId="{A16D6E20-6CC4-41FB-9276-F2B5AE6607A4}" dt="2024-06-27T16:28:37.379" v="6376" actId="2696"/>
        <pc:sldMkLst>
          <pc:docMk/>
          <pc:sldMk cId="338017068" sldId="359"/>
        </pc:sldMkLst>
      </pc:sldChg>
      <pc:sldChg chg="modSp add mod">
        <pc:chgData name="Lars Björkman" userId="10049411-c5d5-42b6-93f4-7d56d5eee647" providerId="ADAL" clId="{A16D6E20-6CC4-41FB-9276-F2B5AE6607A4}" dt="2024-06-27T17:12:44.496" v="6459" actId="207"/>
        <pc:sldMkLst>
          <pc:docMk/>
          <pc:sldMk cId="1024136940" sldId="359"/>
        </pc:sldMkLst>
        <pc:spChg chg="mod">
          <ac:chgData name="Lars Björkman" userId="10049411-c5d5-42b6-93f4-7d56d5eee647" providerId="ADAL" clId="{A16D6E20-6CC4-41FB-9276-F2B5AE6607A4}" dt="2024-06-27T17:12:13.760" v="6455" actId="2711"/>
          <ac:spMkLst>
            <pc:docMk/>
            <pc:sldMk cId="1024136940" sldId="359"/>
            <ac:spMk id="3"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4"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6"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9"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0"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1"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2"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3"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4"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5"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6"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9"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20"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21"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22"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23"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24"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25"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26"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27"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28"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30"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31"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32"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33"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34"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35"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36"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37"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38"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39"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41"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51"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67"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69"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74"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75"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76"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77"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78"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79"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80"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81"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94"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95"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01"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02"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06"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07"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09"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10"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11"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13"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14"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15" creationId="{00000000-0000-0000-0000-000000000000}"/>
          </ac:spMkLst>
        </pc:spChg>
        <pc:spChg chg="mod">
          <ac:chgData name="Lars Björkman" userId="10049411-c5d5-42b6-93f4-7d56d5eee647" providerId="ADAL" clId="{A16D6E20-6CC4-41FB-9276-F2B5AE6607A4}" dt="2024-06-27T17:12:44.496" v="6459" actId="207"/>
          <ac:spMkLst>
            <pc:docMk/>
            <pc:sldMk cId="1024136940" sldId="359"/>
            <ac:spMk id="116" creationId="{00000000-0000-0000-0000-000000000000}"/>
          </ac:spMkLst>
        </pc:spChg>
        <pc:spChg chg="mod">
          <ac:chgData name="Lars Björkman" userId="10049411-c5d5-42b6-93f4-7d56d5eee647" providerId="ADAL" clId="{A16D6E20-6CC4-41FB-9276-F2B5AE6607A4}" dt="2024-06-27T17:12:44.496" v="6459" actId="207"/>
          <ac:spMkLst>
            <pc:docMk/>
            <pc:sldMk cId="1024136940" sldId="359"/>
            <ac:spMk id="118"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19"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20"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21"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23"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24"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25"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26"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27"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28"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29"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30"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31"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32"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33"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34" creationId="{00000000-0000-0000-0000-000000000000}"/>
          </ac:spMkLst>
        </pc:spChg>
        <pc:spChg chg="mod">
          <ac:chgData name="Lars Björkman" userId="10049411-c5d5-42b6-93f4-7d56d5eee647" providerId="ADAL" clId="{A16D6E20-6CC4-41FB-9276-F2B5AE6607A4}" dt="2024-06-27T17:12:44.496" v="6459" actId="207"/>
          <ac:spMkLst>
            <pc:docMk/>
            <pc:sldMk cId="1024136940" sldId="359"/>
            <ac:spMk id="136"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37"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38" creationId="{00000000-0000-0000-0000-000000000000}"/>
          </ac:spMkLst>
        </pc:spChg>
        <pc:spChg chg="mod">
          <ac:chgData name="Lars Björkman" userId="10049411-c5d5-42b6-93f4-7d56d5eee647" providerId="ADAL" clId="{A16D6E20-6CC4-41FB-9276-F2B5AE6607A4}" dt="2024-06-27T17:12:44.496" v="6459" actId="207"/>
          <ac:spMkLst>
            <pc:docMk/>
            <pc:sldMk cId="1024136940" sldId="359"/>
            <ac:spMk id="139"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40"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41"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42" creationId="{00000000-0000-0000-0000-000000000000}"/>
          </ac:spMkLst>
        </pc:spChg>
      </pc:sldChg>
      <pc:sldChg chg="modSp add mod">
        <pc:chgData name="Lars Björkman" userId="10049411-c5d5-42b6-93f4-7d56d5eee647" providerId="ADAL" clId="{A16D6E20-6CC4-41FB-9276-F2B5AE6607A4}" dt="2024-06-27T17:05:47.302" v="6417" actId="2711"/>
        <pc:sldMkLst>
          <pc:docMk/>
          <pc:sldMk cId="810629999" sldId="361"/>
        </pc:sldMkLst>
        <pc:spChg chg="mod">
          <ac:chgData name="Lars Björkman" userId="10049411-c5d5-42b6-93f4-7d56d5eee647" providerId="ADAL" clId="{A16D6E20-6CC4-41FB-9276-F2B5AE6607A4}" dt="2024-06-27T17:05:47.302" v="6417" actId="2711"/>
          <ac:spMkLst>
            <pc:docMk/>
            <pc:sldMk cId="810629999" sldId="361"/>
            <ac:spMk id="3" creationId="{00000000-0000-0000-0000-000000000000}"/>
          </ac:spMkLst>
        </pc:spChg>
        <pc:spChg chg="mod">
          <ac:chgData name="Lars Björkman" userId="10049411-c5d5-42b6-93f4-7d56d5eee647" providerId="ADAL" clId="{A16D6E20-6CC4-41FB-9276-F2B5AE6607A4}" dt="2024-06-27T17:05:38.709" v="6416" actId="2711"/>
          <ac:spMkLst>
            <pc:docMk/>
            <pc:sldMk cId="810629999" sldId="361"/>
            <ac:spMk id="4" creationId="{00000000-0000-0000-0000-000000000000}"/>
          </ac:spMkLst>
        </pc:spChg>
        <pc:spChg chg="mod">
          <ac:chgData name="Lars Björkman" userId="10049411-c5d5-42b6-93f4-7d56d5eee647" providerId="ADAL" clId="{A16D6E20-6CC4-41FB-9276-F2B5AE6607A4}" dt="2024-06-27T17:05:23.222" v="6415" actId="207"/>
          <ac:spMkLst>
            <pc:docMk/>
            <pc:sldMk cId="810629999" sldId="361"/>
            <ac:spMk id="7" creationId="{EB16CB41-0F7D-8BCD-15F0-85A6230E1D32}"/>
          </ac:spMkLst>
        </pc:spChg>
      </pc:sldChg>
      <pc:sldChg chg="del">
        <pc:chgData name="Lars Björkman" userId="10049411-c5d5-42b6-93f4-7d56d5eee647" providerId="ADAL" clId="{A16D6E20-6CC4-41FB-9276-F2B5AE6607A4}" dt="2024-06-27T16:28:37.379" v="6376" actId="2696"/>
        <pc:sldMkLst>
          <pc:docMk/>
          <pc:sldMk cId="1921074912" sldId="361"/>
        </pc:sldMkLst>
      </pc:sldChg>
      <pc:sldChg chg="modSp add mod">
        <pc:chgData name="Lars Björkman" userId="10049411-c5d5-42b6-93f4-7d56d5eee647" providerId="ADAL" clId="{A16D6E20-6CC4-41FB-9276-F2B5AE6607A4}" dt="2024-06-27T17:11:50.711" v="6454" actId="207"/>
        <pc:sldMkLst>
          <pc:docMk/>
          <pc:sldMk cId="3545114234" sldId="362"/>
        </pc:sldMkLst>
        <pc:spChg chg="mod">
          <ac:chgData name="Lars Björkman" userId="10049411-c5d5-42b6-93f4-7d56d5eee647" providerId="ADAL" clId="{A16D6E20-6CC4-41FB-9276-F2B5AE6607A4}" dt="2024-06-27T17:11:50.711" v="6454" actId="207"/>
          <ac:spMkLst>
            <pc:docMk/>
            <pc:sldMk cId="3545114234" sldId="362"/>
            <ac:spMk id="13" creationId="{00000000-0000-0000-0000-000000000000}"/>
          </ac:spMkLst>
        </pc:spChg>
        <pc:spChg chg="mod">
          <ac:chgData name="Lars Björkman" userId="10049411-c5d5-42b6-93f4-7d56d5eee647" providerId="ADAL" clId="{A16D6E20-6CC4-41FB-9276-F2B5AE6607A4}" dt="2024-06-27T17:11:45.861" v="6453" actId="2711"/>
          <ac:spMkLst>
            <pc:docMk/>
            <pc:sldMk cId="3545114234" sldId="362"/>
            <ac:spMk id="44" creationId="{F3B19BF6-E3D1-84A1-202C-786306077E4D}"/>
          </ac:spMkLst>
        </pc:spChg>
        <pc:spChg chg="mod">
          <ac:chgData name="Lars Björkman" userId="10049411-c5d5-42b6-93f4-7d56d5eee647" providerId="ADAL" clId="{A16D6E20-6CC4-41FB-9276-F2B5AE6607A4}" dt="2024-06-27T17:11:45.861" v="6453" actId="2711"/>
          <ac:spMkLst>
            <pc:docMk/>
            <pc:sldMk cId="3545114234" sldId="362"/>
            <ac:spMk id="45" creationId="{5716E39B-1341-451D-CAC1-51D5BC698292}"/>
          </ac:spMkLst>
        </pc:spChg>
        <pc:spChg chg="mod">
          <ac:chgData name="Lars Björkman" userId="10049411-c5d5-42b6-93f4-7d56d5eee647" providerId="ADAL" clId="{A16D6E20-6CC4-41FB-9276-F2B5AE6607A4}" dt="2024-06-27T17:11:45.861" v="6453" actId="2711"/>
          <ac:spMkLst>
            <pc:docMk/>
            <pc:sldMk cId="3545114234" sldId="362"/>
            <ac:spMk id="47" creationId="{7B071AE1-998B-9627-C92E-E1D7A5FA02FE}"/>
          </ac:spMkLst>
        </pc:spChg>
        <pc:spChg chg="mod">
          <ac:chgData name="Lars Björkman" userId="10049411-c5d5-42b6-93f4-7d56d5eee647" providerId="ADAL" clId="{A16D6E20-6CC4-41FB-9276-F2B5AE6607A4}" dt="2024-06-27T17:11:45.861" v="6453" actId="2711"/>
          <ac:spMkLst>
            <pc:docMk/>
            <pc:sldMk cId="3545114234" sldId="362"/>
            <ac:spMk id="50" creationId="{AA389198-212E-B242-3E4D-3CF01F6CCD43}"/>
          </ac:spMkLst>
        </pc:spChg>
        <pc:spChg chg="mod">
          <ac:chgData name="Lars Björkman" userId="10049411-c5d5-42b6-93f4-7d56d5eee647" providerId="ADAL" clId="{A16D6E20-6CC4-41FB-9276-F2B5AE6607A4}" dt="2024-06-27T17:11:45.861" v="6453" actId="2711"/>
          <ac:spMkLst>
            <pc:docMk/>
            <pc:sldMk cId="3545114234" sldId="362"/>
            <ac:spMk id="51" creationId="{6259C1BA-DB13-1F54-4207-6CA665F65E57}"/>
          </ac:spMkLst>
        </pc:spChg>
        <pc:spChg chg="mod">
          <ac:chgData name="Lars Björkman" userId="10049411-c5d5-42b6-93f4-7d56d5eee647" providerId="ADAL" clId="{A16D6E20-6CC4-41FB-9276-F2B5AE6607A4}" dt="2024-06-27T17:11:45.861" v="6453" actId="2711"/>
          <ac:spMkLst>
            <pc:docMk/>
            <pc:sldMk cId="3545114234" sldId="362"/>
            <ac:spMk id="52" creationId="{9457656C-0DBB-8ECD-736D-9D9A79444F67}"/>
          </ac:spMkLst>
        </pc:spChg>
        <pc:spChg chg="mod">
          <ac:chgData name="Lars Björkman" userId="10049411-c5d5-42b6-93f4-7d56d5eee647" providerId="ADAL" clId="{A16D6E20-6CC4-41FB-9276-F2B5AE6607A4}" dt="2024-06-27T17:11:45.861" v="6453" actId="2711"/>
          <ac:spMkLst>
            <pc:docMk/>
            <pc:sldMk cId="3545114234" sldId="362"/>
            <ac:spMk id="53" creationId="{7B9AFC72-D6F2-0EDE-F2CB-BA332C230D7C}"/>
          </ac:spMkLst>
        </pc:spChg>
        <pc:spChg chg="mod">
          <ac:chgData name="Lars Björkman" userId="10049411-c5d5-42b6-93f4-7d56d5eee647" providerId="ADAL" clId="{A16D6E20-6CC4-41FB-9276-F2B5AE6607A4}" dt="2024-06-27T17:11:45.861" v="6453" actId="2711"/>
          <ac:spMkLst>
            <pc:docMk/>
            <pc:sldMk cId="3545114234" sldId="362"/>
            <ac:spMk id="54" creationId="{8474707A-CA18-C5F8-6E9C-08FC740D2934}"/>
          </ac:spMkLst>
        </pc:spChg>
        <pc:spChg chg="mod">
          <ac:chgData name="Lars Björkman" userId="10049411-c5d5-42b6-93f4-7d56d5eee647" providerId="ADAL" clId="{A16D6E20-6CC4-41FB-9276-F2B5AE6607A4}" dt="2024-06-27T17:11:45.861" v="6453" actId="2711"/>
          <ac:spMkLst>
            <pc:docMk/>
            <pc:sldMk cId="3545114234" sldId="362"/>
            <ac:spMk id="55" creationId="{13AA0F1A-724A-DC92-B399-CF9A0987F9E7}"/>
          </ac:spMkLst>
        </pc:spChg>
        <pc:spChg chg="mod">
          <ac:chgData name="Lars Björkman" userId="10049411-c5d5-42b6-93f4-7d56d5eee647" providerId="ADAL" clId="{A16D6E20-6CC4-41FB-9276-F2B5AE6607A4}" dt="2024-06-27T17:11:45.861" v="6453" actId="2711"/>
          <ac:spMkLst>
            <pc:docMk/>
            <pc:sldMk cId="3545114234" sldId="362"/>
            <ac:spMk id="56" creationId="{BE4329F3-DE90-E46A-D750-BE2892BA164E}"/>
          </ac:spMkLst>
        </pc:spChg>
        <pc:spChg chg="mod">
          <ac:chgData name="Lars Björkman" userId="10049411-c5d5-42b6-93f4-7d56d5eee647" providerId="ADAL" clId="{A16D6E20-6CC4-41FB-9276-F2B5AE6607A4}" dt="2024-06-27T17:11:45.861" v="6453" actId="2711"/>
          <ac:spMkLst>
            <pc:docMk/>
            <pc:sldMk cId="3545114234" sldId="362"/>
            <ac:spMk id="57" creationId="{51E1A23D-03EF-0BBC-6B1A-5825BBE307E9}"/>
          </ac:spMkLst>
        </pc:spChg>
        <pc:spChg chg="mod">
          <ac:chgData name="Lars Björkman" userId="10049411-c5d5-42b6-93f4-7d56d5eee647" providerId="ADAL" clId="{A16D6E20-6CC4-41FB-9276-F2B5AE6607A4}" dt="2024-06-27T17:11:45.861" v="6453" actId="2711"/>
          <ac:spMkLst>
            <pc:docMk/>
            <pc:sldMk cId="3545114234" sldId="362"/>
            <ac:spMk id="58" creationId="{FC20FFD1-D129-92DC-CD89-D091E6AD3241}"/>
          </ac:spMkLst>
        </pc:spChg>
        <pc:spChg chg="mod">
          <ac:chgData name="Lars Björkman" userId="10049411-c5d5-42b6-93f4-7d56d5eee647" providerId="ADAL" clId="{A16D6E20-6CC4-41FB-9276-F2B5AE6607A4}" dt="2024-06-27T17:11:45.861" v="6453" actId="2711"/>
          <ac:spMkLst>
            <pc:docMk/>
            <pc:sldMk cId="3545114234" sldId="362"/>
            <ac:spMk id="59" creationId="{498AB409-51B2-AAB3-3EE2-C8C2D971259E}"/>
          </ac:spMkLst>
        </pc:spChg>
        <pc:spChg chg="mod">
          <ac:chgData name="Lars Björkman" userId="10049411-c5d5-42b6-93f4-7d56d5eee647" providerId="ADAL" clId="{A16D6E20-6CC4-41FB-9276-F2B5AE6607A4}" dt="2024-06-27T17:11:45.861" v="6453" actId="2711"/>
          <ac:spMkLst>
            <pc:docMk/>
            <pc:sldMk cId="3545114234" sldId="362"/>
            <ac:spMk id="60" creationId="{DC81C864-AFD1-ADA4-B44A-C14355948FA0}"/>
          </ac:spMkLst>
        </pc:spChg>
        <pc:spChg chg="mod">
          <ac:chgData name="Lars Björkman" userId="10049411-c5d5-42b6-93f4-7d56d5eee647" providerId="ADAL" clId="{A16D6E20-6CC4-41FB-9276-F2B5AE6607A4}" dt="2024-06-27T17:11:45.861" v="6453" actId="2711"/>
          <ac:spMkLst>
            <pc:docMk/>
            <pc:sldMk cId="3545114234" sldId="362"/>
            <ac:spMk id="61" creationId="{61A60B6C-4C3D-EA92-BAE1-93325706F169}"/>
          </ac:spMkLst>
        </pc:spChg>
        <pc:spChg chg="mod">
          <ac:chgData name="Lars Björkman" userId="10049411-c5d5-42b6-93f4-7d56d5eee647" providerId="ADAL" clId="{A16D6E20-6CC4-41FB-9276-F2B5AE6607A4}" dt="2024-06-27T17:11:45.861" v="6453" actId="2711"/>
          <ac:spMkLst>
            <pc:docMk/>
            <pc:sldMk cId="3545114234" sldId="362"/>
            <ac:spMk id="62" creationId="{467FD74A-F6E8-4B5D-938A-7D41C69C7D39}"/>
          </ac:spMkLst>
        </pc:spChg>
        <pc:spChg chg="mod">
          <ac:chgData name="Lars Björkman" userId="10049411-c5d5-42b6-93f4-7d56d5eee647" providerId="ADAL" clId="{A16D6E20-6CC4-41FB-9276-F2B5AE6607A4}" dt="2024-06-27T17:11:45.861" v="6453" actId="2711"/>
          <ac:spMkLst>
            <pc:docMk/>
            <pc:sldMk cId="3545114234" sldId="362"/>
            <ac:spMk id="63" creationId="{6D375C31-D21A-B444-DD32-CDA83B46D24C}"/>
          </ac:spMkLst>
        </pc:spChg>
        <pc:spChg chg="mod">
          <ac:chgData name="Lars Björkman" userId="10049411-c5d5-42b6-93f4-7d56d5eee647" providerId="ADAL" clId="{A16D6E20-6CC4-41FB-9276-F2B5AE6607A4}" dt="2024-06-27T17:11:45.861" v="6453" actId="2711"/>
          <ac:spMkLst>
            <pc:docMk/>
            <pc:sldMk cId="3545114234" sldId="362"/>
            <ac:spMk id="72" creationId="{98B12C5A-1BFB-21ED-2DA1-8EF6AF8CF4B4}"/>
          </ac:spMkLst>
        </pc:spChg>
        <pc:spChg chg="mod">
          <ac:chgData name="Lars Björkman" userId="10049411-c5d5-42b6-93f4-7d56d5eee647" providerId="ADAL" clId="{A16D6E20-6CC4-41FB-9276-F2B5AE6607A4}" dt="2024-06-27T17:11:45.861" v="6453" actId="2711"/>
          <ac:spMkLst>
            <pc:docMk/>
            <pc:sldMk cId="3545114234" sldId="362"/>
            <ac:spMk id="73" creationId="{43091243-9E90-5BAD-D8C0-C187838D41D7}"/>
          </ac:spMkLst>
        </pc:spChg>
        <pc:spChg chg="mod">
          <ac:chgData name="Lars Björkman" userId="10049411-c5d5-42b6-93f4-7d56d5eee647" providerId="ADAL" clId="{A16D6E20-6CC4-41FB-9276-F2B5AE6607A4}" dt="2024-06-27T17:11:45.861" v="6453" actId="2711"/>
          <ac:spMkLst>
            <pc:docMk/>
            <pc:sldMk cId="3545114234" sldId="362"/>
            <ac:spMk id="74" creationId="{328D24F5-A707-62F6-746E-38A060DC60EF}"/>
          </ac:spMkLst>
        </pc:spChg>
        <pc:spChg chg="mod">
          <ac:chgData name="Lars Björkman" userId="10049411-c5d5-42b6-93f4-7d56d5eee647" providerId="ADAL" clId="{A16D6E20-6CC4-41FB-9276-F2B5AE6607A4}" dt="2024-06-27T17:11:45.861" v="6453" actId="2711"/>
          <ac:spMkLst>
            <pc:docMk/>
            <pc:sldMk cId="3545114234" sldId="362"/>
            <ac:spMk id="75" creationId="{27BFEFF8-FFA1-9AD5-7A12-8B610C754CE6}"/>
          </ac:spMkLst>
        </pc:spChg>
        <pc:graphicFrameChg chg="modGraphic">
          <ac:chgData name="Lars Björkman" userId="10049411-c5d5-42b6-93f4-7d56d5eee647" providerId="ADAL" clId="{A16D6E20-6CC4-41FB-9276-F2B5AE6607A4}" dt="2024-06-27T17:11:37.776" v="6452" actId="2711"/>
          <ac:graphicFrameMkLst>
            <pc:docMk/>
            <pc:sldMk cId="3545114234" sldId="362"/>
            <ac:graphicFrameMk id="12" creationId="{0ECD8AC9-8E68-45E3-9B38-3EA6D3E647F1}"/>
          </ac:graphicFrameMkLst>
        </pc:graphicFrameChg>
        <pc:graphicFrameChg chg="modGraphic">
          <ac:chgData name="Lars Björkman" userId="10049411-c5d5-42b6-93f4-7d56d5eee647" providerId="ADAL" clId="{A16D6E20-6CC4-41FB-9276-F2B5AE6607A4}" dt="2024-06-27T17:11:27.761" v="6451" actId="2711"/>
          <ac:graphicFrameMkLst>
            <pc:docMk/>
            <pc:sldMk cId="3545114234" sldId="362"/>
            <ac:graphicFrameMk id="16" creationId="{00000000-0000-0000-0000-000000000000}"/>
          </ac:graphicFrameMkLst>
        </pc:graphicFrameChg>
      </pc:sldChg>
      <pc:sldChg chg="del">
        <pc:chgData name="Lars Björkman" userId="10049411-c5d5-42b6-93f4-7d56d5eee647" providerId="ADAL" clId="{A16D6E20-6CC4-41FB-9276-F2B5AE6607A4}" dt="2024-06-27T16:28:37.379" v="6376" actId="2696"/>
        <pc:sldMkLst>
          <pc:docMk/>
          <pc:sldMk cId="3823595859" sldId="362"/>
        </pc:sldMkLst>
      </pc:sldChg>
      <pc:sldChg chg="del">
        <pc:chgData name="Lars Björkman" userId="10049411-c5d5-42b6-93f4-7d56d5eee647" providerId="ADAL" clId="{A16D6E20-6CC4-41FB-9276-F2B5AE6607A4}" dt="2024-06-27T16:28:37.379" v="6376" actId="2696"/>
        <pc:sldMkLst>
          <pc:docMk/>
          <pc:sldMk cId="1113561891" sldId="364"/>
        </pc:sldMkLst>
      </pc:sldChg>
      <pc:sldChg chg="modSp add mod">
        <pc:chgData name="Lars Björkman" userId="10049411-c5d5-42b6-93f4-7d56d5eee647" providerId="ADAL" clId="{A16D6E20-6CC4-41FB-9276-F2B5AE6607A4}" dt="2024-06-27T17:10:07.503" v="6440" actId="2711"/>
        <pc:sldMkLst>
          <pc:docMk/>
          <pc:sldMk cId="1277821378" sldId="364"/>
        </pc:sldMkLst>
        <pc:spChg chg="mod">
          <ac:chgData name="Lars Björkman" userId="10049411-c5d5-42b6-93f4-7d56d5eee647" providerId="ADAL" clId="{A16D6E20-6CC4-41FB-9276-F2B5AE6607A4}" dt="2024-06-27T17:08:58.944" v="6434" actId="2711"/>
          <ac:spMkLst>
            <pc:docMk/>
            <pc:sldMk cId="1277821378" sldId="364"/>
            <ac:spMk id="2" creationId="{88E785A7-B459-4535-A1BE-998DCB31593F}"/>
          </ac:spMkLst>
        </pc:spChg>
        <pc:spChg chg="mod">
          <ac:chgData name="Lars Björkman" userId="10049411-c5d5-42b6-93f4-7d56d5eee647" providerId="ADAL" clId="{A16D6E20-6CC4-41FB-9276-F2B5AE6607A4}" dt="2024-06-27T17:08:58.944" v="6434" actId="2711"/>
          <ac:spMkLst>
            <pc:docMk/>
            <pc:sldMk cId="1277821378" sldId="364"/>
            <ac:spMk id="4" creationId="{C3E0154B-ED95-4CCC-BA2F-EBBCB3EBD2B0}"/>
          </ac:spMkLst>
        </pc:spChg>
        <pc:spChg chg="mod">
          <ac:chgData name="Lars Björkman" userId="10049411-c5d5-42b6-93f4-7d56d5eee647" providerId="ADAL" clId="{A16D6E20-6CC4-41FB-9276-F2B5AE6607A4}" dt="2024-06-27T17:08:58.944" v="6434" actId="2711"/>
          <ac:spMkLst>
            <pc:docMk/>
            <pc:sldMk cId="1277821378" sldId="364"/>
            <ac:spMk id="7" creationId="{00000000-0000-0000-0000-000000000000}"/>
          </ac:spMkLst>
        </pc:spChg>
        <pc:spChg chg="mod">
          <ac:chgData name="Lars Björkman" userId="10049411-c5d5-42b6-93f4-7d56d5eee647" providerId="ADAL" clId="{A16D6E20-6CC4-41FB-9276-F2B5AE6607A4}" dt="2024-06-27T17:08:58.944" v="6434" actId="2711"/>
          <ac:spMkLst>
            <pc:docMk/>
            <pc:sldMk cId="1277821378" sldId="364"/>
            <ac:spMk id="8" creationId="{00000000-0000-0000-0000-000000000000}"/>
          </ac:spMkLst>
        </pc:spChg>
        <pc:spChg chg="mod">
          <ac:chgData name="Lars Björkman" userId="10049411-c5d5-42b6-93f4-7d56d5eee647" providerId="ADAL" clId="{A16D6E20-6CC4-41FB-9276-F2B5AE6607A4}" dt="2024-06-27T17:08:58.944" v="6434" actId="2711"/>
          <ac:spMkLst>
            <pc:docMk/>
            <pc:sldMk cId="1277821378" sldId="364"/>
            <ac:spMk id="9" creationId="{00000000-0000-0000-0000-000000000000}"/>
          </ac:spMkLst>
        </pc:spChg>
        <pc:spChg chg="mod">
          <ac:chgData name="Lars Björkman" userId="10049411-c5d5-42b6-93f4-7d56d5eee647" providerId="ADAL" clId="{A16D6E20-6CC4-41FB-9276-F2B5AE6607A4}" dt="2024-06-27T17:08:48.263" v="6433" actId="255"/>
          <ac:spMkLst>
            <pc:docMk/>
            <pc:sldMk cId="1277821378" sldId="364"/>
            <ac:spMk id="11" creationId="{FA43DEA3-AB5F-C32E-B0F7-3B0671135AA2}"/>
          </ac:spMkLst>
        </pc:spChg>
        <pc:graphicFrameChg chg="modGraphic">
          <ac:chgData name="Lars Björkman" userId="10049411-c5d5-42b6-93f4-7d56d5eee647" providerId="ADAL" clId="{A16D6E20-6CC4-41FB-9276-F2B5AE6607A4}" dt="2024-06-27T17:10:07.503" v="6440" actId="2711"/>
          <ac:graphicFrameMkLst>
            <pc:docMk/>
            <pc:sldMk cId="1277821378" sldId="364"/>
            <ac:graphicFrameMk id="3" creationId="{00000000-0000-0000-0000-000000000000}"/>
          </ac:graphicFrameMkLst>
        </pc:graphicFrameChg>
      </pc:sldChg>
      <pc:sldChg chg="del">
        <pc:chgData name="Lars Björkman" userId="10049411-c5d5-42b6-93f4-7d56d5eee647" providerId="ADAL" clId="{A16D6E20-6CC4-41FB-9276-F2B5AE6607A4}" dt="2024-06-26T14:04:13.450" v="3215" actId="2696"/>
        <pc:sldMkLst>
          <pc:docMk/>
          <pc:sldMk cId="2553501468" sldId="375"/>
        </pc:sldMkLst>
      </pc:sldChg>
      <pc:sldChg chg="modSp add mod">
        <pc:chgData name="Lars Björkman" userId="10049411-c5d5-42b6-93f4-7d56d5eee647" providerId="ADAL" clId="{A16D6E20-6CC4-41FB-9276-F2B5AE6607A4}" dt="2024-06-27T13:50:15.131" v="5548" actId="14100"/>
        <pc:sldMkLst>
          <pc:docMk/>
          <pc:sldMk cId="3931887374" sldId="375"/>
        </pc:sldMkLst>
        <pc:spChg chg="mod">
          <ac:chgData name="Lars Björkman" userId="10049411-c5d5-42b6-93f4-7d56d5eee647" providerId="ADAL" clId="{A16D6E20-6CC4-41FB-9276-F2B5AE6607A4}" dt="2024-06-27T13:48:52.790" v="5536" actId="207"/>
          <ac:spMkLst>
            <pc:docMk/>
            <pc:sldMk cId="3931887374" sldId="375"/>
            <ac:spMk id="4" creationId="{00000000-0000-0000-0000-000000000000}"/>
          </ac:spMkLst>
        </pc:spChg>
        <pc:spChg chg="mod">
          <ac:chgData name="Lars Björkman" userId="10049411-c5d5-42b6-93f4-7d56d5eee647" providerId="ADAL" clId="{A16D6E20-6CC4-41FB-9276-F2B5AE6607A4}" dt="2024-06-27T13:50:15.131" v="5548" actId="14100"/>
          <ac:spMkLst>
            <pc:docMk/>
            <pc:sldMk cId="3931887374" sldId="375"/>
            <ac:spMk id="5" creationId="{00000000-0000-0000-0000-000000000000}"/>
          </ac:spMkLst>
        </pc:spChg>
        <pc:spChg chg="mod">
          <ac:chgData name="Lars Björkman" userId="10049411-c5d5-42b6-93f4-7d56d5eee647" providerId="ADAL" clId="{A16D6E20-6CC4-41FB-9276-F2B5AE6607A4}" dt="2024-06-27T13:49:05.220" v="5537" actId="207"/>
          <ac:spMkLst>
            <pc:docMk/>
            <pc:sldMk cId="3931887374" sldId="375"/>
            <ac:spMk id="7" creationId="{00000000-0000-0000-0000-000000000000}"/>
          </ac:spMkLst>
        </pc:spChg>
        <pc:spChg chg="mod">
          <ac:chgData name="Lars Björkman" userId="10049411-c5d5-42b6-93f4-7d56d5eee647" providerId="ADAL" clId="{A16D6E20-6CC4-41FB-9276-F2B5AE6607A4}" dt="2024-06-27T13:48:40.149" v="5535" actId="113"/>
          <ac:spMkLst>
            <pc:docMk/>
            <pc:sldMk cId="3931887374" sldId="375"/>
            <ac:spMk id="16" creationId="{9065F37F-F9CC-49FA-CFC4-BA23FF5FB835}"/>
          </ac:spMkLst>
        </pc:spChg>
      </pc:sldChg>
      <pc:sldChg chg="modSp add mod">
        <pc:chgData name="Lars Björkman" userId="10049411-c5d5-42b6-93f4-7d56d5eee647" providerId="ADAL" clId="{A16D6E20-6CC4-41FB-9276-F2B5AE6607A4}" dt="2024-06-27T14:14:09.015" v="5707" actId="207"/>
        <pc:sldMkLst>
          <pc:docMk/>
          <pc:sldMk cId="2452965841" sldId="378"/>
        </pc:sldMkLst>
        <pc:spChg chg="mod">
          <ac:chgData name="Lars Björkman" userId="10049411-c5d5-42b6-93f4-7d56d5eee647" providerId="ADAL" clId="{A16D6E20-6CC4-41FB-9276-F2B5AE6607A4}" dt="2024-06-27T14:12:52.261" v="5700" actId="207"/>
          <ac:spMkLst>
            <pc:docMk/>
            <pc:sldMk cId="2452965841" sldId="378"/>
            <ac:spMk id="6" creationId="{00000000-0000-0000-0000-000000000000}"/>
          </ac:spMkLst>
        </pc:spChg>
        <pc:spChg chg="mod">
          <ac:chgData name="Lars Björkman" userId="10049411-c5d5-42b6-93f4-7d56d5eee647" providerId="ADAL" clId="{A16D6E20-6CC4-41FB-9276-F2B5AE6607A4}" dt="2024-06-27T14:12:29.256" v="5698" actId="207"/>
          <ac:spMkLst>
            <pc:docMk/>
            <pc:sldMk cId="2452965841" sldId="378"/>
            <ac:spMk id="13" creationId="{00000000-0000-0000-0000-000000000000}"/>
          </ac:spMkLst>
        </pc:spChg>
        <pc:spChg chg="mod">
          <ac:chgData name="Lars Björkman" userId="10049411-c5d5-42b6-93f4-7d56d5eee647" providerId="ADAL" clId="{A16D6E20-6CC4-41FB-9276-F2B5AE6607A4}" dt="2024-06-27T14:12:21.507" v="5697" actId="207"/>
          <ac:spMkLst>
            <pc:docMk/>
            <pc:sldMk cId="2452965841" sldId="378"/>
            <ac:spMk id="14" creationId="{00000000-0000-0000-0000-000000000000}"/>
          </ac:spMkLst>
        </pc:spChg>
        <pc:spChg chg="mod">
          <ac:chgData name="Lars Björkman" userId="10049411-c5d5-42b6-93f4-7d56d5eee647" providerId="ADAL" clId="{A16D6E20-6CC4-41FB-9276-F2B5AE6607A4}" dt="2024-06-27T14:09:52.727" v="5695" actId="113"/>
          <ac:spMkLst>
            <pc:docMk/>
            <pc:sldMk cId="2452965841" sldId="378"/>
            <ac:spMk id="15" creationId="{993B7A45-3FB6-9E30-0927-C6D0AA26D584}"/>
          </ac:spMkLst>
        </pc:spChg>
        <pc:spChg chg="mod">
          <ac:chgData name="Lars Björkman" userId="10049411-c5d5-42b6-93f4-7d56d5eee647" providerId="ADAL" clId="{A16D6E20-6CC4-41FB-9276-F2B5AE6607A4}" dt="2024-06-27T14:13:43.704" v="5706" actId="207"/>
          <ac:spMkLst>
            <pc:docMk/>
            <pc:sldMk cId="2452965841" sldId="378"/>
            <ac:spMk id="16" creationId="{00000000-0000-0000-0000-000000000000}"/>
          </ac:spMkLst>
        </pc:spChg>
        <pc:spChg chg="mod">
          <ac:chgData name="Lars Björkman" userId="10049411-c5d5-42b6-93f4-7d56d5eee647" providerId="ADAL" clId="{A16D6E20-6CC4-41FB-9276-F2B5AE6607A4}" dt="2024-06-27T14:12:35.885" v="5699" actId="207"/>
          <ac:spMkLst>
            <pc:docMk/>
            <pc:sldMk cId="2452965841" sldId="378"/>
            <ac:spMk id="18" creationId="{00000000-0000-0000-0000-000000000000}"/>
          </ac:spMkLst>
        </pc:spChg>
        <pc:spChg chg="mod">
          <ac:chgData name="Lars Björkman" userId="10049411-c5d5-42b6-93f4-7d56d5eee647" providerId="ADAL" clId="{A16D6E20-6CC4-41FB-9276-F2B5AE6607A4}" dt="2024-06-27T14:12:35.885" v="5699" actId="207"/>
          <ac:spMkLst>
            <pc:docMk/>
            <pc:sldMk cId="2452965841" sldId="378"/>
            <ac:spMk id="19" creationId="{00000000-0000-0000-0000-000000000000}"/>
          </ac:spMkLst>
        </pc:spChg>
        <pc:spChg chg="mod">
          <ac:chgData name="Lars Björkman" userId="10049411-c5d5-42b6-93f4-7d56d5eee647" providerId="ADAL" clId="{A16D6E20-6CC4-41FB-9276-F2B5AE6607A4}" dt="2024-06-27T14:13:36.190" v="5705" actId="207"/>
          <ac:spMkLst>
            <pc:docMk/>
            <pc:sldMk cId="2452965841" sldId="378"/>
            <ac:spMk id="21" creationId="{D55252DB-2E5B-40F8-C9FA-26EEEB9D071B}"/>
          </ac:spMkLst>
        </pc:spChg>
        <pc:spChg chg="mod">
          <ac:chgData name="Lars Björkman" userId="10049411-c5d5-42b6-93f4-7d56d5eee647" providerId="ADAL" clId="{A16D6E20-6CC4-41FB-9276-F2B5AE6607A4}" dt="2024-06-27T14:13:27.280" v="5704" actId="207"/>
          <ac:spMkLst>
            <pc:docMk/>
            <pc:sldMk cId="2452965841" sldId="378"/>
            <ac:spMk id="22" creationId="{A49F1D76-8775-F612-004F-64B62A721761}"/>
          </ac:spMkLst>
        </pc:spChg>
        <pc:spChg chg="mod">
          <ac:chgData name="Lars Björkman" userId="10049411-c5d5-42b6-93f4-7d56d5eee647" providerId="ADAL" clId="{A16D6E20-6CC4-41FB-9276-F2B5AE6607A4}" dt="2024-06-27T14:14:09.015" v="5707" actId="207"/>
          <ac:spMkLst>
            <pc:docMk/>
            <pc:sldMk cId="2452965841" sldId="378"/>
            <ac:spMk id="31" creationId="{00000000-0000-0000-0000-000000000000}"/>
          </ac:spMkLst>
        </pc:spChg>
        <pc:grpChg chg="mod">
          <ac:chgData name="Lars Björkman" userId="10049411-c5d5-42b6-93f4-7d56d5eee647" providerId="ADAL" clId="{A16D6E20-6CC4-41FB-9276-F2B5AE6607A4}" dt="2024-06-27T14:12:29.256" v="5698" actId="207"/>
          <ac:grpSpMkLst>
            <pc:docMk/>
            <pc:sldMk cId="2452965841" sldId="378"/>
            <ac:grpSpMk id="2" creationId="{00000000-0000-0000-0000-000000000000}"/>
          </ac:grpSpMkLst>
        </pc:grpChg>
        <pc:grpChg chg="mod">
          <ac:chgData name="Lars Björkman" userId="10049411-c5d5-42b6-93f4-7d56d5eee647" providerId="ADAL" clId="{A16D6E20-6CC4-41FB-9276-F2B5AE6607A4}" dt="2024-06-27T14:12:35.885" v="5699" actId="207"/>
          <ac:grpSpMkLst>
            <pc:docMk/>
            <pc:sldMk cId="2452965841" sldId="378"/>
            <ac:grpSpMk id="3" creationId="{00000000-0000-0000-0000-000000000000}"/>
          </ac:grpSpMkLst>
        </pc:grpChg>
        <pc:grpChg chg="mod">
          <ac:chgData name="Lars Björkman" userId="10049411-c5d5-42b6-93f4-7d56d5eee647" providerId="ADAL" clId="{A16D6E20-6CC4-41FB-9276-F2B5AE6607A4}" dt="2024-06-27T14:13:27.280" v="5704" actId="207"/>
          <ac:grpSpMkLst>
            <pc:docMk/>
            <pc:sldMk cId="2452965841" sldId="378"/>
            <ac:grpSpMk id="20" creationId="{DAB053F4-7E04-6982-8FEF-47D0E2046BC6}"/>
          </ac:grpSpMkLst>
        </pc:grpChg>
      </pc:sldChg>
      <pc:sldChg chg="del">
        <pc:chgData name="Lars Björkman" userId="10049411-c5d5-42b6-93f4-7d56d5eee647" providerId="ADAL" clId="{A16D6E20-6CC4-41FB-9276-F2B5AE6607A4}" dt="2024-06-27T14:08:59.267" v="5691" actId="2696"/>
        <pc:sldMkLst>
          <pc:docMk/>
          <pc:sldMk cId="3243726016" sldId="378"/>
        </pc:sldMkLst>
      </pc:sldChg>
      <pc:sldChg chg="addSp delSp modSp mod ord">
        <pc:chgData name="Lars Björkman" userId="10049411-c5d5-42b6-93f4-7d56d5eee647" providerId="ADAL" clId="{A16D6E20-6CC4-41FB-9276-F2B5AE6607A4}" dt="2024-06-26T18:07:44.996" v="4300" actId="2711"/>
        <pc:sldMkLst>
          <pc:docMk/>
          <pc:sldMk cId="3342512872" sldId="379"/>
        </pc:sldMkLst>
        <pc:spChg chg="mod">
          <ac:chgData name="Lars Björkman" userId="10049411-c5d5-42b6-93f4-7d56d5eee647" providerId="ADAL" clId="{A16D6E20-6CC4-41FB-9276-F2B5AE6607A4}" dt="2024-06-26T18:07:44.996" v="4300" actId="2711"/>
          <ac:spMkLst>
            <pc:docMk/>
            <pc:sldMk cId="3342512872" sldId="379"/>
            <ac:spMk id="2" creationId="{00000000-0000-0000-0000-000000000000}"/>
          </ac:spMkLst>
        </pc:spChg>
        <pc:spChg chg="add del mod">
          <ac:chgData name="Lars Björkman" userId="10049411-c5d5-42b6-93f4-7d56d5eee647" providerId="ADAL" clId="{A16D6E20-6CC4-41FB-9276-F2B5AE6607A4}" dt="2024-06-26T08:01:17.241" v="1604"/>
          <ac:spMkLst>
            <pc:docMk/>
            <pc:sldMk cId="3342512872" sldId="379"/>
            <ac:spMk id="4" creationId="{39D9813A-5540-411C-F505-1190CDA9D045}"/>
          </ac:spMkLst>
        </pc:spChg>
        <pc:spChg chg="add mod">
          <ac:chgData name="Lars Björkman" userId="10049411-c5d5-42b6-93f4-7d56d5eee647" providerId="ADAL" clId="{A16D6E20-6CC4-41FB-9276-F2B5AE6607A4}" dt="2024-06-26T08:05:54.629" v="1712" actId="14100"/>
          <ac:spMkLst>
            <pc:docMk/>
            <pc:sldMk cId="3342512872" sldId="379"/>
            <ac:spMk id="5" creationId="{345F900C-4A9B-B8CB-2EEC-7D85425157B6}"/>
          </ac:spMkLst>
        </pc:spChg>
        <pc:spChg chg="del">
          <ac:chgData name="Lars Björkman" userId="10049411-c5d5-42b6-93f4-7d56d5eee647" providerId="ADAL" clId="{A16D6E20-6CC4-41FB-9276-F2B5AE6607A4}" dt="2024-06-26T08:00:53.080" v="1600" actId="478"/>
          <ac:spMkLst>
            <pc:docMk/>
            <pc:sldMk cId="3342512872" sldId="379"/>
            <ac:spMk id="8" creationId="{00000000-0000-0000-0000-000000000000}"/>
          </ac:spMkLst>
        </pc:spChg>
      </pc:sldChg>
      <pc:sldChg chg="modSp mod">
        <pc:chgData name="Lars Björkman" userId="10049411-c5d5-42b6-93f4-7d56d5eee647" providerId="ADAL" clId="{A16D6E20-6CC4-41FB-9276-F2B5AE6607A4}" dt="2024-06-27T17:48:08.316" v="6915" actId="255"/>
        <pc:sldMkLst>
          <pc:docMk/>
          <pc:sldMk cId="2127513446" sldId="383"/>
        </pc:sldMkLst>
        <pc:spChg chg="mod">
          <ac:chgData name="Lars Björkman" userId="10049411-c5d5-42b6-93f4-7d56d5eee647" providerId="ADAL" clId="{A16D6E20-6CC4-41FB-9276-F2B5AE6607A4}" dt="2024-06-27T17:48:08.316" v="6915" actId="255"/>
          <ac:spMkLst>
            <pc:docMk/>
            <pc:sldMk cId="2127513446" sldId="383"/>
            <ac:spMk id="153" creationId="{0F5F0B75-AED9-24FB-8A58-DE8FE90F4B6F}"/>
          </ac:spMkLst>
        </pc:spChg>
      </pc:sldChg>
      <pc:sldChg chg="del">
        <pc:chgData name="Lars Björkman" userId="10049411-c5d5-42b6-93f4-7d56d5eee647" providerId="ADAL" clId="{A16D6E20-6CC4-41FB-9276-F2B5AE6607A4}" dt="2024-06-25T18:53:35.047" v="107" actId="2696"/>
        <pc:sldMkLst>
          <pc:docMk/>
          <pc:sldMk cId="3288565526" sldId="385"/>
        </pc:sldMkLst>
      </pc:sldChg>
      <pc:sldChg chg="del">
        <pc:chgData name="Lars Björkman" userId="10049411-c5d5-42b6-93f4-7d56d5eee647" providerId="ADAL" clId="{A16D6E20-6CC4-41FB-9276-F2B5AE6607A4}" dt="2024-06-25T18:54:03.330" v="108" actId="2696"/>
        <pc:sldMkLst>
          <pc:docMk/>
          <pc:sldMk cId="654611645" sldId="387"/>
        </pc:sldMkLst>
      </pc:sldChg>
      <pc:sldChg chg="del">
        <pc:chgData name="Lars Björkman" userId="10049411-c5d5-42b6-93f4-7d56d5eee647" providerId="ADAL" clId="{A16D6E20-6CC4-41FB-9276-F2B5AE6607A4}" dt="2024-06-25T18:54:03.330" v="108" actId="2696"/>
        <pc:sldMkLst>
          <pc:docMk/>
          <pc:sldMk cId="509253184" sldId="388"/>
        </pc:sldMkLst>
      </pc:sldChg>
      <pc:sldChg chg="modSp mod">
        <pc:chgData name="Lars Björkman" userId="10049411-c5d5-42b6-93f4-7d56d5eee647" providerId="ADAL" clId="{A16D6E20-6CC4-41FB-9276-F2B5AE6607A4}" dt="2024-06-26T17:26:17.826" v="3546" actId="207"/>
        <pc:sldMkLst>
          <pc:docMk/>
          <pc:sldMk cId="3491625147" sldId="845"/>
        </pc:sldMkLst>
        <pc:spChg chg="mod">
          <ac:chgData name="Lars Björkman" userId="10049411-c5d5-42b6-93f4-7d56d5eee647" providerId="ADAL" clId="{A16D6E20-6CC4-41FB-9276-F2B5AE6607A4}" dt="2024-06-26T17:26:17.826" v="3546" actId="207"/>
          <ac:spMkLst>
            <pc:docMk/>
            <pc:sldMk cId="3491625147" sldId="845"/>
            <ac:spMk id="17" creationId="{5C61B584-9AD0-4AE9-9C43-E50799733D64}"/>
          </ac:spMkLst>
        </pc:spChg>
      </pc:sldChg>
      <pc:sldChg chg="del">
        <pc:chgData name="Lars Björkman" userId="10049411-c5d5-42b6-93f4-7d56d5eee647" providerId="ADAL" clId="{A16D6E20-6CC4-41FB-9276-F2B5AE6607A4}" dt="2024-06-27T16:28:37.379" v="6376" actId="2696"/>
        <pc:sldMkLst>
          <pc:docMk/>
          <pc:sldMk cId="429921180" sldId="1187"/>
        </pc:sldMkLst>
      </pc:sldChg>
      <pc:sldChg chg="modSp add mod">
        <pc:chgData name="Lars Björkman" userId="10049411-c5d5-42b6-93f4-7d56d5eee647" providerId="ADAL" clId="{A16D6E20-6CC4-41FB-9276-F2B5AE6607A4}" dt="2024-06-27T17:13:34.262" v="6469" actId="1036"/>
        <pc:sldMkLst>
          <pc:docMk/>
          <pc:sldMk cId="3080728387" sldId="1187"/>
        </pc:sldMkLst>
        <pc:spChg chg="mod">
          <ac:chgData name="Lars Björkman" userId="10049411-c5d5-42b6-93f4-7d56d5eee647" providerId="ADAL" clId="{A16D6E20-6CC4-41FB-9276-F2B5AE6607A4}" dt="2024-06-27T17:12:58.923" v="6460" actId="2711"/>
          <ac:spMkLst>
            <pc:docMk/>
            <pc:sldMk cId="3080728387" sldId="1187"/>
            <ac:spMk id="2" creationId="{6C2267D5-DCAF-04FF-5659-4C25D86C36E4}"/>
          </ac:spMkLst>
        </pc:spChg>
        <pc:spChg chg="mod">
          <ac:chgData name="Lars Björkman" userId="10049411-c5d5-42b6-93f4-7d56d5eee647" providerId="ADAL" clId="{A16D6E20-6CC4-41FB-9276-F2B5AE6607A4}" dt="2024-06-27T17:12:58.923" v="6460" actId="2711"/>
          <ac:spMkLst>
            <pc:docMk/>
            <pc:sldMk cId="3080728387" sldId="1187"/>
            <ac:spMk id="3"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4"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6"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9"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0"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1"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2"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3"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4"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5"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6"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9"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20"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21"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22"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23"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24"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25"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26"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27"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28"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30"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31"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32"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33"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34"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35"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36"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37"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38"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39"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41"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51"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67"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69"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74"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75"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76"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77"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78"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79"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80"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81"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94"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95" creationId="{00000000-0000-0000-0000-000000000000}"/>
          </ac:spMkLst>
        </pc:spChg>
        <pc:spChg chg="mod">
          <ac:chgData name="Lars Björkman" userId="10049411-c5d5-42b6-93f4-7d56d5eee647" providerId="ADAL" clId="{A16D6E20-6CC4-41FB-9276-F2B5AE6607A4}" dt="2024-06-27T17:13:10.189" v="6461" actId="207"/>
          <ac:spMkLst>
            <pc:docMk/>
            <pc:sldMk cId="3080728387" sldId="1187"/>
            <ac:spMk id="101" creationId="{00000000-0000-0000-0000-000000000000}"/>
          </ac:spMkLst>
        </pc:spChg>
        <pc:spChg chg="mod">
          <ac:chgData name="Lars Björkman" userId="10049411-c5d5-42b6-93f4-7d56d5eee647" providerId="ADAL" clId="{A16D6E20-6CC4-41FB-9276-F2B5AE6607A4}" dt="2024-06-27T17:13:10.189" v="6461" actId="207"/>
          <ac:spMkLst>
            <pc:docMk/>
            <pc:sldMk cId="3080728387" sldId="1187"/>
            <ac:spMk id="102" creationId="{00000000-0000-0000-0000-000000000000}"/>
          </ac:spMkLst>
        </pc:spChg>
        <pc:spChg chg="mod">
          <ac:chgData name="Lars Björkman" userId="10049411-c5d5-42b6-93f4-7d56d5eee647" providerId="ADAL" clId="{A16D6E20-6CC4-41FB-9276-F2B5AE6607A4}" dt="2024-06-27T17:13:10.189" v="6461" actId="207"/>
          <ac:spMkLst>
            <pc:docMk/>
            <pc:sldMk cId="3080728387" sldId="1187"/>
            <ac:spMk id="106" creationId="{00000000-0000-0000-0000-000000000000}"/>
          </ac:spMkLst>
        </pc:spChg>
        <pc:spChg chg="mod">
          <ac:chgData name="Lars Björkman" userId="10049411-c5d5-42b6-93f4-7d56d5eee647" providerId="ADAL" clId="{A16D6E20-6CC4-41FB-9276-F2B5AE6607A4}" dt="2024-06-27T17:13:10.189" v="6461" actId="207"/>
          <ac:spMkLst>
            <pc:docMk/>
            <pc:sldMk cId="3080728387" sldId="1187"/>
            <ac:spMk id="107"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10"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11"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13"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14"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15" creationId="{00000000-0000-0000-0000-000000000000}"/>
          </ac:spMkLst>
        </pc:spChg>
        <pc:spChg chg="mod">
          <ac:chgData name="Lars Björkman" userId="10049411-c5d5-42b6-93f4-7d56d5eee647" providerId="ADAL" clId="{A16D6E20-6CC4-41FB-9276-F2B5AE6607A4}" dt="2024-06-27T17:13:21.223" v="6463" actId="14100"/>
          <ac:spMkLst>
            <pc:docMk/>
            <pc:sldMk cId="3080728387" sldId="1187"/>
            <ac:spMk id="116"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17" creationId="{198D91D9-16F0-4E27-9D96-81FCC2469582}"/>
          </ac:spMkLst>
        </pc:spChg>
        <pc:spChg chg="mod">
          <ac:chgData name="Lars Björkman" userId="10049411-c5d5-42b6-93f4-7d56d5eee647" providerId="ADAL" clId="{A16D6E20-6CC4-41FB-9276-F2B5AE6607A4}" dt="2024-06-27T17:13:34.262" v="6469" actId="1036"/>
          <ac:spMkLst>
            <pc:docMk/>
            <pc:sldMk cId="3080728387" sldId="1187"/>
            <ac:spMk id="118"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19"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20"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21"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23"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24"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25"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26"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27"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28"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29"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30"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31"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32"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33"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34" creationId="{00000000-0000-0000-0000-000000000000}"/>
          </ac:spMkLst>
        </pc:spChg>
        <pc:spChg chg="mod">
          <ac:chgData name="Lars Björkman" userId="10049411-c5d5-42b6-93f4-7d56d5eee647" providerId="ADAL" clId="{A16D6E20-6CC4-41FB-9276-F2B5AE6607A4}" dt="2024-06-27T17:13:10.189" v="6461" actId="207"/>
          <ac:spMkLst>
            <pc:docMk/>
            <pc:sldMk cId="3080728387" sldId="1187"/>
            <ac:spMk id="136"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37"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38" creationId="{00000000-0000-0000-0000-000000000000}"/>
          </ac:spMkLst>
        </pc:spChg>
        <pc:spChg chg="mod">
          <ac:chgData name="Lars Björkman" userId="10049411-c5d5-42b6-93f4-7d56d5eee647" providerId="ADAL" clId="{A16D6E20-6CC4-41FB-9276-F2B5AE6607A4}" dt="2024-06-27T17:13:10.189" v="6461" actId="207"/>
          <ac:spMkLst>
            <pc:docMk/>
            <pc:sldMk cId="3080728387" sldId="1187"/>
            <ac:spMk id="139"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40"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41"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42" creationId="{00000000-0000-0000-0000-000000000000}"/>
          </ac:spMkLst>
        </pc:spChg>
      </pc:sldChg>
      <pc:sldChg chg="addSp delSp modSp mod ord">
        <pc:chgData name="Lars Björkman" userId="10049411-c5d5-42b6-93f4-7d56d5eee647" providerId="ADAL" clId="{A16D6E20-6CC4-41FB-9276-F2B5AE6607A4}" dt="2024-06-26T18:07:34.623" v="4299" actId="2711"/>
        <pc:sldMkLst>
          <pc:docMk/>
          <pc:sldMk cId="1727915554" sldId="1190"/>
        </pc:sldMkLst>
        <pc:spChg chg="mod">
          <ac:chgData name="Lars Björkman" userId="10049411-c5d5-42b6-93f4-7d56d5eee647" providerId="ADAL" clId="{A16D6E20-6CC4-41FB-9276-F2B5AE6607A4}" dt="2024-06-26T18:07:23.391" v="4298" actId="2711"/>
          <ac:spMkLst>
            <pc:docMk/>
            <pc:sldMk cId="1727915554" sldId="1190"/>
            <ac:spMk id="2" creationId="{3C33D981-8FAB-47EF-9496-E35DFAEBF674}"/>
          </ac:spMkLst>
        </pc:spChg>
        <pc:spChg chg="mod">
          <ac:chgData name="Lars Björkman" userId="10049411-c5d5-42b6-93f4-7d56d5eee647" providerId="ADAL" clId="{A16D6E20-6CC4-41FB-9276-F2B5AE6607A4}" dt="2024-06-26T18:07:34.623" v="4299" actId="2711"/>
          <ac:spMkLst>
            <pc:docMk/>
            <pc:sldMk cId="1727915554" sldId="1190"/>
            <ac:spMk id="3" creationId="{AD92C036-7208-472F-8D34-2B79B6213E07}"/>
          </ac:spMkLst>
        </pc:spChg>
        <pc:spChg chg="mod topLvl">
          <ac:chgData name="Lars Björkman" userId="10049411-c5d5-42b6-93f4-7d56d5eee647" providerId="ADAL" clId="{A16D6E20-6CC4-41FB-9276-F2B5AE6607A4}" dt="2024-06-26T13:45:20.923" v="2236" actId="164"/>
          <ac:spMkLst>
            <pc:docMk/>
            <pc:sldMk cId="1727915554" sldId="1190"/>
            <ac:spMk id="6" creationId="{51B034B8-6719-4964-A69D-CFA558F47180}"/>
          </ac:spMkLst>
        </pc:spChg>
        <pc:spChg chg="mod topLvl">
          <ac:chgData name="Lars Björkman" userId="10049411-c5d5-42b6-93f4-7d56d5eee647" providerId="ADAL" clId="{A16D6E20-6CC4-41FB-9276-F2B5AE6607A4}" dt="2024-06-26T13:45:20.923" v="2236" actId="164"/>
          <ac:spMkLst>
            <pc:docMk/>
            <pc:sldMk cId="1727915554" sldId="1190"/>
            <ac:spMk id="8" creationId="{8CB732F5-6666-401D-8989-9E14921F42F5}"/>
          </ac:spMkLst>
        </pc:spChg>
        <pc:spChg chg="mod topLvl">
          <ac:chgData name="Lars Björkman" userId="10049411-c5d5-42b6-93f4-7d56d5eee647" providerId="ADAL" clId="{A16D6E20-6CC4-41FB-9276-F2B5AE6607A4}" dt="2024-06-26T13:45:20.923" v="2236" actId="164"/>
          <ac:spMkLst>
            <pc:docMk/>
            <pc:sldMk cId="1727915554" sldId="1190"/>
            <ac:spMk id="10" creationId="{45632F86-0111-4CC1-A0B1-96AA669D3C24}"/>
          </ac:spMkLst>
        </pc:spChg>
        <pc:spChg chg="mod topLvl">
          <ac:chgData name="Lars Björkman" userId="10049411-c5d5-42b6-93f4-7d56d5eee647" providerId="ADAL" clId="{A16D6E20-6CC4-41FB-9276-F2B5AE6607A4}" dt="2024-06-26T13:45:20.923" v="2236" actId="164"/>
          <ac:spMkLst>
            <pc:docMk/>
            <pc:sldMk cId="1727915554" sldId="1190"/>
            <ac:spMk id="12" creationId="{9DDF2CBD-0D6F-4E18-803C-E34BC9ED4D35}"/>
          </ac:spMkLst>
        </pc:spChg>
        <pc:grpChg chg="del">
          <ac:chgData name="Lars Björkman" userId="10049411-c5d5-42b6-93f4-7d56d5eee647" providerId="ADAL" clId="{A16D6E20-6CC4-41FB-9276-F2B5AE6607A4}" dt="2024-06-26T13:44:44.576" v="2235" actId="165"/>
          <ac:grpSpMkLst>
            <pc:docMk/>
            <pc:sldMk cId="1727915554" sldId="1190"/>
            <ac:grpSpMk id="4" creationId="{C5024D07-0BEB-47F0-98E4-DE1070282D98}"/>
          </ac:grpSpMkLst>
        </pc:grpChg>
        <pc:grpChg chg="add mod">
          <ac:chgData name="Lars Björkman" userId="10049411-c5d5-42b6-93f4-7d56d5eee647" providerId="ADAL" clId="{A16D6E20-6CC4-41FB-9276-F2B5AE6607A4}" dt="2024-06-26T13:45:20.923" v="2236" actId="164"/>
          <ac:grpSpMkLst>
            <pc:docMk/>
            <pc:sldMk cId="1727915554" sldId="1190"/>
            <ac:grpSpMk id="13" creationId="{C819C64F-4244-A570-1DD6-4CA31304A6F7}"/>
          </ac:grpSpMkLst>
        </pc:grpChg>
        <pc:picChg chg="mod topLvl">
          <ac:chgData name="Lars Björkman" userId="10049411-c5d5-42b6-93f4-7d56d5eee647" providerId="ADAL" clId="{A16D6E20-6CC4-41FB-9276-F2B5AE6607A4}" dt="2024-06-26T13:45:20.923" v="2236" actId="164"/>
          <ac:picMkLst>
            <pc:docMk/>
            <pc:sldMk cId="1727915554" sldId="1190"/>
            <ac:picMk id="5" creationId="{9B6AC298-7CBD-4429-9189-FD957A33AB95}"/>
          </ac:picMkLst>
        </pc:picChg>
        <pc:picChg chg="mod topLvl">
          <ac:chgData name="Lars Björkman" userId="10049411-c5d5-42b6-93f4-7d56d5eee647" providerId="ADAL" clId="{A16D6E20-6CC4-41FB-9276-F2B5AE6607A4}" dt="2024-06-26T13:45:20.923" v="2236" actId="164"/>
          <ac:picMkLst>
            <pc:docMk/>
            <pc:sldMk cId="1727915554" sldId="1190"/>
            <ac:picMk id="7" creationId="{B3275A6C-363B-4D85-9868-A277927CF003}"/>
          </ac:picMkLst>
        </pc:picChg>
        <pc:picChg chg="mod topLvl">
          <ac:chgData name="Lars Björkman" userId="10049411-c5d5-42b6-93f4-7d56d5eee647" providerId="ADAL" clId="{A16D6E20-6CC4-41FB-9276-F2B5AE6607A4}" dt="2024-06-26T13:45:20.923" v="2236" actId="164"/>
          <ac:picMkLst>
            <pc:docMk/>
            <pc:sldMk cId="1727915554" sldId="1190"/>
            <ac:picMk id="9" creationId="{781A3B2A-8241-4F45-AE28-27A115B3FEAD}"/>
          </ac:picMkLst>
        </pc:picChg>
        <pc:picChg chg="mod topLvl">
          <ac:chgData name="Lars Björkman" userId="10049411-c5d5-42b6-93f4-7d56d5eee647" providerId="ADAL" clId="{A16D6E20-6CC4-41FB-9276-F2B5AE6607A4}" dt="2024-06-26T13:45:20.923" v="2236" actId="164"/>
          <ac:picMkLst>
            <pc:docMk/>
            <pc:sldMk cId="1727915554" sldId="1190"/>
            <ac:picMk id="11" creationId="{94E286B9-0C58-493A-8552-8F11BE60D8E7}"/>
          </ac:picMkLst>
        </pc:picChg>
      </pc:sldChg>
      <pc:sldChg chg="modSp mod">
        <pc:chgData name="Lars Björkman" userId="10049411-c5d5-42b6-93f4-7d56d5eee647" providerId="ADAL" clId="{A16D6E20-6CC4-41FB-9276-F2B5AE6607A4}" dt="2024-06-26T18:03:05.640" v="4266" actId="255"/>
        <pc:sldMkLst>
          <pc:docMk/>
          <pc:sldMk cId="3570158317" sldId="1209"/>
        </pc:sldMkLst>
        <pc:spChg chg="mod">
          <ac:chgData name="Lars Björkman" userId="10049411-c5d5-42b6-93f4-7d56d5eee647" providerId="ADAL" clId="{A16D6E20-6CC4-41FB-9276-F2B5AE6607A4}" dt="2024-06-26T18:02:57.281" v="4265" actId="255"/>
          <ac:spMkLst>
            <pc:docMk/>
            <pc:sldMk cId="3570158317" sldId="1209"/>
            <ac:spMk id="2" creationId="{22A11BA7-C7DE-49BC-95D6-45A491F40C9A}"/>
          </ac:spMkLst>
        </pc:spChg>
        <pc:spChg chg="mod">
          <ac:chgData name="Lars Björkman" userId="10049411-c5d5-42b6-93f4-7d56d5eee647" providerId="ADAL" clId="{A16D6E20-6CC4-41FB-9276-F2B5AE6607A4}" dt="2024-06-26T18:03:05.640" v="4266" actId="255"/>
          <ac:spMkLst>
            <pc:docMk/>
            <pc:sldMk cId="3570158317" sldId="1209"/>
            <ac:spMk id="3" creationId="{CDDD188D-35C8-489C-8F54-344404B587A9}"/>
          </ac:spMkLst>
        </pc:spChg>
      </pc:sldChg>
      <pc:sldChg chg="del">
        <pc:chgData name="Lars Björkman" userId="10049411-c5d5-42b6-93f4-7d56d5eee647" providerId="ADAL" clId="{A16D6E20-6CC4-41FB-9276-F2B5AE6607A4}" dt="2024-06-25T18:53:31.313" v="106" actId="2696"/>
        <pc:sldMkLst>
          <pc:docMk/>
          <pc:sldMk cId="2137517428" sldId="1210"/>
        </pc:sldMkLst>
      </pc:sldChg>
      <pc:sldChg chg="del">
        <pc:chgData name="Lars Björkman" userId="10049411-c5d5-42b6-93f4-7d56d5eee647" providerId="ADAL" clId="{A16D6E20-6CC4-41FB-9276-F2B5AE6607A4}" dt="2024-06-27T16:28:37.379" v="6376" actId="2696"/>
        <pc:sldMkLst>
          <pc:docMk/>
          <pc:sldMk cId="3765250669" sldId="1212"/>
        </pc:sldMkLst>
      </pc:sldChg>
      <pc:sldChg chg="modSp add mod ord">
        <pc:chgData name="Lars Björkman" userId="10049411-c5d5-42b6-93f4-7d56d5eee647" providerId="ADAL" clId="{A16D6E20-6CC4-41FB-9276-F2B5AE6607A4}" dt="2024-06-28T07:34:00.200" v="8726" actId="13926"/>
        <pc:sldMkLst>
          <pc:docMk/>
          <pc:sldMk cId="3960982567" sldId="1212"/>
        </pc:sldMkLst>
        <pc:spChg chg="mod">
          <ac:chgData name="Lars Björkman" userId="10049411-c5d5-42b6-93f4-7d56d5eee647" providerId="ADAL" clId="{A16D6E20-6CC4-41FB-9276-F2B5AE6607A4}" dt="2024-06-28T07:34:00.200" v="8726" actId="13926"/>
          <ac:spMkLst>
            <pc:docMk/>
            <pc:sldMk cId="3960982567" sldId="1212"/>
            <ac:spMk id="2" creationId="{FB2267A8-A97B-8719-D166-3AD7047AD3CF}"/>
          </ac:spMkLst>
        </pc:spChg>
        <pc:spChg chg="mod">
          <ac:chgData name="Lars Björkman" userId="10049411-c5d5-42b6-93f4-7d56d5eee647" providerId="ADAL" clId="{A16D6E20-6CC4-41FB-9276-F2B5AE6607A4}" dt="2024-06-27T17:01:37.807" v="6386" actId="207"/>
          <ac:spMkLst>
            <pc:docMk/>
            <pc:sldMk cId="3960982567" sldId="1212"/>
            <ac:spMk id="13" creationId="{C6847812-D62F-5024-E257-0D39062075B0}"/>
          </ac:spMkLst>
        </pc:spChg>
      </pc:sldChg>
      <pc:sldChg chg="modSp add mod">
        <pc:chgData name="Lars Björkman" userId="10049411-c5d5-42b6-93f4-7d56d5eee647" providerId="ADAL" clId="{A16D6E20-6CC4-41FB-9276-F2B5AE6607A4}" dt="2024-06-27T17:31:55.125" v="6722" actId="255"/>
        <pc:sldMkLst>
          <pc:docMk/>
          <pc:sldMk cId="1347251024" sldId="1213"/>
        </pc:sldMkLst>
        <pc:spChg chg="mod">
          <ac:chgData name="Lars Björkman" userId="10049411-c5d5-42b6-93f4-7d56d5eee647" providerId="ADAL" clId="{A16D6E20-6CC4-41FB-9276-F2B5AE6607A4}" dt="2024-06-27T17:31:55.125" v="6722" actId="255"/>
          <ac:spMkLst>
            <pc:docMk/>
            <pc:sldMk cId="1347251024" sldId="1213"/>
            <ac:spMk id="2" creationId="{3C33D981-8FAB-47EF-9496-E35DFAEBF674}"/>
          </ac:spMkLst>
        </pc:spChg>
        <pc:spChg chg="mod">
          <ac:chgData name="Lars Björkman" userId="10049411-c5d5-42b6-93f4-7d56d5eee647" providerId="ADAL" clId="{A16D6E20-6CC4-41FB-9276-F2B5AE6607A4}" dt="2024-06-27T17:31:45.667" v="6721" actId="2711"/>
          <ac:spMkLst>
            <pc:docMk/>
            <pc:sldMk cId="1347251024" sldId="1213"/>
            <ac:spMk id="3" creationId="{E086966E-CF05-DE2F-7EFE-BCA0A1545165}"/>
          </ac:spMkLst>
        </pc:spChg>
        <pc:spChg chg="mod">
          <ac:chgData name="Lars Björkman" userId="10049411-c5d5-42b6-93f4-7d56d5eee647" providerId="ADAL" clId="{A16D6E20-6CC4-41FB-9276-F2B5AE6607A4}" dt="2024-06-27T17:31:45.667" v="6721" actId="2711"/>
          <ac:spMkLst>
            <pc:docMk/>
            <pc:sldMk cId="1347251024" sldId="1213"/>
            <ac:spMk id="6" creationId="{51B034B8-6719-4964-A69D-CFA558F47180}"/>
          </ac:spMkLst>
        </pc:spChg>
        <pc:spChg chg="mod">
          <ac:chgData name="Lars Björkman" userId="10049411-c5d5-42b6-93f4-7d56d5eee647" providerId="ADAL" clId="{A16D6E20-6CC4-41FB-9276-F2B5AE6607A4}" dt="2024-06-27T17:31:45.667" v="6721" actId="2711"/>
          <ac:spMkLst>
            <pc:docMk/>
            <pc:sldMk cId="1347251024" sldId="1213"/>
            <ac:spMk id="8" creationId="{8CB732F5-6666-401D-8989-9E14921F42F5}"/>
          </ac:spMkLst>
        </pc:spChg>
        <pc:spChg chg="mod">
          <ac:chgData name="Lars Björkman" userId="10049411-c5d5-42b6-93f4-7d56d5eee647" providerId="ADAL" clId="{A16D6E20-6CC4-41FB-9276-F2B5AE6607A4}" dt="2024-06-27T17:31:45.667" v="6721" actId="2711"/>
          <ac:spMkLst>
            <pc:docMk/>
            <pc:sldMk cId="1347251024" sldId="1213"/>
            <ac:spMk id="10" creationId="{45632F86-0111-4CC1-A0B1-96AA669D3C24}"/>
          </ac:spMkLst>
        </pc:spChg>
        <pc:spChg chg="mod">
          <ac:chgData name="Lars Björkman" userId="10049411-c5d5-42b6-93f4-7d56d5eee647" providerId="ADAL" clId="{A16D6E20-6CC4-41FB-9276-F2B5AE6607A4}" dt="2024-06-27T17:31:45.667" v="6721" actId="2711"/>
          <ac:spMkLst>
            <pc:docMk/>
            <pc:sldMk cId="1347251024" sldId="1213"/>
            <ac:spMk id="12" creationId="{9DDF2CBD-0D6F-4E18-803C-E34BC9ED4D35}"/>
          </ac:spMkLst>
        </pc:spChg>
        <pc:spChg chg="mod">
          <ac:chgData name="Lars Björkman" userId="10049411-c5d5-42b6-93f4-7d56d5eee647" providerId="ADAL" clId="{A16D6E20-6CC4-41FB-9276-F2B5AE6607A4}" dt="2024-06-27T17:31:45.667" v="6721" actId="2711"/>
          <ac:spMkLst>
            <pc:docMk/>
            <pc:sldMk cId="1347251024" sldId="1213"/>
            <ac:spMk id="13" creationId="{16B8AF1C-337B-FFE2-D97F-4CAF1097FFE5}"/>
          </ac:spMkLst>
        </pc:spChg>
      </pc:sldChg>
      <pc:sldChg chg="del">
        <pc:chgData name="Lars Björkman" userId="10049411-c5d5-42b6-93f4-7d56d5eee647" providerId="ADAL" clId="{A16D6E20-6CC4-41FB-9276-F2B5AE6607A4}" dt="2024-06-27T17:27:24.188" v="6633" actId="2696"/>
        <pc:sldMkLst>
          <pc:docMk/>
          <pc:sldMk cId="1466860376" sldId="1213"/>
        </pc:sldMkLst>
      </pc:sldChg>
      <pc:sldChg chg="delSp modSp mod">
        <pc:chgData name="Lars Björkman" userId="10049411-c5d5-42b6-93f4-7d56d5eee647" providerId="ADAL" clId="{A16D6E20-6CC4-41FB-9276-F2B5AE6607A4}" dt="2024-06-27T18:09:03.076" v="7233" actId="478"/>
        <pc:sldMkLst>
          <pc:docMk/>
          <pc:sldMk cId="3372363050" sldId="1214"/>
        </pc:sldMkLst>
        <pc:spChg chg="del">
          <ac:chgData name="Lars Björkman" userId="10049411-c5d5-42b6-93f4-7d56d5eee647" providerId="ADAL" clId="{A16D6E20-6CC4-41FB-9276-F2B5AE6607A4}" dt="2024-06-27T18:09:03.076" v="7233" actId="478"/>
          <ac:spMkLst>
            <pc:docMk/>
            <pc:sldMk cId="3372363050" sldId="1214"/>
            <ac:spMk id="2" creationId="{0AAE7829-729B-CFE2-4E25-37EE09E2F83A}"/>
          </ac:spMkLst>
        </pc:spChg>
        <pc:spChg chg="mod">
          <ac:chgData name="Lars Björkman" userId="10049411-c5d5-42b6-93f4-7d56d5eee647" providerId="ADAL" clId="{A16D6E20-6CC4-41FB-9276-F2B5AE6607A4}" dt="2024-06-27T18:08:58.673" v="7232" actId="207"/>
          <ac:spMkLst>
            <pc:docMk/>
            <pc:sldMk cId="3372363050" sldId="1214"/>
            <ac:spMk id="3" creationId="{F90ACE1A-3100-5943-EBA1-6365D87AA6BA}"/>
          </ac:spMkLst>
        </pc:spChg>
        <pc:spChg chg="del">
          <ac:chgData name="Lars Björkman" userId="10049411-c5d5-42b6-93f4-7d56d5eee647" providerId="ADAL" clId="{A16D6E20-6CC4-41FB-9276-F2B5AE6607A4}" dt="2024-06-27T18:09:03.076" v="7233" actId="478"/>
          <ac:spMkLst>
            <pc:docMk/>
            <pc:sldMk cId="3372363050" sldId="1214"/>
            <ac:spMk id="13" creationId="{6DBC3C8B-9A30-7441-4A99-DB1FCB6DC5F8}"/>
          </ac:spMkLst>
        </pc:spChg>
      </pc:sldChg>
      <pc:sldChg chg="del">
        <pc:chgData name="Lars Björkman" userId="10049411-c5d5-42b6-93f4-7d56d5eee647" providerId="ADAL" clId="{A16D6E20-6CC4-41FB-9276-F2B5AE6607A4}" dt="2024-06-27T17:27:24.188" v="6633" actId="2696"/>
        <pc:sldMkLst>
          <pc:docMk/>
          <pc:sldMk cId="1082474522" sldId="1215"/>
        </pc:sldMkLst>
      </pc:sldChg>
      <pc:sldChg chg="addSp delSp modSp add mod">
        <pc:chgData name="Lars Björkman" userId="10049411-c5d5-42b6-93f4-7d56d5eee647" providerId="ADAL" clId="{A16D6E20-6CC4-41FB-9276-F2B5AE6607A4}" dt="2024-06-28T07:46:33.295" v="8850"/>
        <pc:sldMkLst>
          <pc:docMk/>
          <pc:sldMk cId="3777239323" sldId="1215"/>
        </pc:sldMkLst>
        <pc:spChg chg="add del mod">
          <ac:chgData name="Lars Björkman" userId="10049411-c5d5-42b6-93f4-7d56d5eee647" providerId="ADAL" clId="{A16D6E20-6CC4-41FB-9276-F2B5AE6607A4}" dt="2024-06-28T07:46:31.484" v="8849" actId="478"/>
          <ac:spMkLst>
            <pc:docMk/>
            <pc:sldMk cId="3777239323" sldId="1215"/>
            <ac:spMk id="2" creationId="{578824EC-692B-FE9D-5A1B-1627CA51CDFD}"/>
          </ac:spMkLst>
        </pc:spChg>
        <pc:spChg chg="add mod">
          <ac:chgData name="Lars Björkman" userId="10049411-c5d5-42b6-93f4-7d56d5eee647" providerId="ADAL" clId="{A16D6E20-6CC4-41FB-9276-F2B5AE6607A4}" dt="2024-06-28T07:46:33.295" v="8850"/>
          <ac:spMkLst>
            <pc:docMk/>
            <pc:sldMk cId="3777239323" sldId="1215"/>
            <ac:spMk id="3" creationId="{6D7F63D2-89CF-FF31-3F0E-31010B01293E}"/>
          </ac:spMkLst>
        </pc:spChg>
        <pc:spChg chg="mod">
          <ac:chgData name="Lars Björkman" userId="10049411-c5d5-42b6-93f4-7d56d5eee647" providerId="ADAL" clId="{A16D6E20-6CC4-41FB-9276-F2B5AE6607A4}" dt="2024-06-27T17:33:24.206" v="6729" actId="2711"/>
          <ac:spMkLst>
            <pc:docMk/>
            <pc:sldMk cId="3777239323" sldId="1215"/>
            <ac:spMk id="8" creationId="{B119E8E2-53C6-4308-9BA4-F09FBE9276E2}"/>
          </ac:spMkLst>
        </pc:spChg>
        <pc:spChg chg="mod">
          <ac:chgData name="Lars Björkman" userId="10049411-c5d5-42b6-93f4-7d56d5eee647" providerId="ADAL" clId="{A16D6E20-6CC4-41FB-9276-F2B5AE6607A4}" dt="2024-06-27T17:33:24.206" v="6729" actId="2711"/>
          <ac:spMkLst>
            <pc:docMk/>
            <pc:sldMk cId="3777239323" sldId="1215"/>
            <ac:spMk id="11" creationId="{E77A915C-C433-815F-4285-6DD209C66B0E}"/>
          </ac:spMkLst>
        </pc:spChg>
        <pc:spChg chg="del mod">
          <ac:chgData name="Lars Björkman" userId="10049411-c5d5-42b6-93f4-7d56d5eee647" providerId="ADAL" clId="{A16D6E20-6CC4-41FB-9276-F2B5AE6607A4}" dt="2024-06-28T07:44:20.989" v="8842" actId="478"/>
          <ac:spMkLst>
            <pc:docMk/>
            <pc:sldMk cId="3777239323" sldId="1215"/>
            <ac:spMk id="14" creationId="{75FE66DA-7B95-CCBF-0FE0-C8D9E1A55F50}"/>
          </ac:spMkLst>
        </pc:spChg>
      </pc:sldChg>
      <pc:sldChg chg="del">
        <pc:chgData name="Lars Björkman" userId="10049411-c5d5-42b6-93f4-7d56d5eee647" providerId="ADAL" clId="{A16D6E20-6CC4-41FB-9276-F2B5AE6607A4}" dt="2024-06-27T16:28:37.379" v="6376" actId="2696"/>
        <pc:sldMkLst>
          <pc:docMk/>
          <pc:sldMk cId="154334716" sldId="1220"/>
        </pc:sldMkLst>
      </pc:sldChg>
      <pc:sldChg chg="modSp add mod">
        <pc:chgData name="Lars Björkman" userId="10049411-c5d5-42b6-93f4-7d56d5eee647" providerId="ADAL" clId="{A16D6E20-6CC4-41FB-9276-F2B5AE6607A4}" dt="2024-06-27T17:19:01.135" v="6578" actId="1036"/>
        <pc:sldMkLst>
          <pc:docMk/>
          <pc:sldMk cId="3683248719" sldId="1220"/>
        </pc:sldMkLst>
        <pc:spChg chg="mod">
          <ac:chgData name="Lars Björkman" userId="10049411-c5d5-42b6-93f4-7d56d5eee647" providerId="ADAL" clId="{A16D6E20-6CC4-41FB-9276-F2B5AE6607A4}" dt="2024-06-27T17:18:30.191" v="6568" actId="2711"/>
          <ac:spMkLst>
            <pc:docMk/>
            <pc:sldMk cId="3683248719" sldId="1220"/>
            <ac:spMk id="3"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4"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5" creationId="{D5922463-4A6C-41C6-A8FB-110201729F3F}"/>
          </ac:spMkLst>
        </pc:spChg>
        <pc:spChg chg="mod">
          <ac:chgData name="Lars Björkman" userId="10049411-c5d5-42b6-93f4-7d56d5eee647" providerId="ADAL" clId="{A16D6E20-6CC4-41FB-9276-F2B5AE6607A4}" dt="2024-06-27T17:18:30.191" v="6568" actId="2711"/>
          <ac:spMkLst>
            <pc:docMk/>
            <pc:sldMk cId="3683248719" sldId="1220"/>
            <ac:spMk id="6"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7" creationId="{76D5A77E-6BE2-4A2C-AE8D-6033ED7EA42C}"/>
          </ac:spMkLst>
        </pc:spChg>
        <pc:spChg chg="mod">
          <ac:chgData name="Lars Björkman" userId="10049411-c5d5-42b6-93f4-7d56d5eee647" providerId="ADAL" clId="{A16D6E20-6CC4-41FB-9276-F2B5AE6607A4}" dt="2024-06-27T17:18:30.191" v="6568" actId="2711"/>
          <ac:spMkLst>
            <pc:docMk/>
            <pc:sldMk cId="3683248719" sldId="1220"/>
            <ac:spMk id="9"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0"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1"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2"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3"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4"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5"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6"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9"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20"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21"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22"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23"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24"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25"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26"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27"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28"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30"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31"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32"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33"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34"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35"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36"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37"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38"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39"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41"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51"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67"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69"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74"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75"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76"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77"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78"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79"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80"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81"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94"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95"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01"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02"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06"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07"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10"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14"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15"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18"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19"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20"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21"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23"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24"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25"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26"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27"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28"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29"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30"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31"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32"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33"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34"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35"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36"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37"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38"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39"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40"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41"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43" creationId="{00000000-0000-0000-0000-000000000000}"/>
          </ac:spMkLst>
        </pc:spChg>
        <pc:spChg chg="mod">
          <ac:chgData name="Lars Björkman" userId="10049411-c5d5-42b6-93f4-7d56d5eee647" providerId="ADAL" clId="{A16D6E20-6CC4-41FB-9276-F2B5AE6607A4}" dt="2024-06-27T17:19:01.135" v="6578" actId="1036"/>
          <ac:spMkLst>
            <pc:docMk/>
            <pc:sldMk cId="3683248719" sldId="1220"/>
            <ac:spMk id="146"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48"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50" creationId="{65400238-31F7-496A-AA8F-454EEA170C65}"/>
          </ac:spMkLst>
        </pc:spChg>
        <pc:spChg chg="mod">
          <ac:chgData name="Lars Björkman" userId="10049411-c5d5-42b6-93f4-7d56d5eee647" providerId="ADAL" clId="{A16D6E20-6CC4-41FB-9276-F2B5AE6607A4}" dt="2024-06-27T17:18:41.565" v="6570" actId="255"/>
          <ac:spMkLst>
            <pc:docMk/>
            <pc:sldMk cId="3683248719" sldId="1220"/>
            <ac:spMk id="151" creationId="{3AEF124C-34BC-4DEF-9055-4380FB97EEB3}"/>
          </ac:spMkLst>
        </pc:spChg>
        <pc:spChg chg="mod">
          <ac:chgData name="Lars Björkman" userId="10049411-c5d5-42b6-93f4-7d56d5eee647" providerId="ADAL" clId="{A16D6E20-6CC4-41FB-9276-F2B5AE6607A4}" dt="2024-06-27T17:18:30.191" v="6568" actId="2711"/>
          <ac:spMkLst>
            <pc:docMk/>
            <pc:sldMk cId="3683248719" sldId="1220"/>
            <ac:spMk id="152" creationId="{DBF1139C-386B-4AEB-95A4-BCA7CC7BB9F6}"/>
          </ac:spMkLst>
        </pc:spChg>
        <pc:spChg chg="mod">
          <ac:chgData name="Lars Björkman" userId="10049411-c5d5-42b6-93f4-7d56d5eee647" providerId="ADAL" clId="{A16D6E20-6CC4-41FB-9276-F2B5AE6607A4}" dt="2024-06-27T17:18:30.191" v="6568" actId="2711"/>
          <ac:spMkLst>
            <pc:docMk/>
            <pc:sldMk cId="3683248719" sldId="1220"/>
            <ac:spMk id="154" creationId="{358FF30B-B9DA-4E88-A834-49BC4B166299}"/>
          </ac:spMkLst>
        </pc:spChg>
      </pc:sldChg>
      <pc:sldChg chg="modSp add mod">
        <pc:chgData name="Lars Björkman" userId="10049411-c5d5-42b6-93f4-7d56d5eee647" providerId="ADAL" clId="{A16D6E20-6CC4-41FB-9276-F2B5AE6607A4}" dt="2024-06-27T17:20:05.253" v="6585" actId="207"/>
        <pc:sldMkLst>
          <pc:docMk/>
          <pc:sldMk cId="2729924607" sldId="1221"/>
        </pc:sldMkLst>
        <pc:spChg chg="mod">
          <ac:chgData name="Lars Björkman" userId="10049411-c5d5-42b6-93f4-7d56d5eee647" providerId="ADAL" clId="{A16D6E20-6CC4-41FB-9276-F2B5AE6607A4}" dt="2024-06-27T17:19:47.640" v="6582" actId="2711"/>
          <ac:spMkLst>
            <pc:docMk/>
            <pc:sldMk cId="2729924607" sldId="1221"/>
            <ac:spMk id="3"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4"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5" creationId="{D5922463-4A6C-41C6-A8FB-110201729F3F}"/>
          </ac:spMkLst>
        </pc:spChg>
        <pc:spChg chg="mod">
          <ac:chgData name="Lars Björkman" userId="10049411-c5d5-42b6-93f4-7d56d5eee647" providerId="ADAL" clId="{A16D6E20-6CC4-41FB-9276-F2B5AE6607A4}" dt="2024-06-27T17:19:47.640" v="6582" actId="2711"/>
          <ac:spMkLst>
            <pc:docMk/>
            <pc:sldMk cId="2729924607" sldId="1221"/>
            <ac:spMk id="6"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9"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0"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1"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2"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3"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4"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5"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6"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9"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20"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21"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22"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23"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24"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25"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26"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27"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28"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30"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31"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32"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33"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34"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35"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36"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37"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38"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39"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41"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51"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67"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69"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74"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75"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76"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77"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78"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79"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80"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81"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94"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95"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01"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02"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06"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07"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10"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11" creationId="{22119A92-C9BC-4B1E-A206-A7D2CCA2D47B}"/>
          </ac:spMkLst>
        </pc:spChg>
        <pc:spChg chg="mod">
          <ac:chgData name="Lars Björkman" userId="10049411-c5d5-42b6-93f4-7d56d5eee647" providerId="ADAL" clId="{A16D6E20-6CC4-41FB-9276-F2B5AE6607A4}" dt="2024-06-27T17:19:47.640" v="6582" actId="2711"/>
          <ac:spMkLst>
            <pc:docMk/>
            <pc:sldMk cId="2729924607" sldId="1221"/>
            <ac:spMk id="114"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15"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18"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19"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20"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21"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23"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24"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25"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26"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27"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28"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29"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30"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31"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32"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33"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34"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35"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36"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37"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38"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39"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40"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41"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43" creationId="{00000000-0000-0000-0000-000000000000}"/>
          </ac:spMkLst>
        </pc:spChg>
        <pc:spChg chg="mod">
          <ac:chgData name="Lars Björkman" userId="10049411-c5d5-42b6-93f4-7d56d5eee647" providerId="ADAL" clId="{A16D6E20-6CC4-41FB-9276-F2B5AE6607A4}" dt="2024-06-27T17:20:00.766" v="6584" actId="207"/>
          <ac:spMkLst>
            <pc:docMk/>
            <pc:sldMk cId="2729924607" sldId="1221"/>
            <ac:spMk id="146"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48" creationId="{00000000-0000-0000-0000-000000000000}"/>
          </ac:spMkLst>
        </pc:spChg>
        <pc:spChg chg="mod">
          <ac:chgData name="Lars Björkman" userId="10049411-c5d5-42b6-93f4-7d56d5eee647" providerId="ADAL" clId="{A16D6E20-6CC4-41FB-9276-F2B5AE6607A4}" dt="2024-06-27T17:20:05.253" v="6585" actId="207"/>
          <ac:spMkLst>
            <pc:docMk/>
            <pc:sldMk cId="2729924607" sldId="1221"/>
            <ac:spMk id="151" creationId="{3AEF124C-34BC-4DEF-9055-4380FB97EEB3}"/>
          </ac:spMkLst>
        </pc:spChg>
      </pc:sldChg>
      <pc:sldChg chg="del">
        <pc:chgData name="Lars Björkman" userId="10049411-c5d5-42b6-93f4-7d56d5eee647" providerId="ADAL" clId="{A16D6E20-6CC4-41FB-9276-F2B5AE6607A4}" dt="2024-06-27T16:28:37.379" v="6376" actId="2696"/>
        <pc:sldMkLst>
          <pc:docMk/>
          <pc:sldMk cId="3899324942" sldId="1221"/>
        </pc:sldMkLst>
      </pc:sldChg>
      <pc:sldChg chg="modSp mod">
        <pc:chgData name="Lars Björkman" userId="10049411-c5d5-42b6-93f4-7d56d5eee647" providerId="ADAL" clId="{A16D6E20-6CC4-41FB-9276-F2B5AE6607A4}" dt="2024-06-27T19:20:42.104" v="7911" actId="1036"/>
        <pc:sldMkLst>
          <pc:docMk/>
          <pc:sldMk cId="3634940597" sldId="1222"/>
        </pc:sldMkLst>
        <pc:spChg chg="mod">
          <ac:chgData name="Lars Björkman" userId="10049411-c5d5-42b6-93f4-7d56d5eee647" providerId="ADAL" clId="{A16D6E20-6CC4-41FB-9276-F2B5AE6607A4}" dt="2024-06-27T19:20:14.905" v="7896" actId="2711"/>
          <ac:spMkLst>
            <pc:docMk/>
            <pc:sldMk cId="3634940597" sldId="1222"/>
            <ac:spMk id="2" creationId="{34C955FC-9A55-4371-BEBB-F84B7442F620}"/>
          </ac:spMkLst>
        </pc:spChg>
        <pc:spChg chg="mod">
          <ac:chgData name="Lars Björkman" userId="10049411-c5d5-42b6-93f4-7d56d5eee647" providerId="ADAL" clId="{A16D6E20-6CC4-41FB-9276-F2B5AE6607A4}" dt="2024-06-27T19:20:37.503" v="7900" actId="113"/>
          <ac:spMkLst>
            <pc:docMk/>
            <pc:sldMk cId="3634940597" sldId="1222"/>
            <ac:spMk id="7" creationId="{23145A43-34B8-4445-8892-ED6877ABD97D}"/>
          </ac:spMkLst>
        </pc:spChg>
        <pc:spChg chg="mod">
          <ac:chgData name="Lars Björkman" userId="10049411-c5d5-42b6-93f4-7d56d5eee647" providerId="ADAL" clId="{A16D6E20-6CC4-41FB-9276-F2B5AE6607A4}" dt="2024-06-27T19:20:14.905" v="7896" actId="2711"/>
          <ac:spMkLst>
            <pc:docMk/>
            <pc:sldMk cId="3634940597" sldId="1222"/>
            <ac:spMk id="8" creationId="{D29A7428-255A-4DDA-AD79-66153410FC28}"/>
          </ac:spMkLst>
        </pc:spChg>
        <pc:graphicFrameChg chg="mod">
          <ac:chgData name="Lars Björkman" userId="10049411-c5d5-42b6-93f4-7d56d5eee647" providerId="ADAL" clId="{A16D6E20-6CC4-41FB-9276-F2B5AE6607A4}" dt="2024-06-27T19:20:42.104" v="7911" actId="1036"/>
          <ac:graphicFrameMkLst>
            <pc:docMk/>
            <pc:sldMk cId="3634940597" sldId="1222"/>
            <ac:graphicFrameMk id="6" creationId="{9EA67859-6503-4D8F-99FC-03CB94876A33}"/>
          </ac:graphicFrameMkLst>
        </pc:graphicFrameChg>
      </pc:sldChg>
      <pc:sldChg chg="del">
        <pc:chgData name="Lars Björkman" userId="10049411-c5d5-42b6-93f4-7d56d5eee647" providerId="ADAL" clId="{A16D6E20-6CC4-41FB-9276-F2B5AE6607A4}" dt="2024-06-25T18:54:03.330" v="108" actId="2696"/>
        <pc:sldMkLst>
          <pc:docMk/>
          <pc:sldMk cId="1052101032" sldId="1223"/>
        </pc:sldMkLst>
      </pc:sldChg>
      <pc:sldChg chg="del">
        <pc:chgData name="Lars Björkman" userId="10049411-c5d5-42b6-93f4-7d56d5eee647" providerId="ADAL" clId="{A16D6E20-6CC4-41FB-9276-F2B5AE6607A4}" dt="2024-06-25T18:54:03.330" v="108" actId="2696"/>
        <pc:sldMkLst>
          <pc:docMk/>
          <pc:sldMk cId="2927776855" sldId="1225"/>
        </pc:sldMkLst>
      </pc:sldChg>
      <pc:sldChg chg="modSp mod">
        <pc:chgData name="Lars Björkman" userId="10049411-c5d5-42b6-93f4-7d56d5eee647" providerId="ADAL" clId="{A16D6E20-6CC4-41FB-9276-F2B5AE6607A4}" dt="2024-06-27T19:20:00.771" v="7895" actId="113"/>
        <pc:sldMkLst>
          <pc:docMk/>
          <pc:sldMk cId="2254819027" sldId="1226"/>
        </pc:sldMkLst>
        <pc:spChg chg="mod">
          <ac:chgData name="Lars Björkman" userId="10049411-c5d5-42b6-93f4-7d56d5eee647" providerId="ADAL" clId="{A16D6E20-6CC4-41FB-9276-F2B5AE6607A4}" dt="2024-06-27T19:19:36.855" v="7891" actId="2711"/>
          <ac:spMkLst>
            <pc:docMk/>
            <pc:sldMk cId="2254819027" sldId="1226"/>
            <ac:spMk id="2" creationId="{FFB2913D-F54B-B025-B54A-3221725C71F3}"/>
          </ac:spMkLst>
        </pc:spChg>
        <pc:spChg chg="mod">
          <ac:chgData name="Lars Björkman" userId="10049411-c5d5-42b6-93f4-7d56d5eee647" providerId="ADAL" clId="{A16D6E20-6CC4-41FB-9276-F2B5AE6607A4}" dt="2024-06-27T19:20:00.771" v="7895" actId="113"/>
          <ac:spMkLst>
            <pc:docMk/>
            <pc:sldMk cId="2254819027" sldId="1226"/>
            <ac:spMk id="7" creationId="{23145A43-34B8-4445-8892-ED6877ABD97D}"/>
          </ac:spMkLst>
        </pc:spChg>
      </pc:sldChg>
      <pc:sldChg chg="modSp mod">
        <pc:chgData name="Lars Björkman" userId="10049411-c5d5-42b6-93f4-7d56d5eee647" providerId="ADAL" clId="{A16D6E20-6CC4-41FB-9276-F2B5AE6607A4}" dt="2024-06-27T19:21:17.013" v="7916" actId="113"/>
        <pc:sldMkLst>
          <pc:docMk/>
          <pc:sldMk cId="962688303" sldId="1227"/>
        </pc:sldMkLst>
        <pc:spChg chg="mod">
          <ac:chgData name="Lars Björkman" userId="10049411-c5d5-42b6-93f4-7d56d5eee647" providerId="ADAL" clId="{A16D6E20-6CC4-41FB-9276-F2B5AE6607A4}" dt="2024-06-27T19:21:17.013" v="7916" actId="113"/>
          <ac:spMkLst>
            <pc:docMk/>
            <pc:sldMk cId="962688303" sldId="1227"/>
            <ac:spMk id="7" creationId="{23145A43-34B8-4445-8892-ED6877ABD97D}"/>
          </ac:spMkLst>
        </pc:spChg>
      </pc:sldChg>
      <pc:sldChg chg="modSp mod">
        <pc:chgData name="Lars Björkman" userId="10049411-c5d5-42b6-93f4-7d56d5eee647" providerId="ADAL" clId="{A16D6E20-6CC4-41FB-9276-F2B5AE6607A4}" dt="2024-06-27T19:22:02.002" v="7922" actId="113"/>
        <pc:sldMkLst>
          <pc:docMk/>
          <pc:sldMk cId="128158980" sldId="1228"/>
        </pc:sldMkLst>
        <pc:spChg chg="mod">
          <ac:chgData name="Lars Björkman" userId="10049411-c5d5-42b6-93f4-7d56d5eee647" providerId="ADAL" clId="{A16D6E20-6CC4-41FB-9276-F2B5AE6607A4}" dt="2024-06-27T19:21:37.974" v="7917" actId="2711"/>
          <ac:spMkLst>
            <pc:docMk/>
            <pc:sldMk cId="128158980" sldId="1228"/>
            <ac:spMk id="2" creationId="{6168E8A4-1062-4C73-9821-64342AD1A6D3}"/>
          </ac:spMkLst>
        </pc:spChg>
        <pc:spChg chg="mod">
          <ac:chgData name="Lars Björkman" userId="10049411-c5d5-42b6-93f4-7d56d5eee647" providerId="ADAL" clId="{A16D6E20-6CC4-41FB-9276-F2B5AE6607A4}" dt="2024-06-27T19:21:37.974" v="7917" actId="2711"/>
          <ac:spMkLst>
            <pc:docMk/>
            <pc:sldMk cId="128158980" sldId="1228"/>
            <ac:spMk id="6" creationId="{C0A8A2C7-0A4F-4120-924D-9AA0B8B53773}"/>
          </ac:spMkLst>
        </pc:spChg>
        <pc:spChg chg="mod">
          <ac:chgData name="Lars Björkman" userId="10049411-c5d5-42b6-93f4-7d56d5eee647" providerId="ADAL" clId="{A16D6E20-6CC4-41FB-9276-F2B5AE6607A4}" dt="2024-06-27T19:22:02.002" v="7922" actId="113"/>
          <ac:spMkLst>
            <pc:docMk/>
            <pc:sldMk cId="128158980" sldId="1228"/>
            <ac:spMk id="7" creationId="{23145A43-34B8-4445-8892-ED6877ABD97D}"/>
          </ac:spMkLst>
        </pc:spChg>
      </pc:sldChg>
      <pc:sldChg chg="modSp mod">
        <pc:chgData name="Lars Björkman" userId="10049411-c5d5-42b6-93f4-7d56d5eee647" providerId="ADAL" clId="{A16D6E20-6CC4-41FB-9276-F2B5AE6607A4}" dt="2024-06-27T19:22:47.942" v="7960" actId="1035"/>
        <pc:sldMkLst>
          <pc:docMk/>
          <pc:sldMk cId="3948146951" sldId="1229"/>
        </pc:sldMkLst>
        <pc:spChg chg="mod">
          <ac:chgData name="Lars Björkman" userId="10049411-c5d5-42b6-93f4-7d56d5eee647" providerId="ADAL" clId="{A16D6E20-6CC4-41FB-9276-F2B5AE6607A4}" dt="2024-06-27T19:22:14.700" v="7923" actId="2711"/>
          <ac:spMkLst>
            <pc:docMk/>
            <pc:sldMk cId="3948146951" sldId="1229"/>
            <ac:spMk id="6" creationId="{19B54078-5C5D-49AD-9C76-F6228619276C}"/>
          </ac:spMkLst>
        </pc:spChg>
        <pc:spChg chg="mod">
          <ac:chgData name="Lars Björkman" userId="10049411-c5d5-42b6-93f4-7d56d5eee647" providerId="ADAL" clId="{A16D6E20-6CC4-41FB-9276-F2B5AE6607A4}" dt="2024-06-27T19:22:35.561" v="7927" actId="113"/>
          <ac:spMkLst>
            <pc:docMk/>
            <pc:sldMk cId="3948146951" sldId="1229"/>
            <ac:spMk id="7" creationId="{23145A43-34B8-4445-8892-ED6877ABD97D}"/>
          </ac:spMkLst>
        </pc:spChg>
        <pc:spChg chg="mod">
          <ac:chgData name="Lars Björkman" userId="10049411-c5d5-42b6-93f4-7d56d5eee647" providerId="ADAL" clId="{A16D6E20-6CC4-41FB-9276-F2B5AE6607A4}" dt="2024-06-27T19:22:14.700" v="7923" actId="2711"/>
          <ac:spMkLst>
            <pc:docMk/>
            <pc:sldMk cId="3948146951" sldId="1229"/>
            <ac:spMk id="8" creationId="{334D5640-9651-48B9-B5B0-9020207A5CA7}"/>
          </ac:spMkLst>
        </pc:spChg>
        <pc:graphicFrameChg chg="mod">
          <ac:chgData name="Lars Björkman" userId="10049411-c5d5-42b6-93f4-7d56d5eee647" providerId="ADAL" clId="{A16D6E20-6CC4-41FB-9276-F2B5AE6607A4}" dt="2024-06-27T19:22:47.942" v="7960" actId="1035"/>
          <ac:graphicFrameMkLst>
            <pc:docMk/>
            <pc:sldMk cId="3948146951" sldId="1229"/>
            <ac:graphicFrameMk id="3" creationId="{C0C052C7-F6A7-4C58-A961-D89A0C453FCB}"/>
          </ac:graphicFrameMkLst>
        </pc:graphicFrameChg>
      </pc:sldChg>
      <pc:sldChg chg="modSp mod">
        <pc:chgData name="Lars Björkman" userId="10049411-c5d5-42b6-93f4-7d56d5eee647" providerId="ADAL" clId="{A16D6E20-6CC4-41FB-9276-F2B5AE6607A4}" dt="2024-06-27T19:23:27.425" v="7965" actId="255"/>
        <pc:sldMkLst>
          <pc:docMk/>
          <pc:sldMk cId="1691570010" sldId="1230"/>
        </pc:sldMkLst>
        <pc:spChg chg="mod">
          <ac:chgData name="Lars Björkman" userId="10049411-c5d5-42b6-93f4-7d56d5eee647" providerId="ADAL" clId="{A16D6E20-6CC4-41FB-9276-F2B5AE6607A4}" dt="2024-06-27T19:23:03.746" v="7961" actId="2711"/>
          <ac:spMkLst>
            <pc:docMk/>
            <pc:sldMk cId="1691570010" sldId="1230"/>
            <ac:spMk id="6" creationId="{353C76FA-BA4C-4BAC-8109-BE66B8C45773}"/>
          </ac:spMkLst>
        </pc:spChg>
        <pc:spChg chg="mod">
          <ac:chgData name="Lars Björkman" userId="10049411-c5d5-42b6-93f4-7d56d5eee647" providerId="ADAL" clId="{A16D6E20-6CC4-41FB-9276-F2B5AE6607A4}" dt="2024-06-27T19:23:27.425" v="7965" actId="255"/>
          <ac:spMkLst>
            <pc:docMk/>
            <pc:sldMk cId="1691570010" sldId="1230"/>
            <ac:spMk id="7" creationId="{23145A43-34B8-4445-8892-ED6877ABD97D}"/>
          </ac:spMkLst>
        </pc:spChg>
        <pc:spChg chg="mod">
          <ac:chgData name="Lars Björkman" userId="10049411-c5d5-42b6-93f4-7d56d5eee647" providerId="ADAL" clId="{A16D6E20-6CC4-41FB-9276-F2B5AE6607A4}" dt="2024-06-27T19:23:03.746" v="7961" actId="2711"/>
          <ac:spMkLst>
            <pc:docMk/>
            <pc:sldMk cId="1691570010" sldId="1230"/>
            <ac:spMk id="8" creationId="{EA332D43-E285-44BC-8DDB-41290A8F3EAB}"/>
          </ac:spMkLst>
        </pc:spChg>
        <pc:graphicFrameChg chg="mod">
          <ac:chgData name="Lars Björkman" userId="10049411-c5d5-42b6-93f4-7d56d5eee647" providerId="ADAL" clId="{A16D6E20-6CC4-41FB-9276-F2B5AE6607A4}" dt="2024-06-27T19:23:03.746" v="7961" actId="2711"/>
          <ac:graphicFrameMkLst>
            <pc:docMk/>
            <pc:sldMk cId="1691570010" sldId="1230"/>
            <ac:graphicFrameMk id="3" creationId="{F96C737E-8259-4884-954D-3AA9C5E6F25B}"/>
          </ac:graphicFrameMkLst>
        </pc:graphicFrameChg>
        <pc:picChg chg="mod">
          <ac:chgData name="Lars Björkman" userId="10049411-c5d5-42b6-93f4-7d56d5eee647" providerId="ADAL" clId="{A16D6E20-6CC4-41FB-9276-F2B5AE6607A4}" dt="2024-06-27T19:23:03.746" v="7961" actId="2711"/>
          <ac:picMkLst>
            <pc:docMk/>
            <pc:sldMk cId="1691570010" sldId="1230"/>
            <ac:picMk id="5" creationId="{5A73B34B-0309-4F1D-8D87-1E8769E73065}"/>
          </ac:picMkLst>
        </pc:picChg>
        <pc:picChg chg="mod">
          <ac:chgData name="Lars Björkman" userId="10049411-c5d5-42b6-93f4-7d56d5eee647" providerId="ADAL" clId="{A16D6E20-6CC4-41FB-9276-F2B5AE6607A4}" dt="2024-06-27T19:23:03.746" v="7961" actId="2711"/>
          <ac:picMkLst>
            <pc:docMk/>
            <pc:sldMk cId="1691570010" sldId="1230"/>
            <ac:picMk id="8193" creationId="{B1A14C04-6054-4470-9A9D-79EDDAB874A6}"/>
          </ac:picMkLst>
        </pc:picChg>
      </pc:sldChg>
      <pc:sldChg chg="modSp mod">
        <pc:chgData name="Lars Björkman" userId="10049411-c5d5-42b6-93f4-7d56d5eee647" providerId="ADAL" clId="{A16D6E20-6CC4-41FB-9276-F2B5AE6607A4}" dt="2024-06-27T19:24:02.792" v="7970" actId="113"/>
        <pc:sldMkLst>
          <pc:docMk/>
          <pc:sldMk cId="941380495" sldId="1231"/>
        </pc:sldMkLst>
        <pc:spChg chg="mod">
          <ac:chgData name="Lars Björkman" userId="10049411-c5d5-42b6-93f4-7d56d5eee647" providerId="ADAL" clId="{A16D6E20-6CC4-41FB-9276-F2B5AE6607A4}" dt="2024-06-27T19:23:43.218" v="7966" actId="2711"/>
          <ac:spMkLst>
            <pc:docMk/>
            <pc:sldMk cId="941380495" sldId="1231"/>
            <ac:spMk id="6" creationId="{192CC878-9F84-4D7A-A5F1-15F8E424EBBF}"/>
          </ac:spMkLst>
        </pc:spChg>
        <pc:spChg chg="mod">
          <ac:chgData name="Lars Björkman" userId="10049411-c5d5-42b6-93f4-7d56d5eee647" providerId="ADAL" clId="{A16D6E20-6CC4-41FB-9276-F2B5AE6607A4}" dt="2024-06-27T19:24:02.792" v="7970" actId="113"/>
          <ac:spMkLst>
            <pc:docMk/>
            <pc:sldMk cId="941380495" sldId="1231"/>
            <ac:spMk id="7" creationId="{23145A43-34B8-4445-8892-ED6877ABD97D}"/>
          </ac:spMkLst>
        </pc:spChg>
      </pc:sldChg>
      <pc:sldChg chg="modSp mod">
        <pc:chgData name="Lars Björkman" userId="10049411-c5d5-42b6-93f4-7d56d5eee647" providerId="ADAL" clId="{A16D6E20-6CC4-41FB-9276-F2B5AE6607A4}" dt="2024-06-27T19:24:39.739" v="7976" actId="255"/>
        <pc:sldMkLst>
          <pc:docMk/>
          <pc:sldMk cId="375860513" sldId="1232"/>
        </pc:sldMkLst>
        <pc:spChg chg="mod">
          <ac:chgData name="Lars Björkman" userId="10049411-c5d5-42b6-93f4-7d56d5eee647" providerId="ADAL" clId="{A16D6E20-6CC4-41FB-9276-F2B5AE6607A4}" dt="2024-06-27T19:24:39.739" v="7976" actId="255"/>
          <ac:spMkLst>
            <pc:docMk/>
            <pc:sldMk cId="375860513" sldId="1232"/>
            <ac:spMk id="7" creationId="{23145A43-34B8-4445-8892-ED6877ABD97D}"/>
          </ac:spMkLst>
        </pc:spChg>
        <pc:spChg chg="mod">
          <ac:chgData name="Lars Björkman" userId="10049411-c5d5-42b6-93f4-7d56d5eee647" providerId="ADAL" clId="{A16D6E20-6CC4-41FB-9276-F2B5AE6607A4}" dt="2024-06-27T19:24:18.340" v="7971" actId="2711"/>
          <ac:spMkLst>
            <pc:docMk/>
            <pc:sldMk cId="375860513" sldId="1232"/>
            <ac:spMk id="8" creationId="{A37620F5-98D7-47FC-A601-47C1CE0149E7}"/>
          </ac:spMkLst>
        </pc:spChg>
      </pc:sldChg>
      <pc:sldChg chg="modSp mod">
        <pc:chgData name="Lars Björkman" userId="10049411-c5d5-42b6-93f4-7d56d5eee647" providerId="ADAL" clId="{A16D6E20-6CC4-41FB-9276-F2B5AE6607A4}" dt="2024-06-27T19:25:14.963" v="7981" actId="113"/>
        <pc:sldMkLst>
          <pc:docMk/>
          <pc:sldMk cId="3839068005" sldId="1233"/>
        </pc:sldMkLst>
        <pc:spChg chg="mod">
          <ac:chgData name="Lars Björkman" userId="10049411-c5d5-42b6-93f4-7d56d5eee647" providerId="ADAL" clId="{A16D6E20-6CC4-41FB-9276-F2B5AE6607A4}" dt="2024-06-27T19:24:55.691" v="7977" actId="2711"/>
          <ac:spMkLst>
            <pc:docMk/>
            <pc:sldMk cId="3839068005" sldId="1233"/>
            <ac:spMk id="6" creationId="{1189DC42-D0C2-46BF-A853-8591CC6E5D6D}"/>
          </ac:spMkLst>
        </pc:spChg>
        <pc:spChg chg="mod">
          <ac:chgData name="Lars Björkman" userId="10049411-c5d5-42b6-93f4-7d56d5eee647" providerId="ADAL" clId="{A16D6E20-6CC4-41FB-9276-F2B5AE6607A4}" dt="2024-06-27T19:25:14.963" v="7981" actId="113"/>
          <ac:spMkLst>
            <pc:docMk/>
            <pc:sldMk cId="3839068005" sldId="1233"/>
            <ac:spMk id="7" creationId="{23145A43-34B8-4445-8892-ED6877ABD97D}"/>
          </ac:spMkLst>
        </pc:spChg>
      </pc:sldChg>
      <pc:sldChg chg="modSp mod">
        <pc:chgData name="Lars Björkman" userId="10049411-c5d5-42b6-93f4-7d56d5eee647" providerId="ADAL" clId="{A16D6E20-6CC4-41FB-9276-F2B5AE6607A4}" dt="2024-06-27T19:26:26.839" v="8094" actId="1036"/>
        <pc:sldMkLst>
          <pc:docMk/>
          <pc:sldMk cId="1149649327" sldId="1234"/>
        </pc:sldMkLst>
        <pc:spChg chg="mod">
          <ac:chgData name="Lars Björkman" userId="10049411-c5d5-42b6-93f4-7d56d5eee647" providerId="ADAL" clId="{A16D6E20-6CC4-41FB-9276-F2B5AE6607A4}" dt="2024-06-27T19:25:56.073" v="7987" actId="14100"/>
          <ac:spMkLst>
            <pc:docMk/>
            <pc:sldMk cId="1149649327" sldId="1234"/>
            <ac:spMk id="7" creationId="{23145A43-34B8-4445-8892-ED6877ABD97D}"/>
          </ac:spMkLst>
        </pc:spChg>
        <pc:spChg chg="mod">
          <ac:chgData name="Lars Björkman" userId="10049411-c5d5-42b6-93f4-7d56d5eee647" providerId="ADAL" clId="{A16D6E20-6CC4-41FB-9276-F2B5AE6607A4}" dt="2024-06-27T19:26:26.839" v="8094" actId="1036"/>
          <ac:spMkLst>
            <pc:docMk/>
            <pc:sldMk cId="1149649327" sldId="1234"/>
            <ac:spMk id="8" creationId="{EF4D5FD0-FB11-4FAE-B5C3-6BC7A4DFE0D0}"/>
          </ac:spMkLst>
        </pc:spChg>
        <pc:spChg chg="mod">
          <ac:chgData name="Lars Björkman" userId="10049411-c5d5-42b6-93f4-7d56d5eee647" providerId="ADAL" clId="{A16D6E20-6CC4-41FB-9276-F2B5AE6607A4}" dt="2024-06-27T19:26:20.047" v="8067" actId="1036"/>
          <ac:spMkLst>
            <pc:docMk/>
            <pc:sldMk cId="1149649327" sldId="1234"/>
            <ac:spMk id="10" creationId="{7228CEBB-4559-46EA-BA71-BA055B15E9DB}"/>
          </ac:spMkLst>
        </pc:spChg>
        <pc:spChg chg="mod">
          <ac:chgData name="Lars Björkman" userId="10049411-c5d5-42b6-93f4-7d56d5eee647" providerId="ADAL" clId="{A16D6E20-6CC4-41FB-9276-F2B5AE6607A4}" dt="2024-06-27T19:25:28.933" v="7982" actId="2711"/>
          <ac:spMkLst>
            <pc:docMk/>
            <pc:sldMk cId="1149649327" sldId="1234"/>
            <ac:spMk id="11" creationId="{DF8DB049-078C-4722-8361-B5F49E956C74}"/>
          </ac:spMkLst>
        </pc:spChg>
        <pc:graphicFrameChg chg="mod modGraphic">
          <ac:chgData name="Lars Björkman" userId="10049411-c5d5-42b6-93f4-7d56d5eee647" providerId="ADAL" clId="{A16D6E20-6CC4-41FB-9276-F2B5AE6607A4}" dt="2024-06-27T19:26:22.630" v="8078" actId="1036"/>
          <ac:graphicFrameMkLst>
            <pc:docMk/>
            <pc:sldMk cId="1149649327" sldId="1234"/>
            <ac:graphicFrameMk id="3" creationId="{5E8CF0CA-F498-4CEB-B93B-29C8C6D706C8}"/>
          </ac:graphicFrameMkLst>
        </pc:graphicFrameChg>
        <pc:graphicFrameChg chg="mod">
          <ac:chgData name="Lars Björkman" userId="10049411-c5d5-42b6-93f4-7d56d5eee647" providerId="ADAL" clId="{A16D6E20-6CC4-41FB-9276-F2B5AE6607A4}" dt="2024-06-27T19:26:13.966" v="8044" actId="1035"/>
          <ac:graphicFrameMkLst>
            <pc:docMk/>
            <pc:sldMk cId="1149649327" sldId="1234"/>
            <ac:graphicFrameMk id="5" creationId="{F3C9EF01-1DAB-4766-8EEC-35EB69098591}"/>
          </ac:graphicFrameMkLst>
        </pc:graphicFrameChg>
      </pc:sldChg>
      <pc:sldChg chg="modSp mod">
        <pc:chgData name="Lars Björkman" userId="10049411-c5d5-42b6-93f4-7d56d5eee647" providerId="ADAL" clId="{A16D6E20-6CC4-41FB-9276-F2B5AE6607A4}" dt="2024-06-27T19:13:02.219" v="7821" actId="2711"/>
        <pc:sldMkLst>
          <pc:docMk/>
          <pc:sldMk cId="2197053095" sldId="1236"/>
        </pc:sldMkLst>
        <pc:spChg chg="mod">
          <ac:chgData name="Lars Björkman" userId="10049411-c5d5-42b6-93f4-7d56d5eee647" providerId="ADAL" clId="{A16D6E20-6CC4-41FB-9276-F2B5AE6607A4}" dt="2024-06-27T19:12:53.913" v="7820" actId="1037"/>
          <ac:spMkLst>
            <pc:docMk/>
            <pc:sldMk cId="2197053095" sldId="1236"/>
            <ac:spMk id="7" creationId="{23145A43-34B8-4445-8892-ED6877ABD97D}"/>
          </ac:spMkLst>
        </pc:spChg>
        <pc:spChg chg="mod">
          <ac:chgData name="Lars Björkman" userId="10049411-c5d5-42b6-93f4-7d56d5eee647" providerId="ADAL" clId="{A16D6E20-6CC4-41FB-9276-F2B5AE6607A4}" dt="2024-06-27T19:13:02.219" v="7821" actId="2711"/>
          <ac:spMkLst>
            <pc:docMk/>
            <pc:sldMk cId="2197053095" sldId="1236"/>
            <ac:spMk id="10" creationId="{528603F4-8F26-4E8F-8246-0CB7D33AE3DA}"/>
          </ac:spMkLst>
        </pc:spChg>
        <pc:spChg chg="mod">
          <ac:chgData name="Lars Björkman" userId="10049411-c5d5-42b6-93f4-7d56d5eee647" providerId="ADAL" clId="{A16D6E20-6CC4-41FB-9276-F2B5AE6607A4}" dt="2024-06-27T19:13:02.219" v="7821" actId="2711"/>
          <ac:spMkLst>
            <pc:docMk/>
            <pc:sldMk cId="2197053095" sldId="1236"/>
            <ac:spMk id="14" creationId="{689C59A2-FCBA-4EF4-8930-4AF27A7785A7}"/>
          </ac:spMkLst>
        </pc:spChg>
        <pc:spChg chg="mod">
          <ac:chgData name="Lars Björkman" userId="10049411-c5d5-42b6-93f4-7d56d5eee647" providerId="ADAL" clId="{A16D6E20-6CC4-41FB-9276-F2B5AE6607A4}" dt="2024-06-27T19:13:02.219" v="7821" actId="2711"/>
          <ac:spMkLst>
            <pc:docMk/>
            <pc:sldMk cId="2197053095" sldId="1236"/>
            <ac:spMk id="16" creationId="{F1C5723D-8080-423B-BD94-7262E651AA13}"/>
          </ac:spMkLst>
        </pc:spChg>
        <pc:spChg chg="mod">
          <ac:chgData name="Lars Björkman" userId="10049411-c5d5-42b6-93f4-7d56d5eee647" providerId="ADAL" clId="{A16D6E20-6CC4-41FB-9276-F2B5AE6607A4}" dt="2024-06-27T19:13:02.219" v="7821" actId="2711"/>
          <ac:spMkLst>
            <pc:docMk/>
            <pc:sldMk cId="2197053095" sldId="1236"/>
            <ac:spMk id="17" creationId="{147D81B7-10A7-44EE-8AF4-3729DE5D7D3F}"/>
          </ac:spMkLst>
        </pc:spChg>
        <pc:spChg chg="mod">
          <ac:chgData name="Lars Björkman" userId="10049411-c5d5-42b6-93f4-7d56d5eee647" providerId="ADAL" clId="{A16D6E20-6CC4-41FB-9276-F2B5AE6607A4}" dt="2024-06-27T19:13:02.219" v="7821" actId="2711"/>
          <ac:spMkLst>
            <pc:docMk/>
            <pc:sldMk cId="2197053095" sldId="1236"/>
            <ac:spMk id="18" creationId="{D3C7E548-56DA-476E-ADCB-AA199EB984BB}"/>
          </ac:spMkLst>
        </pc:spChg>
        <pc:spChg chg="mod">
          <ac:chgData name="Lars Björkman" userId="10049411-c5d5-42b6-93f4-7d56d5eee647" providerId="ADAL" clId="{A16D6E20-6CC4-41FB-9276-F2B5AE6607A4}" dt="2024-06-27T19:13:02.219" v="7821" actId="2711"/>
          <ac:spMkLst>
            <pc:docMk/>
            <pc:sldMk cId="2197053095" sldId="1236"/>
            <ac:spMk id="20" creationId="{5D50AF8A-D759-42A9-AD7A-FEDB4ECB5265}"/>
          </ac:spMkLst>
        </pc:spChg>
        <pc:spChg chg="mod">
          <ac:chgData name="Lars Björkman" userId="10049411-c5d5-42b6-93f4-7d56d5eee647" providerId="ADAL" clId="{A16D6E20-6CC4-41FB-9276-F2B5AE6607A4}" dt="2024-06-27T19:13:02.219" v="7821" actId="2711"/>
          <ac:spMkLst>
            <pc:docMk/>
            <pc:sldMk cId="2197053095" sldId="1236"/>
            <ac:spMk id="21" creationId="{9BBE83E4-36D3-405F-9B04-D769F7293876}"/>
          </ac:spMkLst>
        </pc:spChg>
        <pc:spChg chg="mod">
          <ac:chgData name="Lars Björkman" userId="10049411-c5d5-42b6-93f4-7d56d5eee647" providerId="ADAL" clId="{A16D6E20-6CC4-41FB-9276-F2B5AE6607A4}" dt="2024-06-27T19:13:02.219" v="7821" actId="2711"/>
          <ac:spMkLst>
            <pc:docMk/>
            <pc:sldMk cId="2197053095" sldId="1236"/>
            <ac:spMk id="22" creationId="{F923DEA1-D293-4D4D-A7F2-54340E718422}"/>
          </ac:spMkLst>
        </pc:spChg>
        <pc:spChg chg="mod">
          <ac:chgData name="Lars Björkman" userId="10049411-c5d5-42b6-93f4-7d56d5eee647" providerId="ADAL" clId="{A16D6E20-6CC4-41FB-9276-F2B5AE6607A4}" dt="2024-06-27T19:13:02.219" v="7821" actId="2711"/>
          <ac:spMkLst>
            <pc:docMk/>
            <pc:sldMk cId="2197053095" sldId="1236"/>
            <ac:spMk id="23" creationId="{6E3209DD-66A9-470B-A7D8-5FEC04A23B7A}"/>
          </ac:spMkLst>
        </pc:spChg>
        <pc:spChg chg="mod">
          <ac:chgData name="Lars Björkman" userId="10049411-c5d5-42b6-93f4-7d56d5eee647" providerId="ADAL" clId="{A16D6E20-6CC4-41FB-9276-F2B5AE6607A4}" dt="2024-06-27T19:13:02.219" v="7821" actId="2711"/>
          <ac:spMkLst>
            <pc:docMk/>
            <pc:sldMk cId="2197053095" sldId="1236"/>
            <ac:spMk id="26" creationId="{189E3114-BB5B-4D88-811A-D9A162728A2D}"/>
          </ac:spMkLst>
        </pc:spChg>
        <pc:spChg chg="mod">
          <ac:chgData name="Lars Björkman" userId="10049411-c5d5-42b6-93f4-7d56d5eee647" providerId="ADAL" clId="{A16D6E20-6CC4-41FB-9276-F2B5AE6607A4}" dt="2024-06-27T19:13:02.219" v="7821" actId="2711"/>
          <ac:spMkLst>
            <pc:docMk/>
            <pc:sldMk cId="2197053095" sldId="1236"/>
            <ac:spMk id="31" creationId="{FDA03F9A-2274-47D8-8091-E7A149199D4B}"/>
          </ac:spMkLst>
        </pc:spChg>
      </pc:sldChg>
      <pc:sldChg chg="modSp mod">
        <pc:chgData name="Lars Björkman" userId="10049411-c5d5-42b6-93f4-7d56d5eee647" providerId="ADAL" clId="{A16D6E20-6CC4-41FB-9276-F2B5AE6607A4}" dt="2024-06-27T19:16:31.934" v="7868" actId="113"/>
        <pc:sldMkLst>
          <pc:docMk/>
          <pc:sldMk cId="3099294075" sldId="1238"/>
        </pc:sldMkLst>
        <pc:spChg chg="mod">
          <ac:chgData name="Lars Björkman" userId="10049411-c5d5-42b6-93f4-7d56d5eee647" providerId="ADAL" clId="{A16D6E20-6CC4-41FB-9276-F2B5AE6607A4}" dt="2024-06-27T19:16:03.395" v="7864" actId="2711"/>
          <ac:spMkLst>
            <pc:docMk/>
            <pc:sldMk cId="3099294075" sldId="1238"/>
            <ac:spMk id="2"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3" creationId="{00000000-0000-0000-0000-000000000000}"/>
          </ac:spMkLst>
        </pc:spChg>
        <pc:spChg chg="mod">
          <ac:chgData name="Lars Björkman" userId="10049411-c5d5-42b6-93f4-7d56d5eee647" providerId="ADAL" clId="{A16D6E20-6CC4-41FB-9276-F2B5AE6607A4}" dt="2024-06-27T19:16:31.934" v="7868" actId="113"/>
          <ac:spMkLst>
            <pc:docMk/>
            <pc:sldMk cId="3099294075" sldId="1238"/>
            <ac:spMk id="4"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7"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13"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14"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15"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19"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23"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25"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26"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27"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28"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31"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32"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33"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34"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37"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38"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39"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40"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41"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42"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43"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46"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56"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57"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58" creationId="{00000000-0000-0000-0000-000000000000}"/>
          </ac:spMkLst>
        </pc:spChg>
      </pc:sldChg>
      <pc:sldChg chg="modSp mod">
        <pc:chgData name="Lars Björkman" userId="10049411-c5d5-42b6-93f4-7d56d5eee647" providerId="ADAL" clId="{A16D6E20-6CC4-41FB-9276-F2B5AE6607A4}" dt="2024-06-27T19:17:14.745" v="7873" actId="113"/>
        <pc:sldMkLst>
          <pc:docMk/>
          <pc:sldMk cId="2224900555" sldId="1239"/>
        </pc:sldMkLst>
        <pc:spChg chg="mod">
          <ac:chgData name="Lars Björkman" userId="10049411-c5d5-42b6-93f4-7d56d5eee647" providerId="ADAL" clId="{A16D6E20-6CC4-41FB-9276-F2B5AE6607A4}" dt="2024-06-27T19:16:52.116" v="7869" actId="2711"/>
          <ac:spMkLst>
            <pc:docMk/>
            <pc:sldMk cId="2224900555" sldId="1239"/>
            <ac:spMk id="3" creationId="{00000000-0000-0000-0000-000000000000}"/>
          </ac:spMkLst>
        </pc:spChg>
        <pc:spChg chg="mod">
          <ac:chgData name="Lars Björkman" userId="10049411-c5d5-42b6-93f4-7d56d5eee647" providerId="ADAL" clId="{A16D6E20-6CC4-41FB-9276-F2B5AE6607A4}" dt="2024-06-27T19:16:52.116" v="7869" actId="2711"/>
          <ac:spMkLst>
            <pc:docMk/>
            <pc:sldMk cId="2224900555" sldId="1239"/>
            <ac:spMk id="6" creationId="{00000000-0000-0000-0000-000000000000}"/>
          </ac:spMkLst>
        </pc:spChg>
        <pc:spChg chg="mod">
          <ac:chgData name="Lars Björkman" userId="10049411-c5d5-42b6-93f4-7d56d5eee647" providerId="ADAL" clId="{A16D6E20-6CC4-41FB-9276-F2B5AE6607A4}" dt="2024-06-27T19:16:52.116" v="7869" actId="2711"/>
          <ac:spMkLst>
            <pc:docMk/>
            <pc:sldMk cId="2224900555" sldId="1239"/>
            <ac:spMk id="7" creationId="{00000000-0000-0000-0000-000000000000}"/>
          </ac:spMkLst>
        </pc:spChg>
        <pc:spChg chg="mod">
          <ac:chgData name="Lars Björkman" userId="10049411-c5d5-42b6-93f4-7d56d5eee647" providerId="ADAL" clId="{A16D6E20-6CC4-41FB-9276-F2B5AE6607A4}" dt="2024-06-27T19:16:52.116" v="7869" actId="2711"/>
          <ac:spMkLst>
            <pc:docMk/>
            <pc:sldMk cId="2224900555" sldId="1239"/>
            <ac:spMk id="9" creationId="{00000000-0000-0000-0000-000000000000}"/>
          </ac:spMkLst>
        </pc:spChg>
        <pc:spChg chg="mod">
          <ac:chgData name="Lars Björkman" userId="10049411-c5d5-42b6-93f4-7d56d5eee647" providerId="ADAL" clId="{A16D6E20-6CC4-41FB-9276-F2B5AE6607A4}" dt="2024-06-27T19:16:52.116" v="7869" actId="2711"/>
          <ac:spMkLst>
            <pc:docMk/>
            <pc:sldMk cId="2224900555" sldId="1239"/>
            <ac:spMk id="16" creationId="{00000000-0000-0000-0000-000000000000}"/>
          </ac:spMkLst>
        </pc:spChg>
        <pc:spChg chg="mod">
          <ac:chgData name="Lars Björkman" userId="10049411-c5d5-42b6-93f4-7d56d5eee647" providerId="ADAL" clId="{A16D6E20-6CC4-41FB-9276-F2B5AE6607A4}" dt="2024-06-27T19:17:14.745" v="7873" actId="113"/>
          <ac:spMkLst>
            <pc:docMk/>
            <pc:sldMk cId="2224900555" sldId="1239"/>
            <ac:spMk id="17" creationId="{00000000-0000-0000-0000-000000000000}"/>
          </ac:spMkLst>
        </pc:spChg>
      </pc:sldChg>
      <pc:sldChg chg="modSp mod">
        <pc:chgData name="Lars Björkman" userId="10049411-c5d5-42b6-93f4-7d56d5eee647" providerId="ADAL" clId="{A16D6E20-6CC4-41FB-9276-F2B5AE6607A4}" dt="2024-06-27T19:17:54.360" v="7878" actId="113"/>
        <pc:sldMkLst>
          <pc:docMk/>
          <pc:sldMk cId="843637553" sldId="1240"/>
        </pc:sldMkLst>
        <pc:spChg chg="mod">
          <ac:chgData name="Lars Björkman" userId="10049411-c5d5-42b6-93f4-7d56d5eee647" providerId="ADAL" clId="{A16D6E20-6CC4-41FB-9276-F2B5AE6607A4}" dt="2024-06-27T19:17:31.553" v="7874" actId="2711"/>
          <ac:spMkLst>
            <pc:docMk/>
            <pc:sldMk cId="843637553" sldId="1240"/>
            <ac:spMk id="2" creationId="{00000000-0000-0000-0000-000000000000}"/>
          </ac:spMkLst>
        </pc:spChg>
        <pc:spChg chg="mod">
          <ac:chgData name="Lars Björkman" userId="10049411-c5d5-42b6-93f4-7d56d5eee647" providerId="ADAL" clId="{A16D6E20-6CC4-41FB-9276-F2B5AE6607A4}" dt="2024-06-27T19:17:31.553" v="7874" actId="2711"/>
          <ac:spMkLst>
            <pc:docMk/>
            <pc:sldMk cId="843637553" sldId="1240"/>
            <ac:spMk id="9" creationId="{00000000-0000-0000-0000-000000000000}"/>
          </ac:spMkLst>
        </pc:spChg>
        <pc:spChg chg="mod">
          <ac:chgData name="Lars Björkman" userId="10049411-c5d5-42b6-93f4-7d56d5eee647" providerId="ADAL" clId="{A16D6E20-6CC4-41FB-9276-F2B5AE6607A4}" dt="2024-06-27T19:17:31.553" v="7874" actId="2711"/>
          <ac:spMkLst>
            <pc:docMk/>
            <pc:sldMk cId="843637553" sldId="1240"/>
            <ac:spMk id="14" creationId="{00000000-0000-0000-0000-000000000000}"/>
          </ac:spMkLst>
        </pc:spChg>
        <pc:spChg chg="mod">
          <ac:chgData name="Lars Björkman" userId="10049411-c5d5-42b6-93f4-7d56d5eee647" providerId="ADAL" clId="{A16D6E20-6CC4-41FB-9276-F2B5AE6607A4}" dt="2024-06-27T19:17:31.553" v="7874" actId="2711"/>
          <ac:spMkLst>
            <pc:docMk/>
            <pc:sldMk cId="843637553" sldId="1240"/>
            <ac:spMk id="15" creationId="{00000000-0000-0000-0000-000000000000}"/>
          </ac:spMkLst>
        </pc:spChg>
        <pc:spChg chg="mod">
          <ac:chgData name="Lars Björkman" userId="10049411-c5d5-42b6-93f4-7d56d5eee647" providerId="ADAL" clId="{A16D6E20-6CC4-41FB-9276-F2B5AE6607A4}" dt="2024-06-27T19:17:54.360" v="7878" actId="113"/>
          <ac:spMkLst>
            <pc:docMk/>
            <pc:sldMk cId="843637553" sldId="1240"/>
            <ac:spMk id="17" creationId="{00000000-0000-0000-0000-000000000000}"/>
          </ac:spMkLst>
        </pc:spChg>
        <pc:spChg chg="mod">
          <ac:chgData name="Lars Björkman" userId="10049411-c5d5-42b6-93f4-7d56d5eee647" providerId="ADAL" clId="{A16D6E20-6CC4-41FB-9276-F2B5AE6607A4}" dt="2024-06-27T19:17:31.553" v="7874" actId="2711"/>
          <ac:spMkLst>
            <pc:docMk/>
            <pc:sldMk cId="843637553" sldId="1240"/>
            <ac:spMk id="18" creationId="{00000000-0000-0000-0000-000000000000}"/>
          </ac:spMkLst>
        </pc:spChg>
        <pc:spChg chg="mod">
          <ac:chgData name="Lars Björkman" userId="10049411-c5d5-42b6-93f4-7d56d5eee647" providerId="ADAL" clId="{A16D6E20-6CC4-41FB-9276-F2B5AE6607A4}" dt="2024-06-27T19:17:31.553" v="7874" actId="2711"/>
          <ac:spMkLst>
            <pc:docMk/>
            <pc:sldMk cId="843637553" sldId="1240"/>
            <ac:spMk id="19" creationId="{00000000-0000-0000-0000-000000000000}"/>
          </ac:spMkLst>
        </pc:spChg>
        <pc:spChg chg="mod">
          <ac:chgData name="Lars Björkman" userId="10049411-c5d5-42b6-93f4-7d56d5eee647" providerId="ADAL" clId="{A16D6E20-6CC4-41FB-9276-F2B5AE6607A4}" dt="2024-06-27T19:17:31.553" v="7874" actId="2711"/>
          <ac:spMkLst>
            <pc:docMk/>
            <pc:sldMk cId="843637553" sldId="1240"/>
            <ac:spMk id="20" creationId="{00000000-0000-0000-0000-000000000000}"/>
          </ac:spMkLst>
        </pc:spChg>
        <pc:spChg chg="mod">
          <ac:chgData name="Lars Björkman" userId="10049411-c5d5-42b6-93f4-7d56d5eee647" providerId="ADAL" clId="{A16D6E20-6CC4-41FB-9276-F2B5AE6607A4}" dt="2024-06-27T19:17:31.553" v="7874" actId="2711"/>
          <ac:spMkLst>
            <pc:docMk/>
            <pc:sldMk cId="843637553" sldId="1240"/>
            <ac:spMk id="21" creationId="{00000000-0000-0000-0000-000000000000}"/>
          </ac:spMkLst>
        </pc:spChg>
      </pc:sldChg>
      <pc:sldChg chg="modSp mod">
        <pc:chgData name="Lars Björkman" userId="10049411-c5d5-42b6-93f4-7d56d5eee647" providerId="ADAL" clId="{A16D6E20-6CC4-41FB-9276-F2B5AE6607A4}" dt="2024-06-27T19:18:36.319" v="7883" actId="113"/>
        <pc:sldMkLst>
          <pc:docMk/>
          <pc:sldMk cId="2196256411" sldId="1241"/>
        </pc:sldMkLst>
        <pc:spChg chg="mod">
          <ac:chgData name="Lars Björkman" userId="10049411-c5d5-42b6-93f4-7d56d5eee647" providerId="ADAL" clId="{A16D6E20-6CC4-41FB-9276-F2B5AE6607A4}" dt="2024-06-27T19:18:36.319" v="7883" actId="113"/>
          <ac:spMkLst>
            <pc:docMk/>
            <pc:sldMk cId="2196256411" sldId="1241"/>
            <ac:spMk id="6" creationId="{586D8B31-DD10-407A-B76B-1DE6DFA6F1FC}"/>
          </ac:spMkLst>
        </pc:spChg>
      </pc:sldChg>
      <pc:sldChg chg="modSp mod">
        <pc:chgData name="Lars Björkman" userId="10049411-c5d5-42b6-93f4-7d56d5eee647" providerId="ADAL" clId="{A16D6E20-6CC4-41FB-9276-F2B5AE6607A4}" dt="2024-06-27T19:19:19.283" v="7890" actId="20577"/>
        <pc:sldMkLst>
          <pc:docMk/>
          <pc:sldMk cId="1229783825" sldId="1242"/>
        </pc:sldMkLst>
        <pc:spChg chg="mod">
          <ac:chgData name="Lars Björkman" userId="10049411-c5d5-42b6-93f4-7d56d5eee647" providerId="ADAL" clId="{A16D6E20-6CC4-41FB-9276-F2B5AE6607A4}" dt="2024-06-27T19:18:50.488" v="7884" actId="2711"/>
          <ac:spMkLst>
            <pc:docMk/>
            <pc:sldMk cId="1229783825" sldId="1242"/>
            <ac:spMk id="2" creationId="{00000000-0000-0000-0000-000000000000}"/>
          </ac:spMkLst>
        </pc:spChg>
        <pc:spChg chg="mod">
          <ac:chgData name="Lars Björkman" userId="10049411-c5d5-42b6-93f4-7d56d5eee647" providerId="ADAL" clId="{A16D6E20-6CC4-41FB-9276-F2B5AE6607A4}" dt="2024-06-27T19:19:19.283" v="7890" actId="20577"/>
          <ac:spMkLst>
            <pc:docMk/>
            <pc:sldMk cId="1229783825" sldId="1242"/>
            <ac:spMk id="4" creationId="{00000000-0000-0000-0000-000000000000}"/>
          </ac:spMkLst>
        </pc:spChg>
        <pc:spChg chg="mod">
          <ac:chgData name="Lars Björkman" userId="10049411-c5d5-42b6-93f4-7d56d5eee647" providerId="ADAL" clId="{A16D6E20-6CC4-41FB-9276-F2B5AE6607A4}" dt="2024-06-27T19:18:50.488" v="7884" actId="2711"/>
          <ac:spMkLst>
            <pc:docMk/>
            <pc:sldMk cId="1229783825" sldId="1242"/>
            <ac:spMk id="23" creationId="{00000000-0000-0000-0000-000000000000}"/>
          </ac:spMkLst>
        </pc:spChg>
        <pc:spChg chg="mod">
          <ac:chgData name="Lars Björkman" userId="10049411-c5d5-42b6-93f4-7d56d5eee647" providerId="ADAL" clId="{A16D6E20-6CC4-41FB-9276-F2B5AE6607A4}" dt="2024-06-27T19:18:50.488" v="7884" actId="2711"/>
          <ac:spMkLst>
            <pc:docMk/>
            <pc:sldMk cId="1229783825" sldId="1242"/>
            <ac:spMk id="24" creationId="{00000000-0000-0000-0000-000000000000}"/>
          </ac:spMkLst>
        </pc:spChg>
        <pc:spChg chg="mod">
          <ac:chgData name="Lars Björkman" userId="10049411-c5d5-42b6-93f4-7d56d5eee647" providerId="ADAL" clId="{A16D6E20-6CC4-41FB-9276-F2B5AE6607A4}" dt="2024-06-27T19:18:50.488" v="7884" actId="2711"/>
          <ac:spMkLst>
            <pc:docMk/>
            <pc:sldMk cId="1229783825" sldId="1242"/>
            <ac:spMk id="25" creationId="{00000000-0000-0000-0000-000000000000}"/>
          </ac:spMkLst>
        </pc:spChg>
        <pc:spChg chg="mod">
          <ac:chgData name="Lars Björkman" userId="10049411-c5d5-42b6-93f4-7d56d5eee647" providerId="ADAL" clId="{A16D6E20-6CC4-41FB-9276-F2B5AE6607A4}" dt="2024-06-27T19:18:50.488" v="7884" actId="2711"/>
          <ac:spMkLst>
            <pc:docMk/>
            <pc:sldMk cId="1229783825" sldId="1242"/>
            <ac:spMk id="26" creationId="{00000000-0000-0000-0000-000000000000}"/>
          </ac:spMkLst>
        </pc:spChg>
      </pc:sldChg>
      <pc:sldChg chg="modSp mod">
        <pc:chgData name="Lars Björkman" userId="10049411-c5d5-42b6-93f4-7d56d5eee647" providerId="ADAL" clId="{A16D6E20-6CC4-41FB-9276-F2B5AE6607A4}" dt="2024-06-27T19:15:11.211" v="7862" actId="1035"/>
        <pc:sldMkLst>
          <pc:docMk/>
          <pc:sldMk cId="1936529430" sldId="1243"/>
        </pc:sldMkLst>
        <pc:spChg chg="mod">
          <ac:chgData name="Lars Björkman" userId="10049411-c5d5-42b6-93f4-7d56d5eee647" providerId="ADAL" clId="{A16D6E20-6CC4-41FB-9276-F2B5AE6607A4}" dt="2024-06-27T19:13:59.195" v="7838" actId="2711"/>
          <ac:spMkLst>
            <pc:docMk/>
            <pc:sldMk cId="1936529430" sldId="1243"/>
            <ac:spMk id="2" creationId="{4F9C6492-1BB5-F925-358F-DAAB69B679E4}"/>
          </ac:spMkLst>
        </pc:spChg>
        <pc:spChg chg="mod">
          <ac:chgData name="Lars Björkman" userId="10049411-c5d5-42b6-93f4-7d56d5eee647" providerId="ADAL" clId="{A16D6E20-6CC4-41FB-9276-F2B5AE6607A4}" dt="2024-06-27T19:14:55.436" v="7854" actId="14100"/>
          <ac:spMkLst>
            <pc:docMk/>
            <pc:sldMk cId="1936529430" sldId="1243"/>
            <ac:spMk id="5" creationId="{AC883C40-6D42-491A-A85A-54D55D356B25}"/>
          </ac:spMkLst>
        </pc:spChg>
        <pc:spChg chg="mod">
          <ac:chgData name="Lars Björkman" userId="10049411-c5d5-42b6-93f4-7d56d5eee647" providerId="ADAL" clId="{A16D6E20-6CC4-41FB-9276-F2B5AE6607A4}" dt="2024-06-27T19:15:11.211" v="7862" actId="1035"/>
          <ac:spMkLst>
            <pc:docMk/>
            <pc:sldMk cId="1936529430" sldId="1243"/>
            <ac:spMk id="6" creationId="{E15DB607-F6F1-4E20-961A-98093A782AF6}"/>
          </ac:spMkLst>
        </pc:spChg>
        <pc:spChg chg="mod">
          <ac:chgData name="Lars Björkman" userId="10049411-c5d5-42b6-93f4-7d56d5eee647" providerId="ADAL" clId="{A16D6E20-6CC4-41FB-9276-F2B5AE6607A4}" dt="2024-06-27T19:14:24.835" v="7843" actId="207"/>
          <ac:spMkLst>
            <pc:docMk/>
            <pc:sldMk cId="1936529430" sldId="1243"/>
            <ac:spMk id="7" creationId="{23145A43-34B8-4445-8892-ED6877ABD97D}"/>
          </ac:spMkLst>
        </pc:spChg>
        <pc:spChg chg="mod">
          <ac:chgData name="Lars Björkman" userId="10049411-c5d5-42b6-93f4-7d56d5eee647" providerId="ADAL" clId="{A16D6E20-6CC4-41FB-9276-F2B5AE6607A4}" dt="2024-06-27T19:13:59.195" v="7838" actId="2711"/>
          <ac:spMkLst>
            <pc:docMk/>
            <pc:sldMk cId="1936529430" sldId="1243"/>
            <ac:spMk id="12" creationId="{3E6E4F38-4C8A-4AE4-90DC-553BB3F6484F}"/>
          </ac:spMkLst>
        </pc:spChg>
        <pc:spChg chg="mod">
          <ac:chgData name="Lars Björkman" userId="10049411-c5d5-42b6-93f4-7d56d5eee647" providerId="ADAL" clId="{A16D6E20-6CC4-41FB-9276-F2B5AE6607A4}" dt="2024-06-27T19:13:59.195" v="7838" actId="2711"/>
          <ac:spMkLst>
            <pc:docMk/>
            <pc:sldMk cId="1936529430" sldId="1243"/>
            <ac:spMk id="13" creationId="{294B16D7-C47D-47BA-BBF1-91B023E79E2D}"/>
          </ac:spMkLst>
        </pc:spChg>
        <pc:spChg chg="mod">
          <ac:chgData name="Lars Björkman" userId="10049411-c5d5-42b6-93f4-7d56d5eee647" providerId="ADAL" clId="{A16D6E20-6CC4-41FB-9276-F2B5AE6607A4}" dt="2024-06-27T19:13:59.195" v="7838" actId="2711"/>
          <ac:spMkLst>
            <pc:docMk/>
            <pc:sldMk cId="1936529430" sldId="1243"/>
            <ac:spMk id="14" creationId="{EAABD82E-A158-4AB4-A27E-726C8D2CA188}"/>
          </ac:spMkLst>
        </pc:spChg>
        <pc:spChg chg="mod">
          <ac:chgData name="Lars Björkman" userId="10049411-c5d5-42b6-93f4-7d56d5eee647" providerId="ADAL" clId="{A16D6E20-6CC4-41FB-9276-F2B5AE6607A4}" dt="2024-06-27T19:13:59.195" v="7838" actId="2711"/>
          <ac:spMkLst>
            <pc:docMk/>
            <pc:sldMk cId="1936529430" sldId="1243"/>
            <ac:spMk id="15" creationId="{BD3E22FD-EC9D-4AE9-A0B5-925EF64C47C9}"/>
          </ac:spMkLst>
        </pc:spChg>
        <pc:spChg chg="mod">
          <ac:chgData name="Lars Björkman" userId="10049411-c5d5-42b6-93f4-7d56d5eee647" providerId="ADAL" clId="{A16D6E20-6CC4-41FB-9276-F2B5AE6607A4}" dt="2024-06-27T19:13:59.195" v="7838" actId="2711"/>
          <ac:spMkLst>
            <pc:docMk/>
            <pc:sldMk cId="1936529430" sldId="1243"/>
            <ac:spMk id="16" creationId="{C328749E-83F9-42C7-BC94-967A4724D198}"/>
          </ac:spMkLst>
        </pc:spChg>
        <pc:spChg chg="mod">
          <ac:chgData name="Lars Björkman" userId="10049411-c5d5-42b6-93f4-7d56d5eee647" providerId="ADAL" clId="{A16D6E20-6CC4-41FB-9276-F2B5AE6607A4}" dt="2024-06-27T19:13:59.195" v="7838" actId="2711"/>
          <ac:spMkLst>
            <pc:docMk/>
            <pc:sldMk cId="1936529430" sldId="1243"/>
            <ac:spMk id="17" creationId="{3843E4FC-9474-43D2-B0BE-C9442AFFD052}"/>
          </ac:spMkLst>
        </pc:spChg>
        <pc:spChg chg="mod">
          <ac:chgData name="Lars Björkman" userId="10049411-c5d5-42b6-93f4-7d56d5eee647" providerId="ADAL" clId="{A16D6E20-6CC4-41FB-9276-F2B5AE6607A4}" dt="2024-06-27T19:13:59.195" v="7838" actId="2711"/>
          <ac:spMkLst>
            <pc:docMk/>
            <pc:sldMk cId="1936529430" sldId="1243"/>
            <ac:spMk id="32" creationId="{8BEA1A3F-0969-49FA-884A-FF91F4CB2729}"/>
          </ac:spMkLst>
        </pc:spChg>
        <pc:spChg chg="mod">
          <ac:chgData name="Lars Björkman" userId="10049411-c5d5-42b6-93f4-7d56d5eee647" providerId="ADAL" clId="{A16D6E20-6CC4-41FB-9276-F2B5AE6607A4}" dt="2024-06-27T19:13:59.195" v="7838" actId="2711"/>
          <ac:spMkLst>
            <pc:docMk/>
            <pc:sldMk cId="1936529430" sldId="1243"/>
            <ac:spMk id="33" creationId="{976C507E-3B51-4A2C-9F00-6BC23570FBAA}"/>
          </ac:spMkLst>
        </pc:spChg>
        <pc:spChg chg="mod">
          <ac:chgData name="Lars Björkman" userId="10049411-c5d5-42b6-93f4-7d56d5eee647" providerId="ADAL" clId="{A16D6E20-6CC4-41FB-9276-F2B5AE6607A4}" dt="2024-06-27T19:13:59.195" v="7838" actId="2711"/>
          <ac:spMkLst>
            <pc:docMk/>
            <pc:sldMk cId="1936529430" sldId="1243"/>
            <ac:spMk id="34" creationId="{1F4DC9B1-0161-4344-85C7-D58544D48FED}"/>
          </ac:spMkLst>
        </pc:spChg>
        <pc:spChg chg="mod">
          <ac:chgData name="Lars Björkman" userId="10049411-c5d5-42b6-93f4-7d56d5eee647" providerId="ADAL" clId="{A16D6E20-6CC4-41FB-9276-F2B5AE6607A4}" dt="2024-06-27T19:13:59.195" v="7838" actId="2711"/>
          <ac:spMkLst>
            <pc:docMk/>
            <pc:sldMk cId="1936529430" sldId="1243"/>
            <ac:spMk id="39" creationId="{2753F28E-DB48-4EDF-8E93-98F3EAD207B8}"/>
          </ac:spMkLst>
        </pc:spChg>
        <pc:spChg chg="mod">
          <ac:chgData name="Lars Björkman" userId="10049411-c5d5-42b6-93f4-7d56d5eee647" providerId="ADAL" clId="{A16D6E20-6CC4-41FB-9276-F2B5AE6607A4}" dt="2024-06-27T19:13:59.195" v="7838" actId="2711"/>
          <ac:spMkLst>
            <pc:docMk/>
            <pc:sldMk cId="1936529430" sldId="1243"/>
            <ac:spMk id="44" creationId="{17F43F7B-B9C7-4A91-B8A8-328B94431181}"/>
          </ac:spMkLst>
        </pc:spChg>
        <pc:spChg chg="mod">
          <ac:chgData name="Lars Björkman" userId="10049411-c5d5-42b6-93f4-7d56d5eee647" providerId="ADAL" clId="{A16D6E20-6CC4-41FB-9276-F2B5AE6607A4}" dt="2024-06-27T19:13:59.195" v="7838" actId="2711"/>
          <ac:spMkLst>
            <pc:docMk/>
            <pc:sldMk cId="1936529430" sldId="1243"/>
            <ac:spMk id="45" creationId="{DBBEF744-6C0E-4709-9C45-122429443FA2}"/>
          </ac:spMkLst>
        </pc:spChg>
        <pc:spChg chg="mod">
          <ac:chgData name="Lars Björkman" userId="10049411-c5d5-42b6-93f4-7d56d5eee647" providerId="ADAL" clId="{A16D6E20-6CC4-41FB-9276-F2B5AE6607A4}" dt="2024-06-27T19:13:59.195" v="7838" actId="2711"/>
          <ac:spMkLst>
            <pc:docMk/>
            <pc:sldMk cId="1936529430" sldId="1243"/>
            <ac:spMk id="46" creationId="{26756BA0-1FE6-4DBB-8579-ADC1F428ED7C}"/>
          </ac:spMkLst>
        </pc:spChg>
        <pc:spChg chg="mod">
          <ac:chgData name="Lars Björkman" userId="10049411-c5d5-42b6-93f4-7d56d5eee647" providerId="ADAL" clId="{A16D6E20-6CC4-41FB-9276-F2B5AE6607A4}" dt="2024-06-27T19:13:59.195" v="7838" actId="2711"/>
          <ac:spMkLst>
            <pc:docMk/>
            <pc:sldMk cId="1936529430" sldId="1243"/>
            <ac:spMk id="47" creationId="{6684BA40-7145-489E-828F-D5A2A7C2AC4A}"/>
          </ac:spMkLst>
        </pc:spChg>
      </pc:sldChg>
      <pc:sldChg chg="modSp mod">
        <pc:chgData name="Lars Björkman" userId="10049411-c5d5-42b6-93f4-7d56d5eee647" providerId="ADAL" clId="{A16D6E20-6CC4-41FB-9276-F2B5AE6607A4}" dt="2024-06-27T19:13:35.915" v="7837" actId="1038"/>
        <pc:sldMkLst>
          <pc:docMk/>
          <pc:sldMk cId="2683711327" sldId="1246"/>
        </pc:sldMkLst>
        <pc:spChg chg="mod">
          <ac:chgData name="Lars Björkman" userId="10049411-c5d5-42b6-93f4-7d56d5eee647" providerId="ADAL" clId="{A16D6E20-6CC4-41FB-9276-F2B5AE6607A4}" dt="2024-06-27T19:13:22.215" v="7822" actId="2711"/>
          <ac:spMkLst>
            <pc:docMk/>
            <pc:sldMk cId="2683711327" sldId="1246"/>
            <ac:spMk id="2" creationId="{DDDAC984-D7A7-40EA-AD4F-A227C4F3839E}"/>
          </ac:spMkLst>
        </pc:spChg>
        <pc:spChg chg="mod">
          <ac:chgData name="Lars Björkman" userId="10049411-c5d5-42b6-93f4-7d56d5eee647" providerId="ADAL" clId="{A16D6E20-6CC4-41FB-9276-F2B5AE6607A4}" dt="2024-06-27T19:13:35.915" v="7837" actId="1038"/>
          <ac:spMkLst>
            <pc:docMk/>
            <pc:sldMk cId="2683711327" sldId="1246"/>
            <ac:spMk id="7" creationId="{23145A43-34B8-4445-8892-ED6877ABD97D}"/>
          </ac:spMkLst>
        </pc:spChg>
        <pc:spChg chg="mod">
          <ac:chgData name="Lars Björkman" userId="10049411-c5d5-42b6-93f4-7d56d5eee647" providerId="ADAL" clId="{A16D6E20-6CC4-41FB-9276-F2B5AE6607A4}" dt="2024-06-27T19:13:22.215" v="7822" actId="2711"/>
          <ac:spMkLst>
            <pc:docMk/>
            <pc:sldMk cId="2683711327" sldId="1246"/>
            <ac:spMk id="12" creationId="{28EC17F3-1BC0-4A7A-82EC-43EE439EAA84}"/>
          </ac:spMkLst>
        </pc:spChg>
        <pc:spChg chg="mod">
          <ac:chgData name="Lars Björkman" userId="10049411-c5d5-42b6-93f4-7d56d5eee647" providerId="ADAL" clId="{A16D6E20-6CC4-41FB-9276-F2B5AE6607A4}" dt="2024-06-27T19:13:22.215" v="7822" actId="2711"/>
          <ac:spMkLst>
            <pc:docMk/>
            <pc:sldMk cId="2683711327" sldId="1246"/>
            <ac:spMk id="13" creationId="{6CE2FF49-27C4-4F85-B48B-EF52EE6CF61C}"/>
          </ac:spMkLst>
        </pc:spChg>
        <pc:spChg chg="mod">
          <ac:chgData name="Lars Björkman" userId="10049411-c5d5-42b6-93f4-7d56d5eee647" providerId="ADAL" clId="{A16D6E20-6CC4-41FB-9276-F2B5AE6607A4}" dt="2024-06-27T19:13:22.215" v="7822" actId="2711"/>
          <ac:spMkLst>
            <pc:docMk/>
            <pc:sldMk cId="2683711327" sldId="1246"/>
            <ac:spMk id="14" creationId="{3F43B830-B979-4478-B48E-065E5488145B}"/>
          </ac:spMkLst>
        </pc:spChg>
        <pc:spChg chg="mod">
          <ac:chgData name="Lars Björkman" userId="10049411-c5d5-42b6-93f4-7d56d5eee647" providerId="ADAL" clId="{A16D6E20-6CC4-41FB-9276-F2B5AE6607A4}" dt="2024-06-27T19:13:22.215" v="7822" actId="2711"/>
          <ac:spMkLst>
            <pc:docMk/>
            <pc:sldMk cId="2683711327" sldId="1246"/>
            <ac:spMk id="15" creationId="{0E385E62-6A3B-45EB-A352-1900CA2E8C38}"/>
          </ac:spMkLst>
        </pc:spChg>
        <pc:spChg chg="mod">
          <ac:chgData name="Lars Björkman" userId="10049411-c5d5-42b6-93f4-7d56d5eee647" providerId="ADAL" clId="{A16D6E20-6CC4-41FB-9276-F2B5AE6607A4}" dt="2024-06-27T19:13:22.215" v="7822" actId="2711"/>
          <ac:spMkLst>
            <pc:docMk/>
            <pc:sldMk cId="2683711327" sldId="1246"/>
            <ac:spMk id="20" creationId="{2DC3D8D9-59ED-4A8B-9773-64D5F6DCE7D2}"/>
          </ac:spMkLst>
        </pc:spChg>
        <pc:spChg chg="mod">
          <ac:chgData name="Lars Björkman" userId="10049411-c5d5-42b6-93f4-7d56d5eee647" providerId="ADAL" clId="{A16D6E20-6CC4-41FB-9276-F2B5AE6607A4}" dt="2024-06-27T19:13:22.215" v="7822" actId="2711"/>
          <ac:spMkLst>
            <pc:docMk/>
            <pc:sldMk cId="2683711327" sldId="1246"/>
            <ac:spMk id="21" creationId="{4ACB2994-4BFD-44DA-BD24-DD4135F1ED2D}"/>
          </ac:spMkLst>
        </pc:spChg>
        <pc:spChg chg="mod">
          <ac:chgData name="Lars Björkman" userId="10049411-c5d5-42b6-93f4-7d56d5eee647" providerId="ADAL" clId="{A16D6E20-6CC4-41FB-9276-F2B5AE6607A4}" dt="2024-06-27T19:13:22.215" v="7822" actId="2711"/>
          <ac:spMkLst>
            <pc:docMk/>
            <pc:sldMk cId="2683711327" sldId="1246"/>
            <ac:spMk id="22" creationId="{8562FC14-6661-43B2-A930-C4EC181578EE}"/>
          </ac:spMkLst>
        </pc:spChg>
        <pc:spChg chg="mod">
          <ac:chgData name="Lars Björkman" userId="10049411-c5d5-42b6-93f4-7d56d5eee647" providerId="ADAL" clId="{A16D6E20-6CC4-41FB-9276-F2B5AE6607A4}" dt="2024-06-27T19:13:22.215" v="7822" actId="2711"/>
          <ac:spMkLst>
            <pc:docMk/>
            <pc:sldMk cId="2683711327" sldId="1246"/>
            <ac:spMk id="23" creationId="{0AA4EBDE-83E1-4B6D-A6B4-6E3D00039216}"/>
          </ac:spMkLst>
        </pc:spChg>
        <pc:spChg chg="mod">
          <ac:chgData name="Lars Björkman" userId="10049411-c5d5-42b6-93f4-7d56d5eee647" providerId="ADAL" clId="{A16D6E20-6CC4-41FB-9276-F2B5AE6607A4}" dt="2024-06-27T19:13:22.215" v="7822" actId="2711"/>
          <ac:spMkLst>
            <pc:docMk/>
            <pc:sldMk cId="2683711327" sldId="1246"/>
            <ac:spMk id="28" creationId="{4D97ABBD-6D2D-4332-A7D5-A82D381C749C}"/>
          </ac:spMkLst>
        </pc:spChg>
        <pc:spChg chg="mod">
          <ac:chgData name="Lars Björkman" userId="10049411-c5d5-42b6-93f4-7d56d5eee647" providerId="ADAL" clId="{A16D6E20-6CC4-41FB-9276-F2B5AE6607A4}" dt="2024-06-27T19:13:22.215" v="7822" actId="2711"/>
          <ac:spMkLst>
            <pc:docMk/>
            <pc:sldMk cId="2683711327" sldId="1246"/>
            <ac:spMk id="33" creationId="{7A4BB0C4-1C77-4F6E-937C-C7924DE5350D}"/>
          </ac:spMkLst>
        </pc:spChg>
        <pc:spChg chg="mod">
          <ac:chgData name="Lars Björkman" userId="10049411-c5d5-42b6-93f4-7d56d5eee647" providerId="ADAL" clId="{A16D6E20-6CC4-41FB-9276-F2B5AE6607A4}" dt="2024-06-27T19:13:22.215" v="7822" actId="2711"/>
          <ac:spMkLst>
            <pc:docMk/>
            <pc:sldMk cId="2683711327" sldId="1246"/>
            <ac:spMk id="34" creationId="{F810FE6A-6DB6-40BE-8D08-89048FBB380E}"/>
          </ac:spMkLst>
        </pc:spChg>
        <pc:spChg chg="mod">
          <ac:chgData name="Lars Björkman" userId="10049411-c5d5-42b6-93f4-7d56d5eee647" providerId="ADAL" clId="{A16D6E20-6CC4-41FB-9276-F2B5AE6607A4}" dt="2024-06-27T19:13:22.215" v="7822" actId="2711"/>
          <ac:spMkLst>
            <pc:docMk/>
            <pc:sldMk cId="2683711327" sldId="1246"/>
            <ac:spMk id="35" creationId="{5F8BF87C-CCFD-40FC-BBD9-F369BBD8D8F2}"/>
          </ac:spMkLst>
        </pc:spChg>
      </pc:sldChg>
      <pc:sldChg chg="del">
        <pc:chgData name="Lars Björkman" userId="10049411-c5d5-42b6-93f4-7d56d5eee647" providerId="ADAL" clId="{A16D6E20-6CC4-41FB-9276-F2B5AE6607A4}" dt="2024-06-27T16:28:37.379" v="6376" actId="2696"/>
        <pc:sldMkLst>
          <pc:docMk/>
          <pc:sldMk cId="249073910" sldId="1380"/>
        </pc:sldMkLst>
      </pc:sldChg>
      <pc:sldChg chg="modSp add mod">
        <pc:chgData name="Lars Björkman" userId="10049411-c5d5-42b6-93f4-7d56d5eee647" providerId="ADAL" clId="{A16D6E20-6CC4-41FB-9276-F2B5AE6607A4}" dt="2024-06-27T17:09:52.486" v="6439" actId="2711"/>
        <pc:sldMkLst>
          <pc:docMk/>
          <pc:sldMk cId="2324094340" sldId="1380"/>
        </pc:sldMkLst>
        <pc:spChg chg="mod">
          <ac:chgData name="Lars Björkman" userId="10049411-c5d5-42b6-93f4-7d56d5eee647" providerId="ADAL" clId="{A16D6E20-6CC4-41FB-9276-F2B5AE6607A4}" dt="2024-06-27T17:09:38.570" v="6438" actId="2711"/>
          <ac:spMkLst>
            <pc:docMk/>
            <pc:sldMk cId="2324094340" sldId="1380"/>
            <ac:spMk id="2" creationId="{88E785A7-B459-4535-A1BE-998DCB31593F}"/>
          </ac:spMkLst>
        </pc:spChg>
        <pc:spChg chg="mod">
          <ac:chgData name="Lars Björkman" userId="10049411-c5d5-42b6-93f4-7d56d5eee647" providerId="ADAL" clId="{A16D6E20-6CC4-41FB-9276-F2B5AE6607A4}" dt="2024-06-27T17:09:30.814" v="6437" actId="207"/>
          <ac:spMkLst>
            <pc:docMk/>
            <pc:sldMk cId="2324094340" sldId="1380"/>
            <ac:spMk id="3" creationId="{C77938D2-CE36-7D4E-B6E9-0A0B86583D72}"/>
          </ac:spMkLst>
        </pc:spChg>
        <pc:spChg chg="mod">
          <ac:chgData name="Lars Björkman" userId="10049411-c5d5-42b6-93f4-7d56d5eee647" providerId="ADAL" clId="{A16D6E20-6CC4-41FB-9276-F2B5AE6607A4}" dt="2024-06-27T17:09:38.570" v="6438" actId="2711"/>
          <ac:spMkLst>
            <pc:docMk/>
            <pc:sldMk cId="2324094340" sldId="1380"/>
            <ac:spMk id="4" creationId="{C3E0154B-ED95-4CCC-BA2F-EBBCB3EBD2B0}"/>
          </ac:spMkLst>
        </pc:spChg>
        <pc:spChg chg="mod">
          <ac:chgData name="Lars Björkman" userId="10049411-c5d5-42b6-93f4-7d56d5eee647" providerId="ADAL" clId="{A16D6E20-6CC4-41FB-9276-F2B5AE6607A4}" dt="2024-06-27T17:09:38.570" v="6438" actId="2711"/>
          <ac:spMkLst>
            <pc:docMk/>
            <pc:sldMk cId="2324094340" sldId="1380"/>
            <ac:spMk id="7" creationId="{00000000-0000-0000-0000-000000000000}"/>
          </ac:spMkLst>
        </pc:spChg>
        <pc:spChg chg="mod">
          <ac:chgData name="Lars Björkman" userId="10049411-c5d5-42b6-93f4-7d56d5eee647" providerId="ADAL" clId="{A16D6E20-6CC4-41FB-9276-F2B5AE6607A4}" dt="2024-06-27T17:09:38.570" v="6438" actId="2711"/>
          <ac:spMkLst>
            <pc:docMk/>
            <pc:sldMk cId="2324094340" sldId="1380"/>
            <ac:spMk id="8" creationId="{00000000-0000-0000-0000-000000000000}"/>
          </ac:spMkLst>
        </pc:spChg>
        <pc:spChg chg="mod">
          <ac:chgData name="Lars Björkman" userId="10049411-c5d5-42b6-93f4-7d56d5eee647" providerId="ADAL" clId="{A16D6E20-6CC4-41FB-9276-F2B5AE6607A4}" dt="2024-06-27T17:09:38.570" v="6438" actId="2711"/>
          <ac:spMkLst>
            <pc:docMk/>
            <pc:sldMk cId="2324094340" sldId="1380"/>
            <ac:spMk id="9" creationId="{00000000-0000-0000-0000-000000000000}"/>
          </ac:spMkLst>
        </pc:spChg>
        <pc:graphicFrameChg chg="modGraphic">
          <ac:chgData name="Lars Björkman" userId="10049411-c5d5-42b6-93f4-7d56d5eee647" providerId="ADAL" clId="{A16D6E20-6CC4-41FB-9276-F2B5AE6607A4}" dt="2024-06-27T17:09:52.486" v="6439" actId="2711"/>
          <ac:graphicFrameMkLst>
            <pc:docMk/>
            <pc:sldMk cId="2324094340" sldId="1380"/>
            <ac:graphicFrameMk id="11" creationId="{1721BB1F-30F0-463C-B948-0CE874723641}"/>
          </ac:graphicFrameMkLst>
        </pc:graphicFrameChg>
      </pc:sldChg>
      <pc:sldChg chg="modSp mod">
        <pc:chgData name="Lars Björkman" userId="10049411-c5d5-42b6-93f4-7d56d5eee647" providerId="ADAL" clId="{A16D6E20-6CC4-41FB-9276-F2B5AE6607A4}" dt="2024-06-26T18:02:42.369" v="4263" actId="1036"/>
        <pc:sldMkLst>
          <pc:docMk/>
          <pc:sldMk cId="1177855381" sldId="1461"/>
        </pc:sldMkLst>
        <pc:spChg chg="mod">
          <ac:chgData name="Lars Björkman" userId="10049411-c5d5-42b6-93f4-7d56d5eee647" providerId="ADAL" clId="{A16D6E20-6CC4-41FB-9276-F2B5AE6607A4}" dt="2024-06-26T18:02:14.646" v="4250" actId="255"/>
          <ac:spMkLst>
            <pc:docMk/>
            <pc:sldMk cId="1177855381" sldId="1461"/>
            <ac:spMk id="2" creationId="{BABA6D7F-4EC0-48CA-86ED-334CDCE38A07}"/>
          </ac:spMkLst>
        </pc:spChg>
        <pc:spChg chg="mod">
          <ac:chgData name="Lars Björkman" userId="10049411-c5d5-42b6-93f4-7d56d5eee647" providerId="ADAL" clId="{A16D6E20-6CC4-41FB-9276-F2B5AE6607A4}" dt="2024-06-26T18:02:42.369" v="4263" actId="1036"/>
          <ac:spMkLst>
            <pc:docMk/>
            <pc:sldMk cId="1177855381" sldId="1461"/>
            <ac:spMk id="3" creationId="{3D0CF320-4277-7A84-1E54-9743C3B2C872}"/>
          </ac:spMkLst>
        </pc:spChg>
        <pc:spChg chg="mod">
          <ac:chgData name="Lars Björkman" userId="10049411-c5d5-42b6-93f4-7d56d5eee647" providerId="ADAL" clId="{A16D6E20-6CC4-41FB-9276-F2B5AE6607A4}" dt="2024-06-26T18:02:26.253" v="4252" actId="255"/>
          <ac:spMkLst>
            <pc:docMk/>
            <pc:sldMk cId="1177855381" sldId="1461"/>
            <ac:spMk id="4" creationId="{30612322-8D92-0812-16A8-032106132491}"/>
          </ac:spMkLst>
        </pc:spChg>
      </pc:sldChg>
      <pc:sldChg chg="modSp mod">
        <pc:chgData name="Lars Björkman" userId="10049411-c5d5-42b6-93f4-7d56d5eee647" providerId="ADAL" clId="{A16D6E20-6CC4-41FB-9276-F2B5AE6607A4}" dt="2024-06-26T18:01:49.047" v="4247" actId="255"/>
        <pc:sldMkLst>
          <pc:docMk/>
          <pc:sldMk cId="3478184814" sldId="1545"/>
        </pc:sldMkLst>
        <pc:spChg chg="mod">
          <ac:chgData name="Lars Björkman" userId="10049411-c5d5-42b6-93f4-7d56d5eee647" providerId="ADAL" clId="{A16D6E20-6CC4-41FB-9276-F2B5AE6607A4}" dt="2024-06-26T18:01:49.047" v="4247" actId="255"/>
          <ac:spMkLst>
            <pc:docMk/>
            <pc:sldMk cId="3478184814" sldId="1545"/>
            <ac:spMk id="6" creationId="{697A3768-B6EB-E070-4257-2294EA3C9457}"/>
          </ac:spMkLst>
        </pc:spChg>
      </pc:sldChg>
      <pc:sldChg chg="modSp mod">
        <pc:chgData name="Lars Björkman" userId="10049411-c5d5-42b6-93f4-7d56d5eee647" providerId="ADAL" clId="{A16D6E20-6CC4-41FB-9276-F2B5AE6607A4}" dt="2024-06-26T18:04:38.013" v="4275" actId="2711"/>
        <pc:sldMkLst>
          <pc:docMk/>
          <pc:sldMk cId="2114705973" sldId="1546"/>
        </pc:sldMkLst>
        <pc:spChg chg="mod">
          <ac:chgData name="Lars Björkman" userId="10049411-c5d5-42b6-93f4-7d56d5eee647" providerId="ADAL" clId="{A16D6E20-6CC4-41FB-9276-F2B5AE6607A4}" dt="2024-06-26T18:04:38.013" v="4275" actId="2711"/>
          <ac:spMkLst>
            <pc:docMk/>
            <pc:sldMk cId="2114705973" sldId="1546"/>
            <ac:spMk id="5" creationId="{1C17A196-6F6D-5710-7BC2-2341955AE000}"/>
          </ac:spMkLst>
        </pc:spChg>
        <pc:spChg chg="mod">
          <ac:chgData name="Lars Björkman" userId="10049411-c5d5-42b6-93f4-7d56d5eee647" providerId="ADAL" clId="{A16D6E20-6CC4-41FB-9276-F2B5AE6607A4}" dt="2024-06-26T18:04:28.332" v="4274" actId="255"/>
          <ac:spMkLst>
            <pc:docMk/>
            <pc:sldMk cId="2114705973" sldId="1546"/>
            <ac:spMk id="31" creationId="{3B5516A3-75DA-EC64-6D9B-C0BCED886256}"/>
          </ac:spMkLst>
        </pc:spChg>
      </pc:sldChg>
      <pc:sldChg chg="del">
        <pc:chgData name="Lars Björkman" userId="10049411-c5d5-42b6-93f4-7d56d5eee647" providerId="ADAL" clId="{A16D6E20-6CC4-41FB-9276-F2B5AE6607A4}" dt="2024-06-25T18:54:03.330" v="108" actId="2696"/>
        <pc:sldMkLst>
          <pc:docMk/>
          <pc:sldMk cId="4262913796" sldId="1626"/>
        </pc:sldMkLst>
      </pc:sldChg>
      <pc:sldChg chg="del">
        <pc:chgData name="Lars Björkman" userId="10049411-c5d5-42b6-93f4-7d56d5eee647" providerId="ADAL" clId="{A16D6E20-6CC4-41FB-9276-F2B5AE6607A4}" dt="2024-06-25T18:54:03.330" v="108" actId="2696"/>
        <pc:sldMkLst>
          <pc:docMk/>
          <pc:sldMk cId="781282264" sldId="1628"/>
        </pc:sldMkLst>
      </pc:sldChg>
      <pc:sldChg chg="del">
        <pc:chgData name="Lars Björkman" userId="10049411-c5d5-42b6-93f4-7d56d5eee647" providerId="ADAL" clId="{A16D6E20-6CC4-41FB-9276-F2B5AE6607A4}" dt="2024-06-25T18:54:03.330" v="108" actId="2696"/>
        <pc:sldMkLst>
          <pc:docMk/>
          <pc:sldMk cId="3620450306" sldId="1630"/>
        </pc:sldMkLst>
      </pc:sldChg>
      <pc:sldChg chg="del">
        <pc:chgData name="Lars Björkman" userId="10049411-c5d5-42b6-93f4-7d56d5eee647" providerId="ADAL" clId="{A16D6E20-6CC4-41FB-9276-F2B5AE6607A4}" dt="2024-06-25T18:54:03.330" v="108" actId="2696"/>
        <pc:sldMkLst>
          <pc:docMk/>
          <pc:sldMk cId="638763612" sldId="1631"/>
        </pc:sldMkLst>
      </pc:sldChg>
      <pc:sldChg chg="del">
        <pc:chgData name="Lars Björkman" userId="10049411-c5d5-42b6-93f4-7d56d5eee647" providerId="ADAL" clId="{A16D6E20-6CC4-41FB-9276-F2B5AE6607A4}" dt="2024-06-25T18:54:03.330" v="108" actId="2696"/>
        <pc:sldMkLst>
          <pc:docMk/>
          <pc:sldMk cId="609327011" sldId="1632"/>
        </pc:sldMkLst>
      </pc:sldChg>
      <pc:sldChg chg="del">
        <pc:chgData name="Lars Björkman" userId="10049411-c5d5-42b6-93f4-7d56d5eee647" providerId="ADAL" clId="{A16D6E20-6CC4-41FB-9276-F2B5AE6607A4}" dt="2024-06-25T18:54:03.330" v="108" actId="2696"/>
        <pc:sldMkLst>
          <pc:docMk/>
          <pc:sldMk cId="484140374" sldId="1633"/>
        </pc:sldMkLst>
      </pc:sldChg>
      <pc:sldChg chg="del">
        <pc:chgData name="Lars Björkman" userId="10049411-c5d5-42b6-93f4-7d56d5eee647" providerId="ADAL" clId="{A16D6E20-6CC4-41FB-9276-F2B5AE6607A4}" dt="2024-06-25T18:54:03.330" v="108" actId="2696"/>
        <pc:sldMkLst>
          <pc:docMk/>
          <pc:sldMk cId="14612735" sldId="1634"/>
        </pc:sldMkLst>
      </pc:sldChg>
      <pc:sldChg chg="del">
        <pc:chgData name="Lars Björkman" userId="10049411-c5d5-42b6-93f4-7d56d5eee647" providerId="ADAL" clId="{A16D6E20-6CC4-41FB-9276-F2B5AE6607A4}" dt="2024-06-25T18:54:03.330" v="108" actId="2696"/>
        <pc:sldMkLst>
          <pc:docMk/>
          <pc:sldMk cId="4100959139" sldId="1635"/>
        </pc:sldMkLst>
      </pc:sldChg>
      <pc:sldChg chg="del">
        <pc:chgData name="Lars Björkman" userId="10049411-c5d5-42b6-93f4-7d56d5eee647" providerId="ADAL" clId="{A16D6E20-6CC4-41FB-9276-F2B5AE6607A4}" dt="2024-06-25T18:54:03.330" v="108" actId="2696"/>
        <pc:sldMkLst>
          <pc:docMk/>
          <pc:sldMk cId="3031176316" sldId="1636"/>
        </pc:sldMkLst>
      </pc:sldChg>
      <pc:sldChg chg="del">
        <pc:chgData name="Lars Björkman" userId="10049411-c5d5-42b6-93f4-7d56d5eee647" providerId="ADAL" clId="{A16D6E20-6CC4-41FB-9276-F2B5AE6607A4}" dt="2024-06-25T18:54:03.330" v="108" actId="2696"/>
        <pc:sldMkLst>
          <pc:docMk/>
          <pc:sldMk cId="2716148722" sldId="1637"/>
        </pc:sldMkLst>
      </pc:sldChg>
      <pc:sldChg chg="del">
        <pc:chgData name="Lars Björkman" userId="10049411-c5d5-42b6-93f4-7d56d5eee647" providerId="ADAL" clId="{A16D6E20-6CC4-41FB-9276-F2B5AE6607A4}" dt="2024-06-25T18:54:03.330" v="108" actId="2696"/>
        <pc:sldMkLst>
          <pc:docMk/>
          <pc:sldMk cId="2967781391" sldId="1638"/>
        </pc:sldMkLst>
      </pc:sldChg>
      <pc:sldChg chg="del">
        <pc:chgData name="Lars Björkman" userId="10049411-c5d5-42b6-93f4-7d56d5eee647" providerId="ADAL" clId="{A16D6E20-6CC4-41FB-9276-F2B5AE6607A4}" dt="2024-06-25T18:54:03.330" v="108" actId="2696"/>
        <pc:sldMkLst>
          <pc:docMk/>
          <pc:sldMk cId="667386027" sldId="1639"/>
        </pc:sldMkLst>
      </pc:sldChg>
      <pc:sldChg chg="del">
        <pc:chgData name="Lars Björkman" userId="10049411-c5d5-42b6-93f4-7d56d5eee647" providerId="ADAL" clId="{A16D6E20-6CC4-41FB-9276-F2B5AE6607A4}" dt="2024-06-25T18:54:03.330" v="108" actId="2696"/>
        <pc:sldMkLst>
          <pc:docMk/>
          <pc:sldMk cId="2860790497" sldId="1640"/>
        </pc:sldMkLst>
      </pc:sldChg>
      <pc:sldChg chg="del">
        <pc:chgData name="Lars Björkman" userId="10049411-c5d5-42b6-93f4-7d56d5eee647" providerId="ADAL" clId="{A16D6E20-6CC4-41FB-9276-F2B5AE6607A4}" dt="2024-06-25T18:54:03.330" v="108" actId="2696"/>
        <pc:sldMkLst>
          <pc:docMk/>
          <pc:sldMk cId="781196692" sldId="1641"/>
        </pc:sldMkLst>
      </pc:sldChg>
      <pc:sldChg chg="del">
        <pc:chgData name="Lars Björkman" userId="10049411-c5d5-42b6-93f4-7d56d5eee647" providerId="ADAL" clId="{A16D6E20-6CC4-41FB-9276-F2B5AE6607A4}" dt="2024-06-25T18:54:03.330" v="108" actId="2696"/>
        <pc:sldMkLst>
          <pc:docMk/>
          <pc:sldMk cId="3851927525" sldId="1642"/>
        </pc:sldMkLst>
      </pc:sldChg>
      <pc:sldChg chg="del">
        <pc:chgData name="Lars Björkman" userId="10049411-c5d5-42b6-93f4-7d56d5eee647" providerId="ADAL" clId="{A16D6E20-6CC4-41FB-9276-F2B5AE6607A4}" dt="2024-06-25T18:54:03.330" v="108" actId="2696"/>
        <pc:sldMkLst>
          <pc:docMk/>
          <pc:sldMk cId="3608498850" sldId="1643"/>
        </pc:sldMkLst>
      </pc:sldChg>
      <pc:sldChg chg="del">
        <pc:chgData name="Lars Björkman" userId="10049411-c5d5-42b6-93f4-7d56d5eee647" providerId="ADAL" clId="{A16D6E20-6CC4-41FB-9276-F2B5AE6607A4}" dt="2024-06-25T18:54:03.330" v="108" actId="2696"/>
        <pc:sldMkLst>
          <pc:docMk/>
          <pc:sldMk cId="1108396797" sldId="1644"/>
        </pc:sldMkLst>
      </pc:sldChg>
      <pc:sldChg chg="del">
        <pc:chgData name="Lars Björkman" userId="10049411-c5d5-42b6-93f4-7d56d5eee647" providerId="ADAL" clId="{A16D6E20-6CC4-41FB-9276-F2B5AE6607A4}" dt="2024-06-25T18:54:03.330" v="108" actId="2696"/>
        <pc:sldMkLst>
          <pc:docMk/>
          <pc:sldMk cId="932390210" sldId="1645"/>
        </pc:sldMkLst>
      </pc:sldChg>
      <pc:sldChg chg="del">
        <pc:chgData name="Lars Björkman" userId="10049411-c5d5-42b6-93f4-7d56d5eee647" providerId="ADAL" clId="{A16D6E20-6CC4-41FB-9276-F2B5AE6607A4}" dt="2024-06-25T18:54:03.330" v="108" actId="2696"/>
        <pc:sldMkLst>
          <pc:docMk/>
          <pc:sldMk cId="3486848387" sldId="1646"/>
        </pc:sldMkLst>
      </pc:sldChg>
      <pc:sldChg chg="del">
        <pc:chgData name="Lars Björkman" userId="10049411-c5d5-42b6-93f4-7d56d5eee647" providerId="ADAL" clId="{A16D6E20-6CC4-41FB-9276-F2B5AE6607A4}" dt="2024-06-25T18:54:03.330" v="108" actId="2696"/>
        <pc:sldMkLst>
          <pc:docMk/>
          <pc:sldMk cId="3764923431" sldId="1647"/>
        </pc:sldMkLst>
      </pc:sldChg>
      <pc:sldChg chg="del">
        <pc:chgData name="Lars Björkman" userId="10049411-c5d5-42b6-93f4-7d56d5eee647" providerId="ADAL" clId="{A16D6E20-6CC4-41FB-9276-F2B5AE6607A4}" dt="2024-06-25T18:54:03.330" v="108" actId="2696"/>
        <pc:sldMkLst>
          <pc:docMk/>
          <pc:sldMk cId="2457868443" sldId="1648"/>
        </pc:sldMkLst>
      </pc:sldChg>
      <pc:sldChg chg="del">
        <pc:chgData name="Lars Björkman" userId="10049411-c5d5-42b6-93f4-7d56d5eee647" providerId="ADAL" clId="{A16D6E20-6CC4-41FB-9276-F2B5AE6607A4}" dt="2024-06-25T18:54:03.330" v="108" actId="2696"/>
        <pc:sldMkLst>
          <pc:docMk/>
          <pc:sldMk cId="3955995008" sldId="1649"/>
        </pc:sldMkLst>
      </pc:sldChg>
      <pc:sldChg chg="del">
        <pc:chgData name="Lars Björkman" userId="10049411-c5d5-42b6-93f4-7d56d5eee647" providerId="ADAL" clId="{A16D6E20-6CC4-41FB-9276-F2B5AE6607A4}" dt="2024-06-25T18:54:03.330" v="108" actId="2696"/>
        <pc:sldMkLst>
          <pc:docMk/>
          <pc:sldMk cId="2119491614" sldId="1650"/>
        </pc:sldMkLst>
      </pc:sldChg>
      <pc:sldChg chg="del">
        <pc:chgData name="Lars Björkman" userId="10049411-c5d5-42b6-93f4-7d56d5eee647" providerId="ADAL" clId="{A16D6E20-6CC4-41FB-9276-F2B5AE6607A4}" dt="2024-06-25T18:54:03.330" v="108" actId="2696"/>
        <pc:sldMkLst>
          <pc:docMk/>
          <pc:sldMk cId="3459269250" sldId="1651"/>
        </pc:sldMkLst>
      </pc:sldChg>
      <pc:sldChg chg="del">
        <pc:chgData name="Lars Björkman" userId="10049411-c5d5-42b6-93f4-7d56d5eee647" providerId="ADAL" clId="{A16D6E20-6CC4-41FB-9276-F2B5AE6607A4}" dt="2024-06-25T18:54:03.330" v="108" actId="2696"/>
        <pc:sldMkLst>
          <pc:docMk/>
          <pc:sldMk cId="3525123586" sldId="1652"/>
        </pc:sldMkLst>
      </pc:sldChg>
      <pc:sldChg chg="del">
        <pc:chgData name="Lars Björkman" userId="10049411-c5d5-42b6-93f4-7d56d5eee647" providerId="ADAL" clId="{A16D6E20-6CC4-41FB-9276-F2B5AE6607A4}" dt="2024-06-25T18:54:03.330" v="108" actId="2696"/>
        <pc:sldMkLst>
          <pc:docMk/>
          <pc:sldMk cId="4078926103" sldId="1653"/>
        </pc:sldMkLst>
      </pc:sldChg>
      <pc:sldChg chg="del">
        <pc:chgData name="Lars Björkman" userId="10049411-c5d5-42b6-93f4-7d56d5eee647" providerId="ADAL" clId="{A16D6E20-6CC4-41FB-9276-F2B5AE6607A4}" dt="2024-06-25T18:54:03.330" v="108" actId="2696"/>
        <pc:sldMkLst>
          <pc:docMk/>
          <pc:sldMk cId="353291932" sldId="1654"/>
        </pc:sldMkLst>
      </pc:sldChg>
      <pc:sldChg chg="del">
        <pc:chgData name="Lars Björkman" userId="10049411-c5d5-42b6-93f4-7d56d5eee647" providerId="ADAL" clId="{A16D6E20-6CC4-41FB-9276-F2B5AE6607A4}" dt="2024-06-25T18:54:03.330" v="108" actId="2696"/>
        <pc:sldMkLst>
          <pc:docMk/>
          <pc:sldMk cId="3263963573" sldId="1655"/>
        </pc:sldMkLst>
      </pc:sldChg>
      <pc:sldChg chg="del">
        <pc:chgData name="Lars Björkman" userId="10049411-c5d5-42b6-93f4-7d56d5eee647" providerId="ADAL" clId="{A16D6E20-6CC4-41FB-9276-F2B5AE6607A4}" dt="2024-06-25T18:54:03.330" v="108" actId="2696"/>
        <pc:sldMkLst>
          <pc:docMk/>
          <pc:sldMk cId="3422785022" sldId="1656"/>
        </pc:sldMkLst>
      </pc:sldChg>
      <pc:sldChg chg="del">
        <pc:chgData name="Lars Björkman" userId="10049411-c5d5-42b6-93f4-7d56d5eee647" providerId="ADAL" clId="{A16D6E20-6CC4-41FB-9276-F2B5AE6607A4}" dt="2024-06-25T18:54:03.330" v="108" actId="2696"/>
        <pc:sldMkLst>
          <pc:docMk/>
          <pc:sldMk cId="2034858117" sldId="1657"/>
        </pc:sldMkLst>
      </pc:sldChg>
      <pc:sldChg chg="del">
        <pc:chgData name="Lars Björkman" userId="10049411-c5d5-42b6-93f4-7d56d5eee647" providerId="ADAL" clId="{A16D6E20-6CC4-41FB-9276-F2B5AE6607A4}" dt="2024-06-25T18:54:03.330" v="108" actId="2696"/>
        <pc:sldMkLst>
          <pc:docMk/>
          <pc:sldMk cId="1490154429" sldId="1658"/>
        </pc:sldMkLst>
      </pc:sldChg>
      <pc:sldChg chg="del">
        <pc:chgData name="Lars Björkman" userId="10049411-c5d5-42b6-93f4-7d56d5eee647" providerId="ADAL" clId="{A16D6E20-6CC4-41FB-9276-F2B5AE6607A4}" dt="2024-06-25T18:54:03.330" v="108" actId="2696"/>
        <pc:sldMkLst>
          <pc:docMk/>
          <pc:sldMk cId="4058133029" sldId="1659"/>
        </pc:sldMkLst>
      </pc:sldChg>
      <pc:sldChg chg="del">
        <pc:chgData name="Lars Björkman" userId="10049411-c5d5-42b6-93f4-7d56d5eee647" providerId="ADAL" clId="{A16D6E20-6CC4-41FB-9276-F2B5AE6607A4}" dt="2024-06-25T18:54:03.330" v="108" actId="2696"/>
        <pc:sldMkLst>
          <pc:docMk/>
          <pc:sldMk cId="2417359641" sldId="1660"/>
        </pc:sldMkLst>
      </pc:sldChg>
      <pc:sldChg chg="del">
        <pc:chgData name="Lars Björkman" userId="10049411-c5d5-42b6-93f4-7d56d5eee647" providerId="ADAL" clId="{A16D6E20-6CC4-41FB-9276-F2B5AE6607A4}" dt="2024-06-25T18:54:03.330" v="108" actId="2696"/>
        <pc:sldMkLst>
          <pc:docMk/>
          <pc:sldMk cId="1198711766" sldId="1661"/>
        </pc:sldMkLst>
      </pc:sldChg>
      <pc:sldChg chg="del">
        <pc:chgData name="Lars Björkman" userId="10049411-c5d5-42b6-93f4-7d56d5eee647" providerId="ADAL" clId="{A16D6E20-6CC4-41FB-9276-F2B5AE6607A4}" dt="2024-06-25T18:54:03.330" v="108" actId="2696"/>
        <pc:sldMkLst>
          <pc:docMk/>
          <pc:sldMk cId="1148704071" sldId="1662"/>
        </pc:sldMkLst>
      </pc:sldChg>
      <pc:sldChg chg="del">
        <pc:chgData name="Lars Björkman" userId="10049411-c5d5-42b6-93f4-7d56d5eee647" providerId="ADAL" clId="{A16D6E20-6CC4-41FB-9276-F2B5AE6607A4}" dt="2024-06-25T18:54:03.330" v="108" actId="2696"/>
        <pc:sldMkLst>
          <pc:docMk/>
          <pc:sldMk cId="2022074036" sldId="1663"/>
        </pc:sldMkLst>
      </pc:sldChg>
      <pc:sldChg chg="del">
        <pc:chgData name="Lars Björkman" userId="10049411-c5d5-42b6-93f4-7d56d5eee647" providerId="ADAL" clId="{A16D6E20-6CC4-41FB-9276-F2B5AE6607A4}" dt="2024-06-25T18:54:03.330" v="108" actId="2696"/>
        <pc:sldMkLst>
          <pc:docMk/>
          <pc:sldMk cId="3893394534" sldId="1664"/>
        </pc:sldMkLst>
      </pc:sldChg>
      <pc:sldChg chg="del">
        <pc:chgData name="Lars Björkman" userId="10049411-c5d5-42b6-93f4-7d56d5eee647" providerId="ADAL" clId="{A16D6E20-6CC4-41FB-9276-F2B5AE6607A4}" dt="2024-06-25T18:54:03.330" v="108" actId="2696"/>
        <pc:sldMkLst>
          <pc:docMk/>
          <pc:sldMk cId="4113179025" sldId="1666"/>
        </pc:sldMkLst>
      </pc:sldChg>
      <pc:sldChg chg="del">
        <pc:chgData name="Lars Björkman" userId="10049411-c5d5-42b6-93f4-7d56d5eee647" providerId="ADAL" clId="{A16D6E20-6CC4-41FB-9276-F2B5AE6607A4}" dt="2024-06-25T18:54:03.330" v="108" actId="2696"/>
        <pc:sldMkLst>
          <pc:docMk/>
          <pc:sldMk cId="1632112612" sldId="1667"/>
        </pc:sldMkLst>
      </pc:sldChg>
      <pc:sldChg chg="del">
        <pc:chgData name="Lars Björkman" userId="10049411-c5d5-42b6-93f4-7d56d5eee647" providerId="ADAL" clId="{A16D6E20-6CC4-41FB-9276-F2B5AE6607A4}" dt="2024-06-25T18:55:59.457" v="112" actId="47"/>
        <pc:sldMkLst>
          <pc:docMk/>
          <pc:sldMk cId="105287634" sldId="1672"/>
        </pc:sldMkLst>
      </pc:sldChg>
      <pc:sldChg chg="modSp mod">
        <pc:chgData name="Lars Björkman" userId="10049411-c5d5-42b6-93f4-7d56d5eee647" providerId="ADAL" clId="{A16D6E20-6CC4-41FB-9276-F2B5AE6607A4}" dt="2024-06-27T17:46:53.567" v="6907" actId="255"/>
        <pc:sldMkLst>
          <pc:docMk/>
          <pc:sldMk cId="3761294528" sldId="1673"/>
        </pc:sldMkLst>
        <pc:spChg chg="mod">
          <ac:chgData name="Lars Björkman" userId="10049411-c5d5-42b6-93f4-7d56d5eee647" providerId="ADAL" clId="{A16D6E20-6CC4-41FB-9276-F2B5AE6607A4}" dt="2024-06-27T17:46:43.085" v="6905" actId="2711"/>
          <ac:spMkLst>
            <pc:docMk/>
            <pc:sldMk cId="3761294528" sldId="1673"/>
            <ac:spMk id="2" creationId="{00000000-0000-0000-0000-000000000000}"/>
          </ac:spMkLst>
        </pc:spChg>
        <pc:spChg chg="mod">
          <ac:chgData name="Lars Björkman" userId="10049411-c5d5-42b6-93f4-7d56d5eee647" providerId="ADAL" clId="{A16D6E20-6CC4-41FB-9276-F2B5AE6607A4}" dt="2024-06-27T17:46:53.567" v="6907" actId="255"/>
          <ac:spMkLst>
            <pc:docMk/>
            <pc:sldMk cId="3761294528" sldId="1673"/>
            <ac:spMk id="4" creationId="{00000000-0000-0000-0000-000000000000}"/>
          </ac:spMkLst>
        </pc:spChg>
        <pc:spChg chg="mod">
          <ac:chgData name="Lars Björkman" userId="10049411-c5d5-42b6-93f4-7d56d5eee647" providerId="ADAL" clId="{A16D6E20-6CC4-41FB-9276-F2B5AE6607A4}" dt="2024-06-27T17:46:43.085" v="6905" actId="2711"/>
          <ac:spMkLst>
            <pc:docMk/>
            <pc:sldMk cId="3761294528" sldId="1673"/>
            <ac:spMk id="5" creationId="{00000000-0000-0000-0000-000000000000}"/>
          </ac:spMkLst>
        </pc:spChg>
        <pc:spChg chg="mod">
          <ac:chgData name="Lars Björkman" userId="10049411-c5d5-42b6-93f4-7d56d5eee647" providerId="ADAL" clId="{A16D6E20-6CC4-41FB-9276-F2B5AE6607A4}" dt="2024-06-27T17:46:43.085" v="6905" actId="2711"/>
          <ac:spMkLst>
            <pc:docMk/>
            <pc:sldMk cId="3761294528" sldId="1673"/>
            <ac:spMk id="6" creationId="{00000000-0000-0000-0000-000000000000}"/>
          </ac:spMkLst>
        </pc:spChg>
        <pc:spChg chg="mod">
          <ac:chgData name="Lars Björkman" userId="10049411-c5d5-42b6-93f4-7d56d5eee647" providerId="ADAL" clId="{A16D6E20-6CC4-41FB-9276-F2B5AE6607A4}" dt="2024-06-27T17:46:43.085" v="6905" actId="2711"/>
          <ac:spMkLst>
            <pc:docMk/>
            <pc:sldMk cId="3761294528" sldId="1673"/>
            <ac:spMk id="7" creationId="{00000000-0000-0000-0000-000000000000}"/>
          </ac:spMkLst>
        </pc:spChg>
        <pc:spChg chg="mod">
          <ac:chgData name="Lars Björkman" userId="10049411-c5d5-42b6-93f4-7d56d5eee647" providerId="ADAL" clId="{A16D6E20-6CC4-41FB-9276-F2B5AE6607A4}" dt="2024-06-27T17:46:43.085" v="6905" actId="2711"/>
          <ac:spMkLst>
            <pc:docMk/>
            <pc:sldMk cId="3761294528" sldId="1673"/>
            <ac:spMk id="11" creationId="{00000000-0000-0000-0000-000000000000}"/>
          </ac:spMkLst>
        </pc:spChg>
        <pc:spChg chg="mod">
          <ac:chgData name="Lars Björkman" userId="10049411-c5d5-42b6-93f4-7d56d5eee647" providerId="ADAL" clId="{A16D6E20-6CC4-41FB-9276-F2B5AE6607A4}" dt="2024-06-27T17:46:43.085" v="6905" actId="2711"/>
          <ac:spMkLst>
            <pc:docMk/>
            <pc:sldMk cId="3761294528" sldId="1673"/>
            <ac:spMk id="12" creationId="{00000000-0000-0000-0000-000000000000}"/>
          </ac:spMkLst>
        </pc:spChg>
        <pc:spChg chg="mod">
          <ac:chgData name="Lars Björkman" userId="10049411-c5d5-42b6-93f4-7d56d5eee647" providerId="ADAL" clId="{A16D6E20-6CC4-41FB-9276-F2B5AE6607A4}" dt="2024-06-27T17:46:43.085" v="6905" actId="2711"/>
          <ac:spMkLst>
            <pc:docMk/>
            <pc:sldMk cId="3761294528" sldId="1673"/>
            <ac:spMk id="15" creationId="{880C2512-16F0-2068-84A7-2E12DEB0E889}"/>
          </ac:spMkLst>
        </pc:spChg>
        <pc:spChg chg="mod">
          <ac:chgData name="Lars Björkman" userId="10049411-c5d5-42b6-93f4-7d56d5eee647" providerId="ADAL" clId="{A16D6E20-6CC4-41FB-9276-F2B5AE6607A4}" dt="2024-06-27T17:46:43.085" v="6905" actId="2711"/>
          <ac:spMkLst>
            <pc:docMk/>
            <pc:sldMk cId="3761294528" sldId="1673"/>
            <ac:spMk id="16" creationId="{00000000-0000-0000-0000-000000000000}"/>
          </ac:spMkLst>
        </pc:spChg>
        <pc:spChg chg="mod">
          <ac:chgData name="Lars Björkman" userId="10049411-c5d5-42b6-93f4-7d56d5eee647" providerId="ADAL" clId="{A16D6E20-6CC4-41FB-9276-F2B5AE6607A4}" dt="2024-06-27T17:46:43.085" v="6905" actId="2711"/>
          <ac:spMkLst>
            <pc:docMk/>
            <pc:sldMk cId="3761294528" sldId="1673"/>
            <ac:spMk id="18" creationId="{00000000-0000-0000-0000-000000000000}"/>
          </ac:spMkLst>
        </pc:spChg>
        <pc:spChg chg="mod">
          <ac:chgData name="Lars Björkman" userId="10049411-c5d5-42b6-93f4-7d56d5eee647" providerId="ADAL" clId="{A16D6E20-6CC4-41FB-9276-F2B5AE6607A4}" dt="2024-06-27T17:46:43.085" v="6905" actId="2711"/>
          <ac:spMkLst>
            <pc:docMk/>
            <pc:sldMk cId="3761294528" sldId="1673"/>
            <ac:spMk id="19" creationId="{00000000-0000-0000-0000-000000000000}"/>
          </ac:spMkLst>
        </pc:spChg>
      </pc:sldChg>
      <pc:sldChg chg="modSp mod">
        <pc:chgData name="Lars Björkman" userId="10049411-c5d5-42b6-93f4-7d56d5eee647" providerId="ADAL" clId="{A16D6E20-6CC4-41FB-9276-F2B5AE6607A4}" dt="2024-06-27T17:48:58.361" v="6919" actId="207"/>
        <pc:sldMkLst>
          <pc:docMk/>
          <pc:sldMk cId="3610721070" sldId="1674"/>
        </pc:sldMkLst>
        <pc:spChg chg="mod">
          <ac:chgData name="Lars Björkman" userId="10049411-c5d5-42b6-93f4-7d56d5eee647" providerId="ADAL" clId="{A16D6E20-6CC4-41FB-9276-F2B5AE6607A4}" dt="2024-06-27T17:48:41.240" v="6916" actId="2711"/>
          <ac:spMkLst>
            <pc:docMk/>
            <pc:sldMk cId="3610721070" sldId="1674"/>
            <ac:spMk id="2" creationId="{F000C652-4DEB-EFD7-E948-1EFC4CFCC3FD}"/>
          </ac:spMkLst>
        </pc:spChg>
        <pc:spChg chg="mod">
          <ac:chgData name="Lars Björkman" userId="10049411-c5d5-42b6-93f4-7d56d5eee647" providerId="ADAL" clId="{A16D6E20-6CC4-41FB-9276-F2B5AE6607A4}" dt="2024-06-27T17:48:41.240" v="6916" actId="2711"/>
          <ac:spMkLst>
            <pc:docMk/>
            <pc:sldMk cId="3610721070" sldId="1674"/>
            <ac:spMk id="5" creationId="{00000000-0000-0000-0000-000000000000}"/>
          </ac:spMkLst>
        </pc:spChg>
        <pc:spChg chg="mod">
          <ac:chgData name="Lars Björkman" userId="10049411-c5d5-42b6-93f4-7d56d5eee647" providerId="ADAL" clId="{A16D6E20-6CC4-41FB-9276-F2B5AE6607A4}" dt="2024-06-27T17:48:41.240" v="6916" actId="2711"/>
          <ac:spMkLst>
            <pc:docMk/>
            <pc:sldMk cId="3610721070" sldId="1674"/>
            <ac:spMk id="6" creationId="{00000000-0000-0000-0000-000000000000}"/>
          </ac:spMkLst>
        </pc:spChg>
        <pc:spChg chg="mod">
          <ac:chgData name="Lars Björkman" userId="10049411-c5d5-42b6-93f4-7d56d5eee647" providerId="ADAL" clId="{A16D6E20-6CC4-41FB-9276-F2B5AE6607A4}" dt="2024-06-27T17:48:41.240" v="6916" actId="2711"/>
          <ac:spMkLst>
            <pc:docMk/>
            <pc:sldMk cId="3610721070" sldId="1674"/>
            <ac:spMk id="7" creationId="{00000000-0000-0000-0000-000000000000}"/>
          </ac:spMkLst>
        </pc:spChg>
        <pc:spChg chg="mod">
          <ac:chgData name="Lars Björkman" userId="10049411-c5d5-42b6-93f4-7d56d5eee647" providerId="ADAL" clId="{A16D6E20-6CC4-41FB-9276-F2B5AE6607A4}" dt="2024-06-27T17:48:41.240" v="6916" actId="2711"/>
          <ac:spMkLst>
            <pc:docMk/>
            <pc:sldMk cId="3610721070" sldId="1674"/>
            <ac:spMk id="11" creationId="{00000000-0000-0000-0000-000000000000}"/>
          </ac:spMkLst>
        </pc:spChg>
        <pc:spChg chg="mod">
          <ac:chgData name="Lars Björkman" userId="10049411-c5d5-42b6-93f4-7d56d5eee647" providerId="ADAL" clId="{A16D6E20-6CC4-41FB-9276-F2B5AE6607A4}" dt="2024-06-27T17:48:58.361" v="6919" actId="207"/>
          <ac:spMkLst>
            <pc:docMk/>
            <pc:sldMk cId="3610721070" sldId="1674"/>
            <ac:spMk id="15" creationId="{84ADE12F-A788-5780-06BA-161D10DA23A8}"/>
          </ac:spMkLst>
        </pc:spChg>
        <pc:spChg chg="mod">
          <ac:chgData name="Lars Björkman" userId="10049411-c5d5-42b6-93f4-7d56d5eee647" providerId="ADAL" clId="{A16D6E20-6CC4-41FB-9276-F2B5AE6607A4}" dt="2024-06-27T17:48:41.240" v="6916" actId="2711"/>
          <ac:spMkLst>
            <pc:docMk/>
            <pc:sldMk cId="3610721070" sldId="1674"/>
            <ac:spMk id="16" creationId="{00000000-0000-0000-0000-000000000000}"/>
          </ac:spMkLst>
        </pc:spChg>
        <pc:spChg chg="mod">
          <ac:chgData name="Lars Björkman" userId="10049411-c5d5-42b6-93f4-7d56d5eee647" providerId="ADAL" clId="{A16D6E20-6CC4-41FB-9276-F2B5AE6607A4}" dt="2024-06-27T17:48:41.240" v="6916" actId="2711"/>
          <ac:spMkLst>
            <pc:docMk/>
            <pc:sldMk cId="3610721070" sldId="1674"/>
            <ac:spMk id="18" creationId="{00000000-0000-0000-0000-000000000000}"/>
          </ac:spMkLst>
        </pc:spChg>
        <pc:spChg chg="mod">
          <ac:chgData name="Lars Björkman" userId="10049411-c5d5-42b6-93f4-7d56d5eee647" providerId="ADAL" clId="{A16D6E20-6CC4-41FB-9276-F2B5AE6607A4}" dt="2024-06-27T17:48:41.240" v="6916" actId="2711"/>
          <ac:spMkLst>
            <pc:docMk/>
            <pc:sldMk cId="3610721070" sldId="1674"/>
            <ac:spMk id="19" creationId="{00000000-0000-0000-0000-000000000000}"/>
          </ac:spMkLst>
        </pc:spChg>
      </pc:sldChg>
      <pc:sldChg chg="modSp mod">
        <pc:chgData name="Lars Björkman" userId="10049411-c5d5-42b6-93f4-7d56d5eee647" providerId="ADAL" clId="{A16D6E20-6CC4-41FB-9276-F2B5AE6607A4}" dt="2024-06-26T18:01:25.009" v="4244" actId="255"/>
        <pc:sldMkLst>
          <pc:docMk/>
          <pc:sldMk cId="1125122738" sldId="1675"/>
        </pc:sldMkLst>
        <pc:spChg chg="mod">
          <ac:chgData name="Lars Björkman" userId="10049411-c5d5-42b6-93f4-7d56d5eee647" providerId="ADAL" clId="{A16D6E20-6CC4-41FB-9276-F2B5AE6607A4}" dt="2024-06-26T18:01:25.009" v="4244" actId="255"/>
          <ac:spMkLst>
            <pc:docMk/>
            <pc:sldMk cId="1125122738" sldId="1675"/>
            <ac:spMk id="4" creationId="{30612322-8D92-0812-16A8-032106132491}"/>
          </ac:spMkLst>
        </pc:spChg>
        <pc:spChg chg="mod">
          <ac:chgData name="Lars Björkman" userId="10049411-c5d5-42b6-93f4-7d56d5eee647" providerId="ADAL" clId="{A16D6E20-6CC4-41FB-9276-F2B5AE6607A4}" dt="2024-06-26T18:01:09.118" v="4242" actId="255"/>
          <ac:spMkLst>
            <pc:docMk/>
            <pc:sldMk cId="1125122738" sldId="1675"/>
            <ac:spMk id="6" creationId="{697A3768-B6EB-E070-4257-2294EA3C9457}"/>
          </ac:spMkLst>
        </pc:spChg>
      </pc:sldChg>
      <pc:sldChg chg="modSp mod">
        <pc:chgData name="Lars Björkman" userId="10049411-c5d5-42b6-93f4-7d56d5eee647" providerId="ADAL" clId="{A16D6E20-6CC4-41FB-9276-F2B5AE6607A4}" dt="2024-06-26T18:04:08.155" v="4271" actId="2711"/>
        <pc:sldMkLst>
          <pc:docMk/>
          <pc:sldMk cId="1875207145" sldId="1676"/>
        </pc:sldMkLst>
        <pc:spChg chg="mod">
          <ac:chgData name="Lars Björkman" userId="10049411-c5d5-42b6-93f4-7d56d5eee647" providerId="ADAL" clId="{A16D6E20-6CC4-41FB-9276-F2B5AE6607A4}" dt="2024-06-26T18:04:08.155" v="4271" actId="2711"/>
          <ac:spMkLst>
            <pc:docMk/>
            <pc:sldMk cId="1875207145" sldId="1676"/>
            <ac:spMk id="2" creationId="{73A396F1-D8B7-C4E0-E5F6-24AE45556F51}"/>
          </ac:spMkLst>
        </pc:spChg>
        <pc:spChg chg="mod">
          <ac:chgData name="Lars Björkman" userId="10049411-c5d5-42b6-93f4-7d56d5eee647" providerId="ADAL" clId="{A16D6E20-6CC4-41FB-9276-F2B5AE6607A4}" dt="2024-06-26T18:03:58.037" v="4270" actId="255"/>
          <ac:spMkLst>
            <pc:docMk/>
            <pc:sldMk cId="1875207145" sldId="1676"/>
            <ac:spMk id="6" creationId="{697A3768-B6EB-E070-4257-2294EA3C9457}"/>
          </ac:spMkLst>
        </pc:spChg>
      </pc:sldChg>
      <pc:sldChg chg="del">
        <pc:chgData name="Lars Björkman" userId="10049411-c5d5-42b6-93f4-7d56d5eee647" providerId="ADAL" clId="{A16D6E20-6CC4-41FB-9276-F2B5AE6607A4}" dt="2024-06-25T18:54:03.330" v="108" actId="2696"/>
        <pc:sldMkLst>
          <pc:docMk/>
          <pc:sldMk cId="3436892313" sldId="1677"/>
        </pc:sldMkLst>
      </pc:sldChg>
      <pc:sldChg chg="del">
        <pc:chgData name="Lars Björkman" userId="10049411-c5d5-42b6-93f4-7d56d5eee647" providerId="ADAL" clId="{A16D6E20-6CC4-41FB-9276-F2B5AE6607A4}" dt="2024-06-25T18:54:03.330" v="108" actId="2696"/>
        <pc:sldMkLst>
          <pc:docMk/>
          <pc:sldMk cId="3206194808" sldId="1678"/>
        </pc:sldMkLst>
      </pc:sldChg>
      <pc:sldChg chg="del">
        <pc:chgData name="Lars Björkman" userId="10049411-c5d5-42b6-93f4-7d56d5eee647" providerId="ADAL" clId="{A16D6E20-6CC4-41FB-9276-F2B5AE6607A4}" dt="2024-06-25T18:54:03.330" v="108" actId="2696"/>
        <pc:sldMkLst>
          <pc:docMk/>
          <pc:sldMk cId="1874104049" sldId="1679"/>
        </pc:sldMkLst>
      </pc:sldChg>
      <pc:sldChg chg="addSp delSp modSp add mod ord">
        <pc:chgData name="Lars Björkman" userId="10049411-c5d5-42b6-93f4-7d56d5eee647" providerId="ADAL" clId="{A16D6E20-6CC4-41FB-9276-F2B5AE6607A4}" dt="2024-06-27T15:57:58.582" v="5996"/>
        <pc:sldMkLst>
          <pc:docMk/>
          <pc:sldMk cId="856561819" sldId="1685"/>
        </pc:sldMkLst>
        <pc:spChg chg="mod">
          <ac:chgData name="Lars Björkman" userId="10049411-c5d5-42b6-93f4-7d56d5eee647" providerId="ADAL" clId="{A16D6E20-6CC4-41FB-9276-F2B5AE6607A4}" dt="2024-06-27T14:16:12.786" v="5712" actId="207"/>
          <ac:spMkLst>
            <pc:docMk/>
            <pc:sldMk cId="856561819" sldId="1685"/>
            <ac:spMk id="2" creationId="{00000000-0000-0000-0000-000000000000}"/>
          </ac:spMkLst>
        </pc:spChg>
        <pc:spChg chg="mod">
          <ac:chgData name="Lars Björkman" userId="10049411-c5d5-42b6-93f4-7d56d5eee647" providerId="ADAL" clId="{A16D6E20-6CC4-41FB-9276-F2B5AE6607A4}" dt="2024-06-27T14:16:12.786" v="5712" actId="207"/>
          <ac:spMkLst>
            <pc:docMk/>
            <pc:sldMk cId="856561819" sldId="1685"/>
            <ac:spMk id="6" creationId="{00000000-0000-0000-0000-000000000000}"/>
          </ac:spMkLst>
        </pc:spChg>
        <pc:spChg chg="mod">
          <ac:chgData name="Lars Björkman" userId="10049411-c5d5-42b6-93f4-7d56d5eee647" providerId="ADAL" clId="{A16D6E20-6CC4-41FB-9276-F2B5AE6607A4}" dt="2024-06-27T14:16:12.786" v="5712" actId="207"/>
          <ac:spMkLst>
            <pc:docMk/>
            <pc:sldMk cId="856561819" sldId="1685"/>
            <ac:spMk id="7" creationId="{00000000-0000-0000-0000-000000000000}"/>
          </ac:spMkLst>
        </pc:spChg>
        <pc:spChg chg="mod">
          <ac:chgData name="Lars Björkman" userId="10049411-c5d5-42b6-93f4-7d56d5eee647" providerId="ADAL" clId="{A16D6E20-6CC4-41FB-9276-F2B5AE6607A4}" dt="2024-06-27T14:16:12.786" v="5712" actId="207"/>
          <ac:spMkLst>
            <pc:docMk/>
            <pc:sldMk cId="856561819" sldId="1685"/>
            <ac:spMk id="8" creationId="{00000000-0000-0000-0000-000000000000}"/>
          </ac:spMkLst>
        </pc:spChg>
        <pc:spChg chg="mod">
          <ac:chgData name="Lars Björkman" userId="10049411-c5d5-42b6-93f4-7d56d5eee647" providerId="ADAL" clId="{A16D6E20-6CC4-41FB-9276-F2B5AE6607A4}" dt="2024-06-27T14:16:12.786" v="5712" actId="207"/>
          <ac:spMkLst>
            <pc:docMk/>
            <pc:sldMk cId="856561819" sldId="1685"/>
            <ac:spMk id="9" creationId="{00000000-0000-0000-0000-000000000000}"/>
          </ac:spMkLst>
        </pc:spChg>
        <pc:spChg chg="add mod">
          <ac:chgData name="Lars Björkman" userId="10049411-c5d5-42b6-93f4-7d56d5eee647" providerId="ADAL" clId="{A16D6E20-6CC4-41FB-9276-F2B5AE6607A4}" dt="2024-06-27T15:57:58.582" v="5996"/>
          <ac:spMkLst>
            <pc:docMk/>
            <pc:sldMk cId="856561819" sldId="1685"/>
            <ac:spMk id="10" creationId="{4E7B7B58-DCDD-CD42-036A-F61D439DB9EC}"/>
          </ac:spMkLst>
        </pc:spChg>
        <pc:spChg chg="del">
          <ac:chgData name="Lars Björkman" userId="10049411-c5d5-42b6-93f4-7d56d5eee647" providerId="ADAL" clId="{A16D6E20-6CC4-41FB-9276-F2B5AE6607A4}" dt="2024-06-26T17:47:35.496" v="4003" actId="478"/>
          <ac:spMkLst>
            <pc:docMk/>
            <pc:sldMk cId="856561819" sldId="1685"/>
            <ac:spMk id="15" creationId="{DE3A8C43-DA18-E64D-5078-4F7D096E5073}"/>
          </ac:spMkLst>
        </pc:spChg>
      </pc:sldChg>
      <pc:sldChg chg="del">
        <pc:chgData name="Lars Björkman" userId="10049411-c5d5-42b6-93f4-7d56d5eee647" providerId="ADAL" clId="{A16D6E20-6CC4-41FB-9276-F2B5AE6607A4}" dt="2024-06-26T14:04:13.450" v="3215" actId="2696"/>
        <pc:sldMkLst>
          <pc:docMk/>
          <pc:sldMk cId="2445535179" sldId="1685"/>
        </pc:sldMkLst>
      </pc:sldChg>
      <pc:sldChg chg="add">
        <pc:chgData name="Lars Björkman" userId="10049411-c5d5-42b6-93f4-7d56d5eee647" providerId="ADAL" clId="{A16D6E20-6CC4-41FB-9276-F2B5AE6607A4}" dt="2024-06-27T16:29:00.585" v="6377"/>
        <pc:sldMkLst>
          <pc:docMk/>
          <pc:sldMk cId="1767551175" sldId="1686"/>
        </pc:sldMkLst>
      </pc:sldChg>
      <pc:sldChg chg="del">
        <pc:chgData name="Lars Björkman" userId="10049411-c5d5-42b6-93f4-7d56d5eee647" providerId="ADAL" clId="{A16D6E20-6CC4-41FB-9276-F2B5AE6607A4}" dt="2024-06-27T16:28:37.379" v="6376" actId="2696"/>
        <pc:sldMkLst>
          <pc:docMk/>
          <pc:sldMk cId="2236673659" sldId="1686"/>
        </pc:sldMkLst>
      </pc:sldChg>
      <pc:sldChg chg="del">
        <pc:chgData name="Lars Björkman" userId="10049411-c5d5-42b6-93f4-7d56d5eee647" providerId="ADAL" clId="{A16D6E20-6CC4-41FB-9276-F2B5AE6607A4}" dt="2024-06-27T17:00:01.684" v="6383" actId="2696"/>
        <pc:sldMkLst>
          <pc:docMk/>
          <pc:sldMk cId="1154405675" sldId="1687"/>
        </pc:sldMkLst>
      </pc:sldChg>
      <pc:sldChg chg="modSp add mod">
        <pc:chgData name="Lars Björkman" userId="10049411-c5d5-42b6-93f4-7d56d5eee647" providerId="ADAL" clId="{A16D6E20-6CC4-41FB-9276-F2B5AE6607A4}" dt="2024-06-27T17:21:55.439" v="6596" actId="2711"/>
        <pc:sldMkLst>
          <pc:docMk/>
          <pc:sldMk cId="2814467368" sldId="1687"/>
        </pc:sldMkLst>
        <pc:spChg chg="mod">
          <ac:chgData name="Lars Björkman" userId="10049411-c5d5-42b6-93f4-7d56d5eee647" providerId="ADAL" clId="{A16D6E20-6CC4-41FB-9276-F2B5AE6607A4}" dt="2024-06-27T17:21:55.439" v="6596" actId="2711"/>
          <ac:spMkLst>
            <pc:docMk/>
            <pc:sldMk cId="2814467368" sldId="1687"/>
            <ac:spMk id="2" creationId="{9A1A4BD7-E286-4F3A-DC51-DBA893529956}"/>
          </ac:spMkLst>
        </pc:spChg>
        <pc:spChg chg="mod">
          <ac:chgData name="Lars Björkman" userId="10049411-c5d5-42b6-93f4-7d56d5eee647" providerId="ADAL" clId="{A16D6E20-6CC4-41FB-9276-F2B5AE6607A4}" dt="2024-06-27T17:21:55.439" v="6596" actId="2711"/>
          <ac:spMkLst>
            <pc:docMk/>
            <pc:sldMk cId="2814467368" sldId="1687"/>
            <ac:spMk id="4" creationId="{78D4F751-1F60-EA2C-3069-F58E9E1CC2A0}"/>
          </ac:spMkLst>
        </pc:spChg>
        <pc:spChg chg="mod">
          <ac:chgData name="Lars Björkman" userId="10049411-c5d5-42b6-93f4-7d56d5eee647" providerId="ADAL" clId="{A16D6E20-6CC4-41FB-9276-F2B5AE6607A4}" dt="2024-06-27T17:21:55.439" v="6596" actId="2711"/>
          <ac:spMkLst>
            <pc:docMk/>
            <pc:sldMk cId="2814467368" sldId="1687"/>
            <ac:spMk id="7" creationId="{EB16CB41-0F7D-8BCD-15F0-85A6230E1D32}"/>
          </ac:spMkLst>
        </pc:spChg>
        <pc:spChg chg="mod">
          <ac:chgData name="Lars Björkman" userId="10049411-c5d5-42b6-93f4-7d56d5eee647" providerId="ADAL" clId="{A16D6E20-6CC4-41FB-9276-F2B5AE6607A4}" dt="2024-06-27T17:21:55.439" v="6596" actId="2711"/>
          <ac:spMkLst>
            <pc:docMk/>
            <pc:sldMk cId="2814467368" sldId="1687"/>
            <ac:spMk id="10" creationId="{ECE1C026-EA9F-C1D3-9F83-0E91002BBB62}"/>
          </ac:spMkLst>
        </pc:spChg>
      </pc:sldChg>
      <pc:sldChg chg="del">
        <pc:chgData name="Lars Björkman" userId="10049411-c5d5-42b6-93f4-7d56d5eee647" providerId="ADAL" clId="{A16D6E20-6CC4-41FB-9276-F2B5AE6607A4}" dt="2024-06-27T17:00:01.684" v="6383" actId="2696"/>
        <pc:sldMkLst>
          <pc:docMk/>
          <pc:sldMk cId="2655305811" sldId="1688"/>
        </pc:sldMkLst>
      </pc:sldChg>
      <pc:sldChg chg="add">
        <pc:chgData name="Lars Björkman" userId="10049411-c5d5-42b6-93f4-7d56d5eee647" providerId="ADAL" clId="{A16D6E20-6CC4-41FB-9276-F2B5AE6607A4}" dt="2024-06-28T07:35:58.776" v="8732"/>
        <pc:sldMkLst>
          <pc:docMk/>
          <pc:sldMk cId="2921078329" sldId="1688"/>
        </pc:sldMkLst>
      </pc:sldChg>
      <pc:sldChg chg="modSp add del mod">
        <pc:chgData name="Lars Björkman" userId="10049411-c5d5-42b6-93f4-7d56d5eee647" providerId="ADAL" clId="{A16D6E20-6CC4-41FB-9276-F2B5AE6607A4}" dt="2024-06-28T07:35:29.696" v="8731" actId="2696"/>
        <pc:sldMkLst>
          <pc:docMk/>
          <pc:sldMk cId="4275742749" sldId="1688"/>
        </pc:sldMkLst>
        <pc:spChg chg="mod">
          <ac:chgData name="Lars Björkman" userId="10049411-c5d5-42b6-93f4-7d56d5eee647" providerId="ADAL" clId="{A16D6E20-6CC4-41FB-9276-F2B5AE6607A4}" dt="2024-06-27T17:22:24.078" v="6597" actId="2711"/>
          <ac:spMkLst>
            <pc:docMk/>
            <pc:sldMk cId="4275742749" sldId="1688"/>
            <ac:spMk id="2" creationId="{60885A94-C6A0-2180-75B1-C4A4FA0FD191}"/>
          </ac:spMkLst>
        </pc:spChg>
        <pc:spChg chg="mod">
          <ac:chgData name="Lars Björkman" userId="10049411-c5d5-42b6-93f4-7d56d5eee647" providerId="ADAL" clId="{A16D6E20-6CC4-41FB-9276-F2B5AE6607A4}" dt="2024-06-27T17:22:34.815" v="6599" actId="207"/>
          <ac:spMkLst>
            <pc:docMk/>
            <pc:sldMk cId="4275742749" sldId="1688"/>
            <ac:spMk id="7" creationId="{EB16CB41-0F7D-8BCD-15F0-85A6230E1D32}"/>
          </ac:spMkLst>
        </pc:spChg>
        <pc:spChg chg="mod">
          <ac:chgData name="Lars Björkman" userId="10049411-c5d5-42b6-93f4-7d56d5eee647" providerId="ADAL" clId="{A16D6E20-6CC4-41FB-9276-F2B5AE6607A4}" dt="2024-06-27T17:22:24.078" v="6597" actId="2711"/>
          <ac:spMkLst>
            <pc:docMk/>
            <pc:sldMk cId="4275742749" sldId="1688"/>
            <ac:spMk id="8" creationId="{58A30BE8-DBD7-B2A7-D3BC-E05B0272C5AC}"/>
          </ac:spMkLst>
        </pc:spChg>
        <pc:spChg chg="mod">
          <ac:chgData name="Lars Björkman" userId="10049411-c5d5-42b6-93f4-7d56d5eee647" providerId="ADAL" clId="{A16D6E20-6CC4-41FB-9276-F2B5AE6607A4}" dt="2024-06-27T17:22:24.078" v="6597" actId="2711"/>
          <ac:spMkLst>
            <pc:docMk/>
            <pc:sldMk cId="4275742749" sldId="1688"/>
            <ac:spMk id="9" creationId="{16EB1D42-58C4-B70D-9960-AACA395F9A32}"/>
          </ac:spMkLst>
        </pc:spChg>
      </pc:sldChg>
      <pc:sldChg chg="del">
        <pc:chgData name="Lars Björkman" userId="10049411-c5d5-42b6-93f4-7d56d5eee647" providerId="ADAL" clId="{A16D6E20-6CC4-41FB-9276-F2B5AE6607A4}" dt="2024-06-27T17:27:24.188" v="6633" actId="2696"/>
        <pc:sldMkLst>
          <pc:docMk/>
          <pc:sldMk cId="2658925019" sldId="1689"/>
        </pc:sldMkLst>
      </pc:sldChg>
      <pc:sldChg chg="addSp delSp modSp add mod">
        <pc:chgData name="Lars Björkman" userId="10049411-c5d5-42b6-93f4-7d56d5eee647" providerId="ADAL" clId="{A16D6E20-6CC4-41FB-9276-F2B5AE6607A4}" dt="2024-06-28T07:46:25.217" v="8848"/>
        <pc:sldMkLst>
          <pc:docMk/>
          <pc:sldMk cId="4170184223" sldId="1689"/>
        </pc:sldMkLst>
        <pc:spChg chg="mod">
          <ac:chgData name="Lars Björkman" userId="10049411-c5d5-42b6-93f4-7d56d5eee647" providerId="ADAL" clId="{A16D6E20-6CC4-41FB-9276-F2B5AE6607A4}" dt="2024-06-27T17:33:05.017" v="6727" actId="2711"/>
          <ac:spMkLst>
            <pc:docMk/>
            <pc:sldMk cId="4170184223" sldId="1689"/>
            <ac:spMk id="2" creationId="{A68264FD-22FF-1BE3-C046-C2F23D704D98}"/>
          </ac:spMkLst>
        </pc:spChg>
        <pc:spChg chg="mod">
          <ac:chgData name="Lars Björkman" userId="10049411-c5d5-42b6-93f4-7d56d5eee647" providerId="ADAL" clId="{A16D6E20-6CC4-41FB-9276-F2B5AE6607A4}" dt="2024-06-27T17:33:05.017" v="6727" actId="2711"/>
          <ac:spMkLst>
            <pc:docMk/>
            <pc:sldMk cId="4170184223" sldId="1689"/>
            <ac:spMk id="3" creationId="{EF48654D-9ADA-CCCB-5D91-1C297A6692B8}"/>
          </ac:spMkLst>
        </pc:spChg>
        <pc:spChg chg="mod">
          <ac:chgData name="Lars Björkman" userId="10049411-c5d5-42b6-93f4-7d56d5eee647" providerId="ADAL" clId="{A16D6E20-6CC4-41FB-9276-F2B5AE6607A4}" dt="2024-06-27T17:33:05.017" v="6727" actId="2711"/>
          <ac:spMkLst>
            <pc:docMk/>
            <pc:sldMk cId="4170184223" sldId="1689"/>
            <ac:spMk id="4" creationId="{2FF2F9A2-34E1-EAEE-DB21-5DEF56DE819C}"/>
          </ac:spMkLst>
        </pc:spChg>
        <pc:spChg chg="mod">
          <ac:chgData name="Lars Björkman" userId="10049411-c5d5-42b6-93f4-7d56d5eee647" providerId="ADAL" clId="{A16D6E20-6CC4-41FB-9276-F2B5AE6607A4}" dt="2024-06-27T17:33:05.017" v="6727" actId="2711"/>
          <ac:spMkLst>
            <pc:docMk/>
            <pc:sldMk cId="4170184223" sldId="1689"/>
            <ac:spMk id="5" creationId="{CB75856B-3A2B-069F-AD50-2F1B1BB4B18E}"/>
          </ac:spMkLst>
        </pc:spChg>
        <pc:spChg chg="mod">
          <ac:chgData name="Lars Björkman" userId="10049411-c5d5-42b6-93f4-7d56d5eee647" providerId="ADAL" clId="{A16D6E20-6CC4-41FB-9276-F2B5AE6607A4}" dt="2024-06-27T17:33:05.017" v="6727" actId="2711"/>
          <ac:spMkLst>
            <pc:docMk/>
            <pc:sldMk cId="4170184223" sldId="1689"/>
            <ac:spMk id="6" creationId="{D50DACC3-7AA7-E3B3-1D10-51F9F12D4A33}"/>
          </ac:spMkLst>
        </pc:spChg>
        <pc:spChg chg="mod">
          <ac:chgData name="Lars Björkman" userId="10049411-c5d5-42b6-93f4-7d56d5eee647" providerId="ADAL" clId="{A16D6E20-6CC4-41FB-9276-F2B5AE6607A4}" dt="2024-06-27T17:33:05.017" v="6727" actId="2711"/>
          <ac:spMkLst>
            <pc:docMk/>
            <pc:sldMk cId="4170184223" sldId="1689"/>
            <ac:spMk id="7" creationId="{3CB21248-CFBD-19B1-D52C-ED61DB455CC3}"/>
          </ac:spMkLst>
        </pc:spChg>
        <pc:spChg chg="add del mod">
          <ac:chgData name="Lars Björkman" userId="10049411-c5d5-42b6-93f4-7d56d5eee647" providerId="ADAL" clId="{A16D6E20-6CC4-41FB-9276-F2B5AE6607A4}" dt="2024-06-28T07:46:23.541" v="8847" actId="478"/>
          <ac:spMkLst>
            <pc:docMk/>
            <pc:sldMk cId="4170184223" sldId="1689"/>
            <ac:spMk id="8" creationId="{E4680A46-3C04-0E7E-C7BB-E025F7A80E4C}"/>
          </ac:spMkLst>
        </pc:spChg>
        <pc:spChg chg="add mod">
          <ac:chgData name="Lars Björkman" userId="10049411-c5d5-42b6-93f4-7d56d5eee647" providerId="ADAL" clId="{A16D6E20-6CC4-41FB-9276-F2B5AE6607A4}" dt="2024-06-28T07:46:25.217" v="8848"/>
          <ac:spMkLst>
            <pc:docMk/>
            <pc:sldMk cId="4170184223" sldId="1689"/>
            <ac:spMk id="9" creationId="{2D536E97-8A50-7B22-F2B8-2B5B38391456}"/>
          </ac:spMkLst>
        </pc:spChg>
        <pc:spChg chg="mod">
          <ac:chgData name="Lars Björkman" userId="10049411-c5d5-42b6-93f4-7d56d5eee647" providerId="ADAL" clId="{A16D6E20-6CC4-41FB-9276-F2B5AE6607A4}" dt="2024-06-27T17:33:05.017" v="6727" actId="2711"/>
          <ac:spMkLst>
            <pc:docMk/>
            <pc:sldMk cId="4170184223" sldId="1689"/>
            <ac:spMk id="10" creationId="{67C18E63-55DC-5F95-0E4A-D6D687D26994}"/>
          </ac:spMkLst>
        </pc:spChg>
        <pc:spChg chg="mod">
          <ac:chgData name="Lars Björkman" userId="10049411-c5d5-42b6-93f4-7d56d5eee647" providerId="ADAL" clId="{A16D6E20-6CC4-41FB-9276-F2B5AE6607A4}" dt="2024-06-27T17:33:05.017" v="6727" actId="2711"/>
          <ac:spMkLst>
            <pc:docMk/>
            <pc:sldMk cId="4170184223" sldId="1689"/>
            <ac:spMk id="12" creationId="{0DD08888-45CE-2073-DB67-F42F76BF0ECC}"/>
          </ac:spMkLst>
        </pc:spChg>
        <pc:spChg chg="mod">
          <ac:chgData name="Lars Björkman" userId="10049411-c5d5-42b6-93f4-7d56d5eee647" providerId="ADAL" clId="{A16D6E20-6CC4-41FB-9276-F2B5AE6607A4}" dt="2024-06-27T17:33:05.017" v="6727" actId="2711"/>
          <ac:spMkLst>
            <pc:docMk/>
            <pc:sldMk cId="4170184223" sldId="1689"/>
            <ac:spMk id="13" creationId="{D8EB53D1-EEC2-542D-F847-8C1741F9D9A8}"/>
          </ac:spMkLst>
        </pc:spChg>
        <pc:spChg chg="del mod">
          <ac:chgData name="Lars Björkman" userId="10049411-c5d5-42b6-93f4-7d56d5eee647" providerId="ADAL" clId="{A16D6E20-6CC4-41FB-9276-F2B5AE6607A4}" dt="2024-06-28T07:43:47.903" v="8839" actId="478"/>
          <ac:spMkLst>
            <pc:docMk/>
            <pc:sldMk cId="4170184223" sldId="1689"/>
            <ac:spMk id="16" creationId="{DE997BE3-F447-BC0C-E5F9-16030BFBFB9A}"/>
          </ac:spMkLst>
        </pc:spChg>
        <pc:spChg chg="mod">
          <ac:chgData name="Lars Björkman" userId="10049411-c5d5-42b6-93f4-7d56d5eee647" providerId="ADAL" clId="{A16D6E20-6CC4-41FB-9276-F2B5AE6607A4}" dt="2024-06-27T17:33:05.017" v="6727" actId="2711"/>
          <ac:spMkLst>
            <pc:docMk/>
            <pc:sldMk cId="4170184223" sldId="1689"/>
            <ac:spMk id="18" creationId="{5F8139F4-6D31-FA10-A14D-C8BF30628681}"/>
          </ac:spMkLst>
        </pc:spChg>
      </pc:sldChg>
      <pc:sldChg chg="del">
        <pc:chgData name="Lars Björkman" userId="10049411-c5d5-42b6-93f4-7d56d5eee647" providerId="ADAL" clId="{A16D6E20-6CC4-41FB-9276-F2B5AE6607A4}" dt="2024-06-26T14:04:13.450" v="3215" actId="2696"/>
        <pc:sldMkLst>
          <pc:docMk/>
          <pc:sldMk cId="2289699784" sldId="1691"/>
        </pc:sldMkLst>
      </pc:sldChg>
      <pc:sldChg chg="modSp add mod">
        <pc:chgData name="Lars Björkman" userId="10049411-c5d5-42b6-93f4-7d56d5eee647" providerId="ADAL" clId="{A16D6E20-6CC4-41FB-9276-F2B5AE6607A4}" dt="2024-06-27T13:43:26.575" v="5514" actId="1036"/>
        <pc:sldMkLst>
          <pc:docMk/>
          <pc:sldMk cId="3546271641" sldId="1691"/>
        </pc:sldMkLst>
        <pc:spChg chg="mod">
          <ac:chgData name="Lars Björkman" userId="10049411-c5d5-42b6-93f4-7d56d5eee647" providerId="ADAL" clId="{A16D6E20-6CC4-41FB-9276-F2B5AE6607A4}" dt="2024-06-27T13:43:26.575" v="5514" actId="1036"/>
          <ac:spMkLst>
            <pc:docMk/>
            <pc:sldMk cId="3546271641" sldId="1691"/>
            <ac:spMk id="6" creationId="{813244D8-DE7E-4644-7E32-CD8CA02739A9}"/>
          </ac:spMkLst>
        </pc:spChg>
        <pc:spChg chg="mod">
          <ac:chgData name="Lars Björkman" userId="10049411-c5d5-42b6-93f4-7d56d5eee647" providerId="ADAL" clId="{A16D6E20-6CC4-41FB-9276-F2B5AE6607A4}" dt="2024-06-27T13:43:13.174" v="5509" actId="113"/>
          <ac:spMkLst>
            <pc:docMk/>
            <pc:sldMk cId="3546271641" sldId="1691"/>
            <ac:spMk id="10" creationId="{A5F4C679-E805-34E5-69D6-8B30AF0A8EF5}"/>
          </ac:spMkLst>
        </pc:spChg>
      </pc:sldChg>
      <pc:sldChg chg="modSp mod">
        <pc:chgData name="Lars Björkman" userId="10049411-c5d5-42b6-93f4-7d56d5eee647" providerId="ADAL" clId="{A16D6E20-6CC4-41FB-9276-F2B5AE6607A4}" dt="2024-06-27T17:49:30.238" v="6922" actId="255"/>
        <pc:sldMkLst>
          <pc:docMk/>
          <pc:sldMk cId="1310605064" sldId="1692"/>
        </pc:sldMkLst>
        <pc:spChg chg="mod">
          <ac:chgData name="Lars Björkman" userId="10049411-c5d5-42b6-93f4-7d56d5eee647" providerId="ADAL" clId="{A16D6E20-6CC4-41FB-9276-F2B5AE6607A4}" dt="2024-06-27T17:49:18.349" v="6920" actId="2711"/>
          <ac:spMkLst>
            <pc:docMk/>
            <pc:sldMk cId="1310605064" sldId="1692"/>
            <ac:spMk id="2" creationId="{04EA6994-8CD0-4751-CCDF-AF22C52E5536}"/>
          </ac:spMkLst>
        </pc:spChg>
        <pc:spChg chg="mod">
          <ac:chgData name="Lars Björkman" userId="10049411-c5d5-42b6-93f4-7d56d5eee647" providerId="ADAL" clId="{A16D6E20-6CC4-41FB-9276-F2B5AE6607A4}" dt="2024-06-27T17:49:18.349" v="6920" actId="2711"/>
          <ac:spMkLst>
            <pc:docMk/>
            <pc:sldMk cId="1310605064" sldId="1692"/>
            <ac:spMk id="4" creationId="{EAA3AB39-C4B5-B56F-BC1B-5BD31095D66E}"/>
          </ac:spMkLst>
        </pc:spChg>
        <pc:spChg chg="mod">
          <ac:chgData name="Lars Björkman" userId="10049411-c5d5-42b6-93f4-7d56d5eee647" providerId="ADAL" clId="{A16D6E20-6CC4-41FB-9276-F2B5AE6607A4}" dt="2024-06-27T17:49:18.349" v="6920" actId="2711"/>
          <ac:spMkLst>
            <pc:docMk/>
            <pc:sldMk cId="1310605064" sldId="1692"/>
            <ac:spMk id="5" creationId="{58D2C0E4-2670-3A68-DAED-57432E05F126}"/>
          </ac:spMkLst>
        </pc:spChg>
        <pc:spChg chg="mod">
          <ac:chgData name="Lars Björkman" userId="10049411-c5d5-42b6-93f4-7d56d5eee647" providerId="ADAL" clId="{A16D6E20-6CC4-41FB-9276-F2B5AE6607A4}" dt="2024-06-27T17:49:18.349" v="6920" actId="2711"/>
          <ac:spMkLst>
            <pc:docMk/>
            <pc:sldMk cId="1310605064" sldId="1692"/>
            <ac:spMk id="15" creationId="{EE215251-4972-D9F2-943E-7B316054022C}"/>
          </ac:spMkLst>
        </pc:spChg>
        <pc:spChg chg="mod">
          <ac:chgData name="Lars Björkman" userId="10049411-c5d5-42b6-93f4-7d56d5eee647" providerId="ADAL" clId="{A16D6E20-6CC4-41FB-9276-F2B5AE6607A4}" dt="2024-06-27T17:49:18.349" v="6920" actId="2711"/>
          <ac:spMkLst>
            <pc:docMk/>
            <pc:sldMk cId="1310605064" sldId="1692"/>
            <ac:spMk id="16" creationId="{E40F31E5-F155-0E46-49C8-A36F3934E261}"/>
          </ac:spMkLst>
        </pc:spChg>
        <pc:spChg chg="mod">
          <ac:chgData name="Lars Björkman" userId="10049411-c5d5-42b6-93f4-7d56d5eee647" providerId="ADAL" clId="{A16D6E20-6CC4-41FB-9276-F2B5AE6607A4}" dt="2024-06-27T17:49:18.349" v="6920" actId="2711"/>
          <ac:spMkLst>
            <pc:docMk/>
            <pc:sldMk cId="1310605064" sldId="1692"/>
            <ac:spMk id="17" creationId="{0C84F181-7ED8-82CC-958F-89A5B14437F0}"/>
          </ac:spMkLst>
        </pc:spChg>
        <pc:spChg chg="mod">
          <ac:chgData name="Lars Björkman" userId="10049411-c5d5-42b6-93f4-7d56d5eee647" providerId="ADAL" clId="{A16D6E20-6CC4-41FB-9276-F2B5AE6607A4}" dt="2024-06-27T17:49:18.349" v="6920" actId="2711"/>
          <ac:spMkLst>
            <pc:docMk/>
            <pc:sldMk cId="1310605064" sldId="1692"/>
            <ac:spMk id="18" creationId="{62CC9401-F2F1-4801-21DD-31DDFD060AB8}"/>
          </ac:spMkLst>
        </pc:spChg>
        <pc:spChg chg="mod">
          <ac:chgData name="Lars Björkman" userId="10049411-c5d5-42b6-93f4-7d56d5eee647" providerId="ADAL" clId="{A16D6E20-6CC4-41FB-9276-F2B5AE6607A4}" dt="2024-06-27T17:49:30.238" v="6922" actId="255"/>
          <ac:spMkLst>
            <pc:docMk/>
            <pc:sldMk cId="1310605064" sldId="1692"/>
            <ac:spMk id="20" creationId="{1DE7E513-02BB-FAD1-D1DD-5E1CAB6DC681}"/>
          </ac:spMkLst>
        </pc:spChg>
        <pc:spChg chg="mod">
          <ac:chgData name="Lars Björkman" userId="10049411-c5d5-42b6-93f4-7d56d5eee647" providerId="ADAL" clId="{A16D6E20-6CC4-41FB-9276-F2B5AE6607A4}" dt="2024-06-27T17:49:18.349" v="6920" actId="2711"/>
          <ac:spMkLst>
            <pc:docMk/>
            <pc:sldMk cId="1310605064" sldId="1692"/>
            <ac:spMk id="21" creationId="{C2917BCF-7B57-0D94-EB68-6FD9FDC5EE39}"/>
          </ac:spMkLst>
        </pc:spChg>
        <pc:spChg chg="mod">
          <ac:chgData name="Lars Björkman" userId="10049411-c5d5-42b6-93f4-7d56d5eee647" providerId="ADAL" clId="{A16D6E20-6CC4-41FB-9276-F2B5AE6607A4}" dt="2024-06-27T17:49:18.349" v="6920" actId="2711"/>
          <ac:spMkLst>
            <pc:docMk/>
            <pc:sldMk cId="1310605064" sldId="1692"/>
            <ac:spMk id="23" creationId="{9FBA94F5-5649-6584-F278-1B25EAAA5E47}"/>
          </ac:spMkLst>
        </pc:spChg>
        <pc:spChg chg="mod">
          <ac:chgData name="Lars Björkman" userId="10049411-c5d5-42b6-93f4-7d56d5eee647" providerId="ADAL" clId="{A16D6E20-6CC4-41FB-9276-F2B5AE6607A4}" dt="2024-06-27T17:49:18.349" v="6920" actId="2711"/>
          <ac:spMkLst>
            <pc:docMk/>
            <pc:sldMk cId="1310605064" sldId="1692"/>
            <ac:spMk id="25" creationId="{EC964FE7-2692-F9D4-446A-243F726235A0}"/>
          </ac:spMkLst>
        </pc:spChg>
      </pc:sldChg>
      <pc:sldChg chg="modSp mod">
        <pc:chgData name="Lars Björkman" userId="10049411-c5d5-42b6-93f4-7d56d5eee647" providerId="ADAL" clId="{A16D6E20-6CC4-41FB-9276-F2B5AE6607A4}" dt="2024-06-26T18:07:11.142" v="4297" actId="255"/>
        <pc:sldMkLst>
          <pc:docMk/>
          <pc:sldMk cId="1459505444" sldId="1694"/>
        </pc:sldMkLst>
        <pc:spChg chg="mod">
          <ac:chgData name="Lars Björkman" userId="10049411-c5d5-42b6-93f4-7d56d5eee647" providerId="ADAL" clId="{A16D6E20-6CC4-41FB-9276-F2B5AE6607A4}" dt="2024-06-26T17:36:44.213" v="3899" actId="113"/>
          <ac:spMkLst>
            <pc:docMk/>
            <pc:sldMk cId="1459505444" sldId="1694"/>
            <ac:spMk id="39" creationId="{BC98CED2-9C51-471C-BD31-2C17F882AB84}"/>
          </ac:spMkLst>
        </pc:spChg>
        <pc:spChg chg="mod">
          <ac:chgData name="Lars Björkman" userId="10049411-c5d5-42b6-93f4-7d56d5eee647" providerId="ADAL" clId="{A16D6E20-6CC4-41FB-9276-F2B5AE6607A4}" dt="2024-06-26T18:07:11.142" v="4297" actId="255"/>
          <ac:spMkLst>
            <pc:docMk/>
            <pc:sldMk cId="1459505444" sldId="1694"/>
            <ac:spMk id="85" creationId="{3A4F9364-113A-90C4-DEF3-821E55DC6E35}"/>
          </ac:spMkLst>
        </pc:spChg>
      </pc:sldChg>
      <pc:sldChg chg="del">
        <pc:chgData name="Lars Björkman" userId="10049411-c5d5-42b6-93f4-7d56d5eee647" providerId="ADAL" clId="{A16D6E20-6CC4-41FB-9276-F2B5AE6607A4}" dt="2024-06-27T19:47:00.657" v="8505" actId="47"/>
        <pc:sldMkLst>
          <pc:docMk/>
          <pc:sldMk cId="3749961984" sldId="1696"/>
        </pc:sldMkLst>
      </pc:sldChg>
      <pc:sldChg chg="del">
        <pc:chgData name="Lars Björkman" userId="10049411-c5d5-42b6-93f4-7d56d5eee647" providerId="ADAL" clId="{A16D6E20-6CC4-41FB-9276-F2B5AE6607A4}" dt="2024-06-26T14:00:33.719" v="3214" actId="47"/>
        <pc:sldMkLst>
          <pc:docMk/>
          <pc:sldMk cId="1569809915" sldId="1697"/>
        </pc:sldMkLst>
      </pc:sldChg>
      <pc:sldChg chg="del">
        <pc:chgData name="Lars Björkman" userId="10049411-c5d5-42b6-93f4-7d56d5eee647" providerId="ADAL" clId="{A16D6E20-6CC4-41FB-9276-F2B5AE6607A4}" dt="2024-06-27T16:28:37.379" v="6376" actId="2696"/>
        <pc:sldMkLst>
          <pc:docMk/>
          <pc:sldMk cId="28173602" sldId="1698"/>
        </pc:sldMkLst>
      </pc:sldChg>
      <pc:sldChg chg="modSp add mod">
        <pc:chgData name="Lars Björkman" userId="10049411-c5d5-42b6-93f4-7d56d5eee647" providerId="ADAL" clId="{A16D6E20-6CC4-41FB-9276-F2B5AE6607A4}" dt="2024-06-27T17:20:40.950" v="6588" actId="207"/>
        <pc:sldMkLst>
          <pc:docMk/>
          <pc:sldMk cId="2388905229" sldId="1698"/>
        </pc:sldMkLst>
        <pc:spChg chg="mod">
          <ac:chgData name="Lars Björkman" userId="10049411-c5d5-42b6-93f4-7d56d5eee647" providerId="ADAL" clId="{A16D6E20-6CC4-41FB-9276-F2B5AE6607A4}" dt="2024-06-27T17:20:25.531" v="6586" actId="2711"/>
          <ac:spMkLst>
            <pc:docMk/>
            <pc:sldMk cId="2388905229" sldId="1698"/>
            <ac:spMk id="2" creationId="{94C70AF5-8EF1-4CC0-487A-FB15055601B2}"/>
          </ac:spMkLst>
        </pc:spChg>
        <pc:spChg chg="mod">
          <ac:chgData name="Lars Björkman" userId="10049411-c5d5-42b6-93f4-7d56d5eee647" providerId="ADAL" clId="{A16D6E20-6CC4-41FB-9276-F2B5AE6607A4}" dt="2024-06-27T17:20:25.531" v="6586" actId="2711"/>
          <ac:spMkLst>
            <pc:docMk/>
            <pc:sldMk cId="2388905229" sldId="1698"/>
            <ac:spMk id="4" creationId="{91F556FF-9901-4419-EF5F-C77C63A69CC8}"/>
          </ac:spMkLst>
        </pc:spChg>
        <pc:spChg chg="mod">
          <ac:chgData name="Lars Björkman" userId="10049411-c5d5-42b6-93f4-7d56d5eee647" providerId="ADAL" clId="{A16D6E20-6CC4-41FB-9276-F2B5AE6607A4}" dt="2024-06-27T17:20:40.950" v="6588" actId="207"/>
          <ac:spMkLst>
            <pc:docMk/>
            <pc:sldMk cId="2388905229" sldId="1698"/>
            <ac:spMk id="6" creationId="{AC367A05-0C27-476A-A939-29E65A11C21D}"/>
          </ac:spMkLst>
        </pc:spChg>
        <pc:spChg chg="mod">
          <ac:chgData name="Lars Björkman" userId="10049411-c5d5-42b6-93f4-7d56d5eee647" providerId="ADAL" clId="{A16D6E20-6CC4-41FB-9276-F2B5AE6607A4}" dt="2024-06-27T17:20:25.531" v="6586" actId="2711"/>
          <ac:spMkLst>
            <pc:docMk/>
            <pc:sldMk cId="2388905229" sldId="1698"/>
            <ac:spMk id="11" creationId="{3A803B7F-F95D-4615-B299-9C6E59CBD52F}"/>
          </ac:spMkLst>
        </pc:spChg>
      </pc:sldChg>
      <pc:sldChg chg="del">
        <pc:chgData name="Lars Björkman" userId="10049411-c5d5-42b6-93f4-7d56d5eee647" providerId="ADAL" clId="{A16D6E20-6CC4-41FB-9276-F2B5AE6607A4}" dt="2024-06-27T16:28:37.379" v="6376" actId="2696"/>
        <pc:sldMkLst>
          <pc:docMk/>
          <pc:sldMk cId="1272693287" sldId="1699"/>
        </pc:sldMkLst>
      </pc:sldChg>
      <pc:sldChg chg="modSp add mod">
        <pc:chgData name="Lars Björkman" userId="10049411-c5d5-42b6-93f4-7d56d5eee647" providerId="ADAL" clId="{A16D6E20-6CC4-41FB-9276-F2B5AE6607A4}" dt="2024-06-27T17:07:09.226" v="6423" actId="2711"/>
        <pc:sldMkLst>
          <pc:docMk/>
          <pc:sldMk cId="2845579279" sldId="1699"/>
        </pc:sldMkLst>
        <pc:spChg chg="mod">
          <ac:chgData name="Lars Björkman" userId="10049411-c5d5-42b6-93f4-7d56d5eee647" providerId="ADAL" clId="{A16D6E20-6CC4-41FB-9276-F2B5AE6607A4}" dt="2024-06-27T17:03:37.898" v="6401" actId="255"/>
          <ac:spMkLst>
            <pc:docMk/>
            <pc:sldMk cId="2845579279" sldId="1699"/>
            <ac:spMk id="2" creationId="{63CFC718-F56D-3B6B-30C1-C081A6BC2741}"/>
          </ac:spMkLst>
        </pc:spChg>
        <pc:spChg chg="mod">
          <ac:chgData name="Lars Björkman" userId="10049411-c5d5-42b6-93f4-7d56d5eee647" providerId="ADAL" clId="{A16D6E20-6CC4-41FB-9276-F2B5AE6607A4}" dt="2024-06-27T17:07:09.226" v="6423" actId="2711"/>
          <ac:spMkLst>
            <pc:docMk/>
            <pc:sldMk cId="2845579279" sldId="1699"/>
            <ac:spMk id="4" creationId="{00000000-0000-0000-0000-000000000000}"/>
          </ac:spMkLst>
        </pc:spChg>
        <pc:spChg chg="mod">
          <ac:chgData name="Lars Björkman" userId="10049411-c5d5-42b6-93f4-7d56d5eee647" providerId="ADAL" clId="{A16D6E20-6CC4-41FB-9276-F2B5AE6607A4}" dt="2024-06-27T17:07:09.226" v="6423" actId="2711"/>
          <ac:spMkLst>
            <pc:docMk/>
            <pc:sldMk cId="2845579279" sldId="1699"/>
            <ac:spMk id="7" creationId="{00000000-0000-0000-0000-000000000000}"/>
          </ac:spMkLst>
        </pc:spChg>
        <pc:spChg chg="mod">
          <ac:chgData name="Lars Björkman" userId="10049411-c5d5-42b6-93f4-7d56d5eee647" providerId="ADAL" clId="{A16D6E20-6CC4-41FB-9276-F2B5AE6607A4}" dt="2024-06-27T17:07:09.226" v="6423" actId="2711"/>
          <ac:spMkLst>
            <pc:docMk/>
            <pc:sldMk cId="2845579279" sldId="1699"/>
            <ac:spMk id="11" creationId="{00000000-0000-0000-0000-000000000000}"/>
          </ac:spMkLst>
        </pc:spChg>
        <pc:spChg chg="mod">
          <ac:chgData name="Lars Björkman" userId="10049411-c5d5-42b6-93f4-7d56d5eee647" providerId="ADAL" clId="{A16D6E20-6CC4-41FB-9276-F2B5AE6607A4}" dt="2024-06-27T17:07:09.226" v="6423" actId="2711"/>
          <ac:spMkLst>
            <pc:docMk/>
            <pc:sldMk cId="2845579279" sldId="1699"/>
            <ac:spMk id="13" creationId="{00000000-0000-0000-0000-000000000000}"/>
          </ac:spMkLst>
        </pc:spChg>
        <pc:spChg chg="mod">
          <ac:chgData name="Lars Björkman" userId="10049411-c5d5-42b6-93f4-7d56d5eee647" providerId="ADAL" clId="{A16D6E20-6CC4-41FB-9276-F2B5AE6607A4}" dt="2024-06-27T17:07:09.226" v="6423" actId="2711"/>
          <ac:spMkLst>
            <pc:docMk/>
            <pc:sldMk cId="2845579279" sldId="1699"/>
            <ac:spMk id="14" creationId="{00000000-0000-0000-0000-000000000000}"/>
          </ac:spMkLst>
        </pc:spChg>
        <pc:spChg chg="mod">
          <ac:chgData name="Lars Björkman" userId="10049411-c5d5-42b6-93f4-7d56d5eee647" providerId="ADAL" clId="{A16D6E20-6CC4-41FB-9276-F2B5AE6607A4}" dt="2024-06-27T17:07:09.226" v="6423" actId="2711"/>
          <ac:spMkLst>
            <pc:docMk/>
            <pc:sldMk cId="2845579279" sldId="1699"/>
            <ac:spMk id="16" creationId="{00000000-0000-0000-0000-000000000000}"/>
          </ac:spMkLst>
        </pc:spChg>
        <pc:spChg chg="mod">
          <ac:chgData name="Lars Björkman" userId="10049411-c5d5-42b6-93f4-7d56d5eee647" providerId="ADAL" clId="{A16D6E20-6CC4-41FB-9276-F2B5AE6607A4}" dt="2024-06-27T17:07:09.226" v="6423" actId="2711"/>
          <ac:spMkLst>
            <pc:docMk/>
            <pc:sldMk cId="2845579279" sldId="1699"/>
            <ac:spMk id="18" creationId="{00000000-0000-0000-0000-000000000000}"/>
          </ac:spMkLst>
        </pc:spChg>
        <pc:spChg chg="mod">
          <ac:chgData name="Lars Björkman" userId="10049411-c5d5-42b6-93f4-7d56d5eee647" providerId="ADAL" clId="{A16D6E20-6CC4-41FB-9276-F2B5AE6607A4}" dt="2024-06-27T17:07:09.226" v="6423" actId="2711"/>
          <ac:spMkLst>
            <pc:docMk/>
            <pc:sldMk cId="2845579279" sldId="1699"/>
            <ac:spMk id="22" creationId="{00000000-0000-0000-0000-000000000000}"/>
          </ac:spMkLst>
        </pc:spChg>
        <pc:spChg chg="mod">
          <ac:chgData name="Lars Björkman" userId="10049411-c5d5-42b6-93f4-7d56d5eee647" providerId="ADAL" clId="{A16D6E20-6CC4-41FB-9276-F2B5AE6607A4}" dt="2024-06-27T17:07:09.226" v="6423" actId="2711"/>
          <ac:spMkLst>
            <pc:docMk/>
            <pc:sldMk cId="2845579279" sldId="1699"/>
            <ac:spMk id="24" creationId="{00000000-0000-0000-0000-000000000000}"/>
          </ac:spMkLst>
        </pc:spChg>
        <pc:spChg chg="mod">
          <ac:chgData name="Lars Björkman" userId="10049411-c5d5-42b6-93f4-7d56d5eee647" providerId="ADAL" clId="{A16D6E20-6CC4-41FB-9276-F2B5AE6607A4}" dt="2024-06-27T17:07:09.226" v="6423" actId="2711"/>
          <ac:spMkLst>
            <pc:docMk/>
            <pc:sldMk cId="2845579279" sldId="1699"/>
            <ac:spMk id="27" creationId="{00000000-0000-0000-0000-000000000000}"/>
          </ac:spMkLst>
        </pc:spChg>
        <pc:spChg chg="mod">
          <ac:chgData name="Lars Björkman" userId="10049411-c5d5-42b6-93f4-7d56d5eee647" providerId="ADAL" clId="{A16D6E20-6CC4-41FB-9276-F2B5AE6607A4}" dt="2024-06-27T17:07:09.226" v="6423" actId="2711"/>
          <ac:spMkLst>
            <pc:docMk/>
            <pc:sldMk cId="2845579279" sldId="1699"/>
            <ac:spMk id="36" creationId="{00000000-0000-0000-0000-000000000000}"/>
          </ac:spMkLst>
        </pc:spChg>
        <pc:spChg chg="mod">
          <ac:chgData name="Lars Björkman" userId="10049411-c5d5-42b6-93f4-7d56d5eee647" providerId="ADAL" clId="{A16D6E20-6CC4-41FB-9276-F2B5AE6607A4}" dt="2024-06-27T17:07:09.226" v="6423" actId="2711"/>
          <ac:spMkLst>
            <pc:docMk/>
            <pc:sldMk cId="2845579279" sldId="1699"/>
            <ac:spMk id="37" creationId="{828BAB89-B301-B224-6807-719442476293}"/>
          </ac:spMkLst>
        </pc:spChg>
        <pc:spChg chg="mod">
          <ac:chgData name="Lars Björkman" userId="10049411-c5d5-42b6-93f4-7d56d5eee647" providerId="ADAL" clId="{A16D6E20-6CC4-41FB-9276-F2B5AE6607A4}" dt="2024-06-27T17:07:09.226" v="6423" actId="2711"/>
          <ac:spMkLst>
            <pc:docMk/>
            <pc:sldMk cId="2845579279" sldId="1699"/>
            <ac:spMk id="43" creationId="{9FC2F099-62CD-E12F-B5BC-50E24DC499AB}"/>
          </ac:spMkLst>
        </pc:spChg>
        <pc:spChg chg="mod">
          <ac:chgData name="Lars Björkman" userId="10049411-c5d5-42b6-93f4-7d56d5eee647" providerId="ADAL" clId="{A16D6E20-6CC4-41FB-9276-F2B5AE6607A4}" dt="2024-06-27T17:07:09.226" v="6423" actId="2711"/>
          <ac:spMkLst>
            <pc:docMk/>
            <pc:sldMk cId="2845579279" sldId="1699"/>
            <ac:spMk id="46" creationId="{BFFEE102-A66A-FCDB-29B7-8E27E8A6E69E}"/>
          </ac:spMkLst>
        </pc:spChg>
        <pc:spChg chg="mod">
          <ac:chgData name="Lars Björkman" userId="10049411-c5d5-42b6-93f4-7d56d5eee647" providerId="ADAL" clId="{A16D6E20-6CC4-41FB-9276-F2B5AE6607A4}" dt="2024-06-27T17:07:09.226" v="6423" actId="2711"/>
          <ac:spMkLst>
            <pc:docMk/>
            <pc:sldMk cId="2845579279" sldId="1699"/>
            <ac:spMk id="49" creationId="{F558288B-E6B5-DE53-67DF-7A54C1629084}"/>
          </ac:spMkLst>
        </pc:spChg>
        <pc:spChg chg="mod">
          <ac:chgData name="Lars Björkman" userId="10049411-c5d5-42b6-93f4-7d56d5eee647" providerId="ADAL" clId="{A16D6E20-6CC4-41FB-9276-F2B5AE6607A4}" dt="2024-06-27T17:07:09.226" v="6423" actId="2711"/>
          <ac:spMkLst>
            <pc:docMk/>
            <pc:sldMk cId="2845579279" sldId="1699"/>
            <ac:spMk id="50" creationId="{AD346021-B30E-4AB3-C329-491D0D5CE2CB}"/>
          </ac:spMkLst>
        </pc:spChg>
        <pc:spChg chg="mod">
          <ac:chgData name="Lars Björkman" userId="10049411-c5d5-42b6-93f4-7d56d5eee647" providerId="ADAL" clId="{A16D6E20-6CC4-41FB-9276-F2B5AE6607A4}" dt="2024-06-27T17:07:09.226" v="6423" actId="2711"/>
          <ac:spMkLst>
            <pc:docMk/>
            <pc:sldMk cId="2845579279" sldId="1699"/>
            <ac:spMk id="51" creationId="{7797399F-8A33-BF82-8B75-FD9F8457A673}"/>
          </ac:spMkLst>
        </pc:spChg>
        <pc:spChg chg="mod">
          <ac:chgData name="Lars Björkman" userId="10049411-c5d5-42b6-93f4-7d56d5eee647" providerId="ADAL" clId="{A16D6E20-6CC4-41FB-9276-F2B5AE6607A4}" dt="2024-06-27T17:07:09.226" v="6423" actId="2711"/>
          <ac:spMkLst>
            <pc:docMk/>
            <pc:sldMk cId="2845579279" sldId="1699"/>
            <ac:spMk id="54" creationId="{F38455D0-69C6-D1DA-1FE1-F4A62C603070}"/>
          </ac:spMkLst>
        </pc:spChg>
        <pc:spChg chg="mod">
          <ac:chgData name="Lars Björkman" userId="10049411-c5d5-42b6-93f4-7d56d5eee647" providerId="ADAL" clId="{A16D6E20-6CC4-41FB-9276-F2B5AE6607A4}" dt="2024-06-27T17:07:09.226" v="6423" actId="2711"/>
          <ac:spMkLst>
            <pc:docMk/>
            <pc:sldMk cId="2845579279" sldId="1699"/>
            <ac:spMk id="56" creationId="{C4D6E313-21DC-2182-FBED-3F86D54C6D51}"/>
          </ac:spMkLst>
        </pc:spChg>
        <pc:spChg chg="mod">
          <ac:chgData name="Lars Björkman" userId="10049411-c5d5-42b6-93f4-7d56d5eee647" providerId="ADAL" clId="{A16D6E20-6CC4-41FB-9276-F2B5AE6607A4}" dt="2024-06-27T17:07:09.226" v="6423" actId="2711"/>
          <ac:spMkLst>
            <pc:docMk/>
            <pc:sldMk cId="2845579279" sldId="1699"/>
            <ac:spMk id="57" creationId="{2E59C9AE-1DA0-8274-3779-93196B0BB5E6}"/>
          </ac:spMkLst>
        </pc:spChg>
        <pc:spChg chg="mod">
          <ac:chgData name="Lars Björkman" userId="10049411-c5d5-42b6-93f4-7d56d5eee647" providerId="ADAL" clId="{A16D6E20-6CC4-41FB-9276-F2B5AE6607A4}" dt="2024-06-27T17:07:09.226" v="6423" actId="2711"/>
          <ac:spMkLst>
            <pc:docMk/>
            <pc:sldMk cId="2845579279" sldId="1699"/>
            <ac:spMk id="71" creationId="{A24CBC67-286A-0845-EE88-FC51AE6D63F0}"/>
          </ac:spMkLst>
        </pc:spChg>
        <pc:spChg chg="mod">
          <ac:chgData name="Lars Björkman" userId="10049411-c5d5-42b6-93f4-7d56d5eee647" providerId="ADAL" clId="{A16D6E20-6CC4-41FB-9276-F2B5AE6607A4}" dt="2024-06-27T17:07:09.226" v="6423" actId="2711"/>
          <ac:spMkLst>
            <pc:docMk/>
            <pc:sldMk cId="2845579279" sldId="1699"/>
            <ac:spMk id="72" creationId="{73985188-DC89-6244-EAAE-F4D8ED218A9C}"/>
          </ac:spMkLst>
        </pc:spChg>
        <pc:spChg chg="mod">
          <ac:chgData name="Lars Björkman" userId="10049411-c5d5-42b6-93f4-7d56d5eee647" providerId="ADAL" clId="{A16D6E20-6CC4-41FB-9276-F2B5AE6607A4}" dt="2024-06-27T17:07:09.226" v="6423" actId="2711"/>
          <ac:spMkLst>
            <pc:docMk/>
            <pc:sldMk cId="2845579279" sldId="1699"/>
            <ac:spMk id="83" creationId="{8514E236-84B5-5B12-F2EA-D8D0DCC09349}"/>
          </ac:spMkLst>
        </pc:spChg>
        <pc:spChg chg="mod">
          <ac:chgData name="Lars Björkman" userId="10049411-c5d5-42b6-93f4-7d56d5eee647" providerId="ADAL" clId="{A16D6E20-6CC4-41FB-9276-F2B5AE6607A4}" dt="2024-06-27T17:07:09.226" v="6423" actId="2711"/>
          <ac:spMkLst>
            <pc:docMk/>
            <pc:sldMk cId="2845579279" sldId="1699"/>
            <ac:spMk id="84" creationId="{AB3D2293-C4F9-582B-F5E1-4E03A27F9835}"/>
          </ac:spMkLst>
        </pc:spChg>
        <pc:spChg chg="mod">
          <ac:chgData name="Lars Björkman" userId="10049411-c5d5-42b6-93f4-7d56d5eee647" providerId="ADAL" clId="{A16D6E20-6CC4-41FB-9276-F2B5AE6607A4}" dt="2024-06-27T17:07:09.226" v="6423" actId="2711"/>
          <ac:spMkLst>
            <pc:docMk/>
            <pc:sldMk cId="2845579279" sldId="1699"/>
            <ac:spMk id="85" creationId="{0BBAB53B-28E7-F454-A558-6E292C1526FA}"/>
          </ac:spMkLst>
        </pc:spChg>
        <pc:spChg chg="mod">
          <ac:chgData name="Lars Björkman" userId="10049411-c5d5-42b6-93f4-7d56d5eee647" providerId="ADAL" clId="{A16D6E20-6CC4-41FB-9276-F2B5AE6607A4}" dt="2024-06-27T17:07:09.226" v="6423" actId="2711"/>
          <ac:spMkLst>
            <pc:docMk/>
            <pc:sldMk cId="2845579279" sldId="1699"/>
            <ac:spMk id="86" creationId="{EA7034AC-8367-276C-6366-1CF3F4335438}"/>
          </ac:spMkLst>
        </pc:spChg>
      </pc:sldChg>
      <pc:sldChg chg="del">
        <pc:chgData name="Lars Björkman" userId="10049411-c5d5-42b6-93f4-7d56d5eee647" providerId="ADAL" clId="{A16D6E20-6CC4-41FB-9276-F2B5AE6607A4}" dt="2024-06-27T16:28:37.379" v="6376" actId="2696"/>
        <pc:sldMkLst>
          <pc:docMk/>
          <pc:sldMk cId="358446036" sldId="1702"/>
        </pc:sldMkLst>
      </pc:sldChg>
      <pc:sldChg chg="modSp add mod">
        <pc:chgData name="Lars Björkman" userId="10049411-c5d5-42b6-93f4-7d56d5eee647" providerId="ADAL" clId="{A16D6E20-6CC4-41FB-9276-F2B5AE6607A4}" dt="2024-06-27T17:08:24.027" v="6430" actId="207"/>
        <pc:sldMkLst>
          <pc:docMk/>
          <pc:sldMk cId="913716074" sldId="1702"/>
        </pc:sldMkLst>
        <pc:spChg chg="mod">
          <ac:chgData name="Lars Björkman" userId="10049411-c5d5-42b6-93f4-7d56d5eee647" providerId="ADAL" clId="{A16D6E20-6CC4-41FB-9276-F2B5AE6607A4}" dt="2024-06-27T17:08:24.027" v="6430" actId="207"/>
          <ac:spMkLst>
            <pc:docMk/>
            <pc:sldMk cId="913716074" sldId="1702"/>
            <ac:spMk id="2" creationId="{1BB2FE51-FC76-1592-E9F5-9192E7D04F74}"/>
          </ac:spMkLst>
        </pc:spChg>
        <pc:spChg chg="mod">
          <ac:chgData name="Lars Björkman" userId="10049411-c5d5-42b6-93f4-7d56d5eee647" providerId="ADAL" clId="{A16D6E20-6CC4-41FB-9276-F2B5AE6607A4}" dt="2024-06-27T17:08:13.524" v="6428" actId="2711"/>
          <ac:spMkLst>
            <pc:docMk/>
            <pc:sldMk cId="913716074" sldId="1702"/>
            <ac:spMk id="3" creationId="{0DEB8EBD-B87E-D7BA-6C38-A45D8CD5FA41}"/>
          </ac:spMkLst>
        </pc:spChg>
        <pc:spChg chg="mod">
          <ac:chgData name="Lars Björkman" userId="10049411-c5d5-42b6-93f4-7d56d5eee647" providerId="ADAL" clId="{A16D6E20-6CC4-41FB-9276-F2B5AE6607A4}" dt="2024-06-27T17:08:13.524" v="6428" actId="2711"/>
          <ac:spMkLst>
            <pc:docMk/>
            <pc:sldMk cId="913716074" sldId="1702"/>
            <ac:spMk id="5" creationId="{1BE61C69-FE4B-DA6F-E2A7-468EA10CBFAC}"/>
          </ac:spMkLst>
        </pc:spChg>
        <pc:spChg chg="mod">
          <ac:chgData name="Lars Björkman" userId="10049411-c5d5-42b6-93f4-7d56d5eee647" providerId="ADAL" clId="{A16D6E20-6CC4-41FB-9276-F2B5AE6607A4}" dt="2024-06-27T17:08:13.524" v="6428" actId="2711"/>
          <ac:spMkLst>
            <pc:docMk/>
            <pc:sldMk cId="913716074" sldId="1702"/>
            <ac:spMk id="6" creationId="{08EB2467-EFE9-963E-5D6A-0382F3D59360}"/>
          </ac:spMkLst>
        </pc:spChg>
        <pc:spChg chg="mod">
          <ac:chgData name="Lars Björkman" userId="10049411-c5d5-42b6-93f4-7d56d5eee647" providerId="ADAL" clId="{A16D6E20-6CC4-41FB-9276-F2B5AE6607A4}" dt="2024-06-27T17:08:13.524" v="6428" actId="2711"/>
          <ac:spMkLst>
            <pc:docMk/>
            <pc:sldMk cId="913716074" sldId="1702"/>
            <ac:spMk id="38" creationId="{995EF533-C84D-7531-BEC6-C22668CC6716}"/>
          </ac:spMkLst>
        </pc:spChg>
      </pc:sldChg>
      <pc:sldChg chg="del">
        <pc:chgData name="Lars Björkman" userId="10049411-c5d5-42b6-93f4-7d56d5eee647" providerId="ADAL" clId="{A16D6E20-6CC4-41FB-9276-F2B5AE6607A4}" dt="2024-06-27T16:28:37.379" v="6376" actId="2696"/>
        <pc:sldMkLst>
          <pc:docMk/>
          <pc:sldMk cId="2561860252" sldId="1703"/>
        </pc:sldMkLst>
      </pc:sldChg>
      <pc:sldChg chg="modSp add mod">
        <pc:chgData name="Lars Björkman" userId="10049411-c5d5-42b6-93f4-7d56d5eee647" providerId="ADAL" clId="{A16D6E20-6CC4-41FB-9276-F2B5AE6607A4}" dt="2024-06-27T17:20:56.895" v="6591" actId="255"/>
        <pc:sldMkLst>
          <pc:docMk/>
          <pc:sldMk cId="2926571286" sldId="1703"/>
        </pc:sldMkLst>
        <pc:spChg chg="mod">
          <ac:chgData name="Lars Björkman" userId="10049411-c5d5-42b6-93f4-7d56d5eee647" providerId="ADAL" clId="{A16D6E20-6CC4-41FB-9276-F2B5AE6607A4}" dt="2024-06-27T17:20:56.895" v="6591" actId="255"/>
          <ac:spMkLst>
            <pc:docMk/>
            <pc:sldMk cId="2926571286" sldId="1703"/>
            <ac:spMk id="6" creationId="{AC367A05-0C27-476A-A939-29E65A11C21D}"/>
          </ac:spMkLst>
        </pc:spChg>
      </pc:sldChg>
      <pc:sldChg chg="modSp add mod">
        <pc:chgData name="Lars Björkman" userId="10049411-c5d5-42b6-93f4-7d56d5eee647" providerId="ADAL" clId="{A16D6E20-6CC4-41FB-9276-F2B5AE6607A4}" dt="2024-06-27T17:07:18.132" v="6424" actId="2711"/>
        <pc:sldMkLst>
          <pc:docMk/>
          <pc:sldMk cId="1662074600" sldId="1704"/>
        </pc:sldMkLst>
        <pc:spChg chg="mod">
          <ac:chgData name="Lars Björkman" userId="10049411-c5d5-42b6-93f4-7d56d5eee647" providerId="ADAL" clId="{A16D6E20-6CC4-41FB-9276-F2B5AE6607A4}" dt="2024-06-27T17:07:18.132" v="6424" actId="2711"/>
          <ac:spMkLst>
            <pc:docMk/>
            <pc:sldMk cId="1662074600" sldId="1704"/>
            <ac:spMk id="2" creationId="{1714E907-D892-C04D-7658-11412284B23A}"/>
          </ac:spMkLst>
        </pc:spChg>
        <pc:spChg chg="mod">
          <ac:chgData name="Lars Björkman" userId="10049411-c5d5-42b6-93f4-7d56d5eee647" providerId="ADAL" clId="{A16D6E20-6CC4-41FB-9276-F2B5AE6607A4}" dt="2024-06-27T17:07:18.132" v="6424" actId="2711"/>
          <ac:spMkLst>
            <pc:docMk/>
            <pc:sldMk cId="1662074600" sldId="1704"/>
            <ac:spMk id="4" creationId="{00000000-0000-0000-0000-000000000000}"/>
          </ac:spMkLst>
        </pc:spChg>
        <pc:spChg chg="mod">
          <ac:chgData name="Lars Björkman" userId="10049411-c5d5-42b6-93f4-7d56d5eee647" providerId="ADAL" clId="{A16D6E20-6CC4-41FB-9276-F2B5AE6607A4}" dt="2024-06-27T17:07:18.132" v="6424" actId="2711"/>
          <ac:spMkLst>
            <pc:docMk/>
            <pc:sldMk cId="1662074600" sldId="1704"/>
            <ac:spMk id="5" creationId="{00000000-0000-0000-0000-000000000000}"/>
          </ac:spMkLst>
        </pc:spChg>
        <pc:spChg chg="mod">
          <ac:chgData name="Lars Björkman" userId="10049411-c5d5-42b6-93f4-7d56d5eee647" providerId="ADAL" clId="{A16D6E20-6CC4-41FB-9276-F2B5AE6607A4}" dt="2024-06-27T17:07:18.132" v="6424" actId="2711"/>
          <ac:spMkLst>
            <pc:docMk/>
            <pc:sldMk cId="1662074600" sldId="1704"/>
            <ac:spMk id="6" creationId="{00000000-0000-0000-0000-000000000000}"/>
          </ac:spMkLst>
        </pc:spChg>
        <pc:spChg chg="mod">
          <ac:chgData name="Lars Björkman" userId="10049411-c5d5-42b6-93f4-7d56d5eee647" providerId="ADAL" clId="{A16D6E20-6CC4-41FB-9276-F2B5AE6607A4}" dt="2024-06-27T17:07:18.132" v="6424" actId="2711"/>
          <ac:spMkLst>
            <pc:docMk/>
            <pc:sldMk cId="1662074600" sldId="1704"/>
            <ac:spMk id="8" creationId="{A7084F5B-AE40-CAF5-0621-57DD83E9F41A}"/>
          </ac:spMkLst>
        </pc:spChg>
        <pc:spChg chg="mod">
          <ac:chgData name="Lars Björkman" userId="10049411-c5d5-42b6-93f4-7d56d5eee647" providerId="ADAL" clId="{A16D6E20-6CC4-41FB-9276-F2B5AE6607A4}" dt="2024-06-27T17:07:18.132" v="6424" actId="2711"/>
          <ac:spMkLst>
            <pc:docMk/>
            <pc:sldMk cId="1662074600" sldId="1704"/>
            <ac:spMk id="11" creationId="{00000000-0000-0000-0000-000000000000}"/>
          </ac:spMkLst>
        </pc:spChg>
        <pc:spChg chg="mod">
          <ac:chgData name="Lars Björkman" userId="10049411-c5d5-42b6-93f4-7d56d5eee647" providerId="ADAL" clId="{A16D6E20-6CC4-41FB-9276-F2B5AE6607A4}" dt="2024-06-27T17:07:18.132" v="6424" actId="2711"/>
          <ac:spMkLst>
            <pc:docMk/>
            <pc:sldMk cId="1662074600" sldId="1704"/>
            <ac:spMk id="13" creationId="{00000000-0000-0000-0000-000000000000}"/>
          </ac:spMkLst>
        </pc:spChg>
        <pc:spChg chg="mod">
          <ac:chgData name="Lars Björkman" userId="10049411-c5d5-42b6-93f4-7d56d5eee647" providerId="ADAL" clId="{A16D6E20-6CC4-41FB-9276-F2B5AE6607A4}" dt="2024-06-27T17:07:18.132" v="6424" actId="2711"/>
          <ac:spMkLst>
            <pc:docMk/>
            <pc:sldMk cId="1662074600" sldId="1704"/>
            <ac:spMk id="14" creationId="{00000000-0000-0000-0000-000000000000}"/>
          </ac:spMkLst>
        </pc:spChg>
        <pc:spChg chg="mod">
          <ac:chgData name="Lars Björkman" userId="10049411-c5d5-42b6-93f4-7d56d5eee647" providerId="ADAL" clId="{A16D6E20-6CC4-41FB-9276-F2B5AE6607A4}" dt="2024-06-27T17:07:18.132" v="6424" actId="2711"/>
          <ac:spMkLst>
            <pc:docMk/>
            <pc:sldMk cId="1662074600" sldId="1704"/>
            <ac:spMk id="16" creationId="{00000000-0000-0000-0000-000000000000}"/>
          </ac:spMkLst>
        </pc:spChg>
        <pc:spChg chg="mod">
          <ac:chgData name="Lars Björkman" userId="10049411-c5d5-42b6-93f4-7d56d5eee647" providerId="ADAL" clId="{A16D6E20-6CC4-41FB-9276-F2B5AE6607A4}" dt="2024-06-27T17:07:18.132" v="6424" actId="2711"/>
          <ac:spMkLst>
            <pc:docMk/>
            <pc:sldMk cId="1662074600" sldId="1704"/>
            <ac:spMk id="19" creationId="{00000000-0000-0000-0000-000000000000}"/>
          </ac:spMkLst>
        </pc:spChg>
        <pc:spChg chg="mod">
          <ac:chgData name="Lars Björkman" userId="10049411-c5d5-42b6-93f4-7d56d5eee647" providerId="ADAL" clId="{A16D6E20-6CC4-41FB-9276-F2B5AE6607A4}" dt="2024-06-27T17:07:18.132" v="6424" actId="2711"/>
          <ac:spMkLst>
            <pc:docMk/>
            <pc:sldMk cId="1662074600" sldId="1704"/>
            <ac:spMk id="20" creationId="{00000000-0000-0000-0000-000000000000}"/>
          </ac:spMkLst>
        </pc:spChg>
        <pc:spChg chg="mod">
          <ac:chgData name="Lars Björkman" userId="10049411-c5d5-42b6-93f4-7d56d5eee647" providerId="ADAL" clId="{A16D6E20-6CC4-41FB-9276-F2B5AE6607A4}" dt="2024-06-27T17:07:18.132" v="6424" actId="2711"/>
          <ac:spMkLst>
            <pc:docMk/>
            <pc:sldMk cId="1662074600" sldId="1704"/>
            <ac:spMk id="21" creationId="{00000000-0000-0000-0000-000000000000}"/>
          </ac:spMkLst>
        </pc:spChg>
        <pc:spChg chg="mod">
          <ac:chgData name="Lars Björkman" userId="10049411-c5d5-42b6-93f4-7d56d5eee647" providerId="ADAL" clId="{A16D6E20-6CC4-41FB-9276-F2B5AE6607A4}" dt="2024-06-27T17:07:18.132" v="6424" actId="2711"/>
          <ac:spMkLst>
            <pc:docMk/>
            <pc:sldMk cId="1662074600" sldId="1704"/>
            <ac:spMk id="23" creationId="{00000000-0000-0000-0000-000000000000}"/>
          </ac:spMkLst>
        </pc:spChg>
        <pc:spChg chg="mod">
          <ac:chgData name="Lars Björkman" userId="10049411-c5d5-42b6-93f4-7d56d5eee647" providerId="ADAL" clId="{A16D6E20-6CC4-41FB-9276-F2B5AE6607A4}" dt="2024-06-27T17:07:18.132" v="6424" actId="2711"/>
          <ac:spMkLst>
            <pc:docMk/>
            <pc:sldMk cId="1662074600" sldId="1704"/>
            <ac:spMk id="25" creationId="{00000000-0000-0000-0000-000000000000}"/>
          </ac:spMkLst>
        </pc:spChg>
        <pc:spChg chg="mod">
          <ac:chgData name="Lars Björkman" userId="10049411-c5d5-42b6-93f4-7d56d5eee647" providerId="ADAL" clId="{A16D6E20-6CC4-41FB-9276-F2B5AE6607A4}" dt="2024-06-27T17:07:18.132" v="6424" actId="2711"/>
          <ac:spMkLst>
            <pc:docMk/>
            <pc:sldMk cId="1662074600" sldId="1704"/>
            <ac:spMk id="26" creationId="{00000000-0000-0000-0000-000000000000}"/>
          </ac:spMkLst>
        </pc:spChg>
        <pc:spChg chg="mod">
          <ac:chgData name="Lars Björkman" userId="10049411-c5d5-42b6-93f4-7d56d5eee647" providerId="ADAL" clId="{A16D6E20-6CC4-41FB-9276-F2B5AE6607A4}" dt="2024-06-27T17:07:18.132" v="6424" actId="2711"/>
          <ac:spMkLst>
            <pc:docMk/>
            <pc:sldMk cId="1662074600" sldId="1704"/>
            <ac:spMk id="27" creationId="{00000000-0000-0000-0000-000000000000}"/>
          </ac:spMkLst>
        </pc:spChg>
        <pc:spChg chg="mod">
          <ac:chgData name="Lars Björkman" userId="10049411-c5d5-42b6-93f4-7d56d5eee647" providerId="ADAL" clId="{A16D6E20-6CC4-41FB-9276-F2B5AE6607A4}" dt="2024-06-27T17:07:18.132" v="6424" actId="2711"/>
          <ac:spMkLst>
            <pc:docMk/>
            <pc:sldMk cId="1662074600" sldId="1704"/>
            <ac:spMk id="28" creationId="{49F4DC89-9713-C916-2F9C-E44A391922E6}"/>
          </ac:spMkLst>
        </pc:spChg>
        <pc:spChg chg="mod">
          <ac:chgData name="Lars Björkman" userId="10049411-c5d5-42b6-93f4-7d56d5eee647" providerId="ADAL" clId="{A16D6E20-6CC4-41FB-9276-F2B5AE6607A4}" dt="2024-06-27T17:07:18.132" v="6424" actId="2711"/>
          <ac:spMkLst>
            <pc:docMk/>
            <pc:sldMk cId="1662074600" sldId="1704"/>
            <ac:spMk id="29" creationId="{00000000-0000-0000-0000-000000000000}"/>
          </ac:spMkLst>
        </pc:spChg>
        <pc:spChg chg="mod">
          <ac:chgData name="Lars Björkman" userId="10049411-c5d5-42b6-93f4-7d56d5eee647" providerId="ADAL" clId="{A16D6E20-6CC4-41FB-9276-F2B5AE6607A4}" dt="2024-06-27T17:07:18.132" v="6424" actId="2711"/>
          <ac:spMkLst>
            <pc:docMk/>
            <pc:sldMk cId="1662074600" sldId="1704"/>
            <ac:spMk id="31" creationId="{00000000-0000-0000-0000-000000000000}"/>
          </ac:spMkLst>
        </pc:spChg>
        <pc:spChg chg="mod">
          <ac:chgData name="Lars Björkman" userId="10049411-c5d5-42b6-93f4-7d56d5eee647" providerId="ADAL" clId="{A16D6E20-6CC4-41FB-9276-F2B5AE6607A4}" dt="2024-06-27T17:07:18.132" v="6424" actId="2711"/>
          <ac:spMkLst>
            <pc:docMk/>
            <pc:sldMk cId="1662074600" sldId="1704"/>
            <ac:spMk id="32" creationId="{00000000-0000-0000-0000-000000000000}"/>
          </ac:spMkLst>
        </pc:spChg>
        <pc:spChg chg="mod">
          <ac:chgData name="Lars Björkman" userId="10049411-c5d5-42b6-93f4-7d56d5eee647" providerId="ADAL" clId="{A16D6E20-6CC4-41FB-9276-F2B5AE6607A4}" dt="2024-06-27T17:07:18.132" v="6424" actId="2711"/>
          <ac:spMkLst>
            <pc:docMk/>
            <pc:sldMk cId="1662074600" sldId="1704"/>
            <ac:spMk id="33" creationId="{F0BFA1D4-86B5-2F8F-CBF1-CC452DCC6E8D}"/>
          </ac:spMkLst>
        </pc:spChg>
        <pc:spChg chg="mod">
          <ac:chgData name="Lars Björkman" userId="10049411-c5d5-42b6-93f4-7d56d5eee647" providerId="ADAL" clId="{A16D6E20-6CC4-41FB-9276-F2B5AE6607A4}" dt="2024-06-27T17:07:18.132" v="6424" actId="2711"/>
          <ac:spMkLst>
            <pc:docMk/>
            <pc:sldMk cId="1662074600" sldId="1704"/>
            <ac:spMk id="34" creationId="{A442A922-48C9-3343-2845-9CD716D9CCA3}"/>
          </ac:spMkLst>
        </pc:spChg>
        <pc:spChg chg="mod">
          <ac:chgData name="Lars Björkman" userId="10049411-c5d5-42b6-93f4-7d56d5eee647" providerId="ADAL" clId="{A16D6E20-6CC4-41FB-9276-F2B5AE6607A4}" dt="2024-06-27T17:07:18.132" v="6424" actId="2711"/>
          <ac:spMkLst>
            <pc:docMk/>
            <pc:sldMk cId="1662074600" sldId="1704"/>
            <ac:spMk id="35" creationId="{7E478446-C5B5-1EFF-F264-75D061A2BDA1}"/>
          </ac:spMkLst>
        </pc:spChg>
        <pc:spChg chg="mod">
          <ac:chgData name="Lars Björkman" userId="10049411-c5d5-42b6-93f4-7d56d5eee647" providerId="ADAL" clId="{A16D6E20-6CC4-41FB-9276-F2B5AE6607A4}" dt="2024-06-27T17:07:18.132" v="6424" actId="2711"/>
          <ac:spMkLst>
            <pc:docMk/>
            <pc:sldMk cId="1662074600" sldId="1704"/>
            <ac:spMk id="37" creationId="{B687CEC1-9A8E-C5CA-E6E8-BFD2B968258D}"/>
          </ac:spMkLst>
        </pc:spChg>
        <pc:spChg chg="mod">
          <ac:chgData name="Lars Björkman" userId="10049411-c5d5-42b6-93f4-7d56d5eee647" providerId="ADAL" clId="{A16D6E20-6CC4-41FB-9276-F2B5AE6607A4}" dt="2024-06-27T17:07:18.132" v="6424" actId="2711"/>
          <ac:spMkLst>
            <pc:docMk/>
            <pc:sldMk cId="1662074600" sldId="1704"/>
            <ac:spMk id="38" creationId="{72AFBC1A-FD7C-544D-DC71-DAAAE6D159B1}"/>
          </ac:spMkLst>
        </pc:spChg>
        <pc:spChg chg="mod">
          <ac:chgData name="Lars Björkman" userId="10049411-c5d5-42b6-93f4-7d56d5eee647" providerId="ADAL" clId="{A16D6E20-6CC4-41FB-9276-F2B5AE6607A4}" dt="2024-06-27T17:07:18.132" v="6424" actId="2711"/>
          <ac:spMkLst>
            <pc:docMk/>
            <pc:sldMk cId="1662074600" sldId="1704"/>
            <ac:spMk id="39" creationId="{0D1BF9DB-D39E-3523-AA6E-51E8723F8F5D}"/>
          </ac:spMkLst>
        </pc:spChg>
        <pc:spChg chg="mod">
          <ac:chgData name="Lars Björkman" userId="10049411-c5d5-42b6-93f4-7d56d5eee647" providerId="ADAL" clId="{A16D6E20-6CC4-41FB-9276-F2B5AE6607A4}" dt="2024-06-27T17:07:18.132" v="6424" actId="2711"/>
          <ac:spMkLst>
            <pc:docMk/>
            <pc:sldMk cId="1662074600" sldId="1704"/>
            <ac:spMk id="41" creationId="{2D4853BF-767B-D549-6B32-309CCDD13BBF}"/>
          </ac:spMkLst>
        </pc:spChg>
        <pc:spChg chg="mod">
          <ac:chgData name="Lars Björkman" userId="10049411-c5d5-42b6-93f4-7d56d5eee647" providerId="ADAL" clId="{A16D6E20-6CC4-41FB-9276-F2B5AE6607A4}" dt="2024-06-27T17:07:18.132" v="6424" actId="2711"/>
          <ac:spMkLst>
            <pc:docMk/>
            <pc:sldMk cId="1662074600" sldId="1704"/>
            <ac:spMk id="42" creationId="{2C34106F-FF70-0D10-1A1E-74C10A0123F4}"/>
          </ac:spMkLst>
        </pc:spChg>
        <pc:spChg chg="mod">
          <ac:chgData name="Lars Björkman" userId="10049411-c5d5-42b6-93f4-7d56d5eee647" providerId="ADAL" clId="{A16D6E20-6CC4-41FB-9276-F2B5AE6607A4}" dt="2024-06-27T17:07:18.132" v="6424" actId="2711"/>
          <ac:spMkLst>
            <pc:docMk/>
            <pc:sldMk cId="1662074600" sldId="1704"/>
            <ac:spMk id="43" creationId="{A5DE7B4C-4834-6DFA-AFC1-F780E1CEC67F}"/>
          </ac:spMkLst>
        </pc:spChg>
        <pc:spChg chg="mod">
          <ac:chgData name="Lars Björkman" userId="10049411-c5d5-42b6-93f4-7d56d5eee647" providerId="ADAL" clId="{A16D6E20-6CC4-41FB-9276-F2B5AE6607A4}" dt="2024-06-27T17:07:18.132" v="6424" actId="2711"/>
          <ac:spMkLst>
            <pc:docMk/>
            <pc:sldMk cId="1662074600" sldId="1704"/>
            <ac:spMk id="50" creationId="{EB4DC342-AE1D-521D-FCFB-B985D85C5DC2}"/>
          </ac:spMkLst>
        </pc:spChg>
        <pc:spChg chg="mod">
          <ac:chgData name="Lars Björkman" userId="10049411-c5d5-42b6-93f4-7d56d5eee647" providerId="ADAL" clId="{A16D6E20-6CC4-41FB-9276-F2B5AE6607A4}" dt="2024-06-27T17:07:18.132" v="6424" actId="2711"/>
          <ac:spMkLst>
            <pc:docMk/>
            <pc:sldMk cId="1662074600" sldId="1704"/>
            <ac:spMk id="57" creationId="{CDE5A5EF-32D7-D0B8-5F2B-15239109A795}"/>
          </ac:spMkLst>
        </pc:spChg>
        <pc:spChg chg="mod">
          <ac:chgData name="Lars Björkman" userId="10049411-c5d5-42b6-93f4-7d56d5eee647" providerId="ADAL" clId="{A16D6E20-6CC4-41FB-9276-F2B5AE6607A4}" dt="2024-06-27T17:03:24.946" v="6399" actId="255"/>
          <ac:spMkLst>
            <pc:docMk/>
            <pc:sldMk cId="1662074600" sldId="1704"/>
            <ac:spMk id="62" creationId="{D859F692-2AD2-7C92-892D-21E964591421}"/>
          </ac:spMkLst>
        </pc:spChg>
        <pc:spChg chg="mod">
          <ac:chgData name="Lars Björkman" userId="10049411-c5d5-42b6-93f4-7d56d5eee647" providerId="ADAL" clId="{A16D6E20-6CC4-41FB-9276-F2B5AE6607A4}" dt="2024-06-27T17:07:18.132" v="6424" actId="2711"/>
          <ac:spMkLst>
            <pc:docMk/>
            <pc:sldMk cId="1662074600" sldId="1704"/>
            <ac:spMk id="63" creationId="{00000000-0000-0000-0000-000000000000}"/>
          </ac:spMkLst>
        </pc:spChg>
        <pc:spChg chg="mod">
          <ac:chgData name="Lars Björkman" userId="10049411-c5d5-42b6-93f4-7d56d5eee647" providerId="ADAL" clId="{A16D6E20-6CC4-41FB-9276-F2B5AE6607A4}" dt="2024-06-27T17:07:18.132" v="6424" actId="2711"/>
          <ac:spMkLst>
            <pc:docMk/>
            <pc:sldMk cId="1662074600" sldId="1704"/>
            <ac:spMk id="73" creationId="{BC91B6A5-829E-A733-C503-E518DD46A27A}"/>
          </ac:spMkLst>
        </pc:spChg>
        <pc:spChg chg="mod">
          <ac:chgData name="Lars Björkman" userId="10049411-c5d5-42b6-93f4-7d56d5eee647" providerId="ADAL" clId="{A16D6E20-6CC4-41FB-9276-F2B5AE6607A4}" dt="2024-06-27T17:07:18.132" v="6424" actId="2711"/>
          <ac:spMkLst>
            <pc:docMk/>
            <pc:sldMk cId="1662074600" sldId="1704"/>
            <ac:spMk id="74" creationId="{8E86907F-3D97-2234-971E-8CAB18D4BF0D}"/>
          </ac:spMkLst>
        </pc:spChg>
      </pc:sldChg>
      <pc:sldChg chg="del">
        <pc:chgData name="Lars Björkman" userId="10049411-c5d5-42b6-93f4-7d56d5eee647" providerId="ADAL" clId="{A16D6E20-6CC4-41FB-9276-F2B5AE6607A4}" dt="2024-06-27T16:28:37.379" v="6376" actId="2696"/>
        <pc:sldMkLst>
          <pc:docMk/>
          <pc:sldMk cId="2213869684" sldId="1704"/>
        </pc:sldMkLst>
      </pc:sldChg>
      <pc:sldChg chg="addSp delSp modSp mod ord">
        <pc:chgData name="Lars Björkman" userId="10049411-c5d5-42b6-93f4-7d56d5eee647" providerId="ADAL" clId="{A16D6E20-6CC4-41FB-9276-F2B5AE6607A4}" dt="2024-06-27T20:02:37.582" v="8585" actId="2711"/>
        <pc:sldMkLst>
          <pc:docMk/>
          <pc:sldMk cId="3308887757" sldId="1708"/>
        </pc:sldMkLst>
        <pc:spChg chg="del mod">
          <ac:chgData name="Lars Björkman" userId="10049411-c5d5-42b6-93f4-7d56d5eee647" providerId="ADAL" clId="{A16D6E20-6CC4-41FB-9276-F2B5AE6607A4}" dt="2024-06-27T19:46:10.051" v="8499" actId="478"/>
          <ac:spMkLst>
            <pc:docMk/>
            <pc:sldMk cId="3308887757" sldId="1708"/>
            <ac:spMk id="2" creationId="{F50408F8-53A3-7F41-D344-4C2FED3EBD9C}"/>
          </ac:spMkLst>
        </pc:spChg>
        <pc:spChg chg="del mod">
          <ac:chgData name="Lars Björkman" userId="10049411-c5d5-42b6-93f4-7d56d5eee647" providerId="ADAL" clId="{A16D6E20-6CC4-41FB-9276-F2B5AE6607A4}" dt="2024-06-27T19:46:10.051" v="8499" actId="478"/>
          <ac:spMkLst>
            <pc:docMk/>
            <pc:sldMk cId="3308887757" sldId="1708"/>
            <ac:spMk id="3" creationId="{854DDE9B-31F9-01B8-C26F-DCEBFCEC6117}"/>
          </ac:spMkLst>
        </pc:spChg>
        <pc:spChg chg="add del mod">
          <ac:chgData name="Lars Björkman" userId="10049411-c5d5-42b6-93f4-7d56d5eee647" providerId="ADAL" clId="{A16D6E20-6CC4-41FB-9276-F2B5AE6607A4}" dt="2024-06-27T19:41:31.871" v="8432" actId="478"/>
          <ac:spMkLst>
            <pc:docMk/>
            <pc:sldMk cId="3308887757" sldId="1708"/>
            <ac:spMk id="5" creationId="{BAD01F1F-B692-F5CD-0F4E-6FF660D427C2}"/>
          </ac:spMkLst>
        </pc:spChg>
        <pc:spChg chg="add mod">
          <ac:chgData name="Lars Björkman" userId="10049411-c5d5-42b6-93f4-7d56d5eee647" providerId="ADAL" clId="{A16D6E20-6CC4-41FB-9276-F2B5AE6607A4}" dt="2024-06-27T20:02:04.217" v="8582" actId="255"/>
          <ac:spMkLst>
            <pc:docMk/>
            <pc:sldMk cId="3308887757" sldId="1708"/>
            <ac:spMk id="6" creationId="{5F94F36E-76B9-081D-DA6B-FC272AA48DB1}"/>
          </ac:spMkLst>
        </pc:spChg>
        <pc:spChg chg="add mod">
          <ac:chgData name="Lars Björkman" userId="10049411-c5d5-42b6-93f4-7d56d5eee647" providerId="ADAL" clId="{A16D6E20-6CC4-41FB-9276-F2B5AE6607A4}" dt="2024-06-27T20:02:37.582" v="8585" actId="2711"/>
          <ac:spMkLst>
            <pc:docMk/>
            <pc:sldMk cId="3308887757" sldId="1708"/>
            <ac:spMk id="7" creationId="{2C01AD40-B906-EB77-B873-329F55ADCF8F}"/>
          </ac:spMkLst>
        </pc:spChg>
        <pc:spChg chg="del mod">
          <ac:chgData name="Lars Björkman" userId="10049411-c5d5-42b6-93f4-7d56d5eee647" providerId="ADAL" clId="{A16D6E20-6CC4-41FB-9276-F2B5AE6607A4}" dt="2024-06-27T19:46:10.051" v="8499" actId="478"/>
          <ac:spMkLst>
            <pc:docMk/>
            <pc:sldMk cId="3308887757" sldId="1708"/>
            <ac:spMk id="13" creationId="{26C63064-F162-D55A-F3D4-5625CE3D1053}"/>
          </ac:spMkLst>
        </pc:spChg>
        <pc:spChg chg="del mod">
          <ac:chgData name="Lars Björkman" userId="10049411-c5d5-42b6-93f4-7d56d5eee647" providerId="ADAL" clId="{A16D6E20-6CC4-41FB-9276-F2B5AE6607A4}" dt="2024-06-27T19:41:24.835" v="8430" actId="478"/>
          <ac:spMkLst>
            <pc:docMk/>
            <pc:sldMk cId="3308887757" sldId="1708"/>
            <ac:spMk id="14" creationId="{8680D3A0-7516-4312-9C54-6D2C94CC5AB8}"/>
          </ac:spMkLst>
        </pc:spChg>
        <pc:spChg chg="del mod">
          <ac:chgData name="Lars Björkman" userId="10049411-c5d5-42b6-93f4-7d56d5eee647" providerId="ADAL" clId="{A16D6E20-6CC4-41FB-9276-F2B5AE6607A4}" dt="2024-06-27T19:46:10.051" v="8499" actId="478"/>
          <ac:spMkLst>
            <pc:docMk/>
            <pc:sldMk cId="3308887757" sldId="1708"/>
            <ac:spMk id="15" creationId="{E448AC01-BCBD-4D3C-CAAA-731385CDC97B}"/>
          </ac:spMkLst>
        </pc:spChg>
      </pc:sldChg>
      <pc:sldChg chg="del">
        <pc:chgData name="Lars Björkman" userId="10049411-c5d5-42b6-93f4-7d56d5eee647" providerId="ADAL" clId="{A16D6E20-6CC4-41FB-9276-F2B5AE6607A4}" dt="2024-06-27T16:28:37.379" v="6376" actId="2696"/>
        <pc:sldMkLst>
          <pc:docMk/>
          <pc:sldMk cId="1120222597" sldId="1709"/>
        </pc:sldMkLst>
      </pc:sldChg>
      <pc:sldChg chg="modSp add mod">
        <pc:chgData name="Lars Björkman" userId="10049411-c5d5-42b6-93f4-7d56d5eee647" providerId="ADAL" clId="{A16D6E20-6CC4-41FB-9276-F2B5AE6607A4}" dt="2024-06-27T17:07:31.675" v="6426" actId="14100"/>
        <pc:sldMkLst>
          <pc:docMk/>
          <pc:sldMk cId="2223497150" sldId="1709"/>
        </pc:sldMkLst>
        <pc:spChg chg="mod">
          <ac:chgData name="Lars Björkman" userId="10049411-c5d5-42b6-93f4-7d56d5eee647" providerId="ADAL" clId="{A16D6E20-6CC4-41FB-9276-F2B5AE6607A4}" dt="2024-06-27T17:07:27.986" v="6425" actId="2711"/>
          <ac:spMkLst>
            <pc:docMk/>
            <pc:sldMk cId="2223497150" sldId="1709"/>
            <ac:spMk id="4" creationId="{2E62E194-730A-386D-31C9-FF1538B41E6C}"/>
          </ac:spMkLst>
        </pc:spChg>
        <pc:spChg chg="mod">
          <ac:chgData name="Lars Björkman" userId="10049411-c5d5-42b6-93f4-7d56d5eee647" providerId="ADAL" clId="{A16D6E20-6CC4-41FB-9276-F2B5AE6607A4}" dt="2024-06-27T17:07:27.986" v="6425" actId="2711"/>
          <ac:spMkLst>
            <pc:docMk/>
            <pc:sldMk cId="2223497150" sldId="1709"/>
            <ac:spMk id="5" creationId="{E55943D2-812D-A646-8B6D-23FF6365FDAE}"/>
          </ac:spMkLst>
        </pc:spChg>
        <pc:spChg chg="mod">
          <ac:chgData name="Lars Björkman" userId="10049411-c5d5-42b6-93f4-7d56d5eee647" providerId="ADAL" clId="{A16D6E20-6CC4-41FB-9276-F2B5AE6607A4}" dt="2024-06-27T17:07:27.986" v="6425" actId="2711"/>
          <ac:spMkLst>
            <pc:docMk/>
            <pc:sldMk cId="2223497150" sldId="1709"/>
            <ac:spMk id="6" creationId="{2CDDF809-294D-3950-D1B5-8E4240BDCD7F}"/>
          </ac:spMkLst>
        </pc:spChg>
        <pc:spChg chg="mod">
          <ac:chgData name="Lars Björkman" userId="10049411-c5d5-42b6-93f4-7d56d5eee647" providerId="ADAL" clId="{A16D6E20-6CC4-41FB-9276-F2B5AE6607A4}" dt="2024-06-27T17:02:57.997" v="6396" actId="255"/>
          <ac:spMkLst>
            <pc:docMk/>
            <pc:sldMk cId="2223497150" sldId="1709"/>
            <ac:spMk id="7" creationId="{570A19E0-8323-8BA3-0032-0176855463CB}"/>
          </ac:spMkLst>
        </pc:spChg>
        <pc:spChg chg="mod">
          <ac:chgData name="Lars Björkman" userId="10049411-c5d5-42b6-93f4-7d56d5eee647" providerId="ADAL" clId="{A16D6E20-6CC4-41FB-9276-F2B5AE6607A4}" dt="2024-06-27T17:07:27.986" v="6425" actId="2711"/>
          <ac:spMkLst>
            <pc:docMk/>
            <pc:sldMk cId="2223497150" sldId="1709"/>
            <ac:spMk id="9" creationId="{3E9EFCF8-8447-E041-228C-392BF4F41F42}"/>
          </ac:spMkLst>
        </pc:spChg>
        <pc:spChg chg="mod">
          <ac:chgData name="Lars Björkman" userId="10049411-c5d5-42b6-93f4-7d56d5eee647" providerId="ADAL" clId="{A16D6E20-6CC4-41FB-9276-F2B5AE6607A4}" dt="2024-06-27T17:07:27.986" v="6425" actId="2711"/>
          <ac:spMkLst>
            <pc:docMk/>
            <pc:sldMk cId="2223497150" sldId="1709"/>
            <ac:spMk id="10" creationId="{42902918-73E9-F426-D8E8-7163903D83B4}"/>
          </ac:spMkLst>
        </pc:spChg>
        <pc:spChg chg="mod">
          <ac:chgData name="Lars Björkman" userId="10049411-c5d5-42b6-93f4-7d56d5eee647" providerId="ADAL" clId="{A16D6E20-6CC4-41FB-9276-F2B5AE6607A4}" dt="2024-06-27T17:07:27.986" v="6425" actId="2711"/>
          <ac:spMkLst>
            <pc:docMk/>
            <pc:sldMk cId="2223497150" sldId="1709"/>
            <ac:spMk id="13" creationId="{E3A2E2CA-F9AA-D16E-7668-36098429EF37}"/>
          </ac:spMkLst>
        </pc:spChg>
        <pc:spChg chg="mod">
          <ac:chgData name="Lars Björkman" userId="10049411-c5d5-42b6-93f4-7d56d5eee647" providerId="ADAL" clId="{A16D6E20-6CC4-41FB-9276-F2B5AE6607A4}" dt="2024-06-27T17:07:27.986" v="6425" actId="2711"/>
          <ac:spMkLst>
            <pc:docMk/>
            <pc:sldMk cId="2223497150" sldId="1709"/>
            <ac:spMk id="16" creationId="{CA5F53D0-E863-2D9F-A9C6-4CE305951585}"/>
          </ac:spMkLst>
        </pc:spChg>
        <pc:spChg chg="mod">
          <ac:chgData name="Lars Björkman" userId="10049411-c5d5-42b6-93f4-7d56d5eee647" providerId="ADAL" clId="{A16D6E20-6CC4-41FB-9276-F2B5AE6607A4}" dt="2024-06-27T17:07:27.986" v="6425" actId="2711"/>
          <ac:spMkLst>
            <pc:docMk/>
            <pc:sldMk cId="2223497150" sldId="1709"/>
            <ac:spMk id="17" creationId="{59522E42-47A1-EB20-DC6E-AD10F27D8A1B}"/>
          </ac:spMkLst>
        </pc:spChg>
        <pc:spChg chg="mod">
          <ac:chgData name="Lars Björkman" userId="10049411-c5d5-42b6-93f4-7d56d5eee647" providerId="ADAL" clId="{A16D6E20-6CC4-41FB-9276-F2B5AE6607A4}" dt="2024-06-27T17:07:27.986" v="6425" actId="2711"/>
          <ac:spMkLst>
            <pc:docMk/>
            <pc:sldMk cId="2223497150" sldId="1709"/>
            <ac:spMk id="19" creationId="{893F05D0-0FD8-4204-BA4C-D0826FB5E5D0}"/>
          </ac:spMkLst>
        </pc:spChg>
        <pc:spChg chg="mod">
          <ac:chgData name="Lars Björkman" userId="10049411-c5d5-42b6-93f4-7d56d5eee647" providerId="ADAL" clId="{A16D6E20-6CC4-41FB-9276-F2B5AE6607A4}" dt="2024-06-27T17:07:27.986" v="6425" actId="2711"/>
          <ac:spMkLst>
            <pc:docMk/>
            <pc:sldMk cId="2223497150" sldId="1709"/>
            <ac:spMk id="22" creationId="{34DE192C-254D-4D59-97A5-B4F3DE402997}"/>
          </ac:spMkLst>
        </pc:spChg>
        <pc:spChg chg="mod">
          <ac:chgData name="Lars Björkman" userId="10049411-c5d5-42b6-93f4-7d56d5eee647" providerId="ADAL" clId="{A16D6E20-6CC4-41FB-9276-F2B5AE6607A4}" dt="2024-06-27T17:07:27.986" v="6425" actId="2711"/>
          <ac:spMkLst>
            <pc:docMk/>
            <pc:sldMk cId="2223497150" sldId="1709"/>
            <ac:spMk id="23" creationId="{CF617AD6-0EA5-F5E2-7395-BABEEE2F3E41}"/>
          </ac:spMkLst>
        </pc:spChg>
        <pc:spChg chg="mod">
          <ac:chgData name="Lars Björkman" userId="10049411-c5d5-42b6-93f4-7d56d5eee647" providerId="ADAL" clId="{A16D6E20-6CC4-41FB-9276-F2B5AE6607A4}" dt="2024-06-27T17:07:27.986" v="6425" actId="2711"/>
          <ac:spMkLst>
            <pc:docMk/>
            <pc:sldMk cId="2223497150" sldId="1709"/>
            <ac:spMk id="24" creationId="{C72C9969-1FE6-9A5D-1854-DF879A97A2F8}"/>
          </ac:spMkLst>
        </pc:spChg>
        <pc:spChg chg="mod">
          <ac:chgData name="Lars Björkman" userId="10049411-c5d5-42b6-93f4-7d56d5eee647" providerId="ADAL" clId="{A16D6E20-6CC4-41FB-9276-F2B5AE6607A4}" dt="2024-06-27T17:07:27.986" v="6425" actId="2711"/>
          <ac:spMkLst>
            <pc:docMk/>
            <pc:sldMk cId="2223497150" sldId="1709"/>
            <ac:spMk id="25" creationId="{6079638A-24DB-1D7A-24D2-FE5543B13E90}"/>
          </ac:spMkLst>
        </pc:spChg>
        <pc:spChg chg="mod">
          <ac:chgData name="Lars Björkman" userId="10049411-c5d5-42b6-93f4-7d56d5eee647" providerId="ADAL" clId="{A16D6E20-6CC4-41FB-9276-F2B5AE6607A4}" dt="2024-06-27T17:07:27.986" v="6425" actId="2711"/>
          <ac:spMkLst>
            <pc:docMk/>
            <pc:sldMk cId="2223497150" sldId="1709"/>
            <ac:spMk id="26" creationId="{EC13EA55-A956-C806-A5FC-00CB7C703BFA}"/>
          </ac:spMkLst>
        </pc:spChg>
        <pc:spChg chg="mod">
          <ac:chgData name="Lars Björkman" userId="10049411-c5d5-42b6-93f4-7d56d5eee647" providerId="ADAL" clId="{A16D6E20-6CC4-41FB-9276-F2B5AE6607A4}" dt="2024-06-27T17:07:31.675" v="6426" actId="14100"/>
          <ac:spMkLst>
            <pc:docMk/>
            <pc:sldMk cId="2223497150" sldId="1709"/>
            <ac:spMk id="27" creationId="{C4BC5F0A-F49D-645C-0C69-F8E1C02A6BF5}"/>
          </ac:spMkLst>
        </pc:spChg>
        <pc:spChg chg="mod">
          <ac:chgData name="Lars Björkman" userId="10049411-c5d5-42b6-93f4-7d56d5eee647" providerId="ADAL" clId="{A16D6E20-6CC4-41FB-9276-F2B5AE6607A4}" dt="2024-06-27T17:07:27.986" v="6425" actId="2711"/>
          <ac:spMkLst>
            <pc:docMk/>
            <pc:sldMk cId="2223497150" sldId="1709"/>
            <ac:spMk id="33" creationId="{8028F874-76C8-875B-FF21-67D73506F59F}"/>
          </ac:spMkLst>
        </pc:spChg>
        <pc:spChg chg="mod">
          <ac:chgData name="Lars Björkman" userId="10049411-c5d5-42b6-93f4-7d56d5eee647" providerId="ADAL" clId="{A16D6E20-6CC4-41FB-9276-F2B5AE6607A4}" dt="2024-06-27T17:07:27.986" v="6425" actId="2711"/>
          <ac:spMkLst>
            <pc:docMk/>
            <pc:sldMk cId="2223497150" sldId="1709"/>
            <ac:spMk id="44" creationId="{346B0346-F2C1-2224-B29C-AE02EAC780E7}"/>
          </ac:spMkLst>
        </pc:spChg>
        <pc:spChg chg="mod">
          <ac:chgData name="Lars Björkman" userId="10049411-c5d5-42b6-93f4-7d56d5eee647" providerId="ADAL" clId="{A16D6E20-6CC4-41FB-9276-F2B5AE6607A4}" dt="2024-06-27T17:07:27.986" v="6425" actId="2711"/>
          <ac:spMkLst>
            <pc:docMk/>
            <pc:sldMk cId="2223497150" sldId="1709"/>
            <ac:spMk id="45" creationId="{CCE96712-3615-CAFA-C259-90C18B220637}"/>
          </ac:spMkLst>
        </pc:spChg>
        <pc:spChg chg="mod">
          <ac:chgData name="Lars Björkman" userId="10049411-c5d5-42b6-93f4-7d56d5eee647" providerId="ADAL" clId="{A16D6E20-6CC4-41FB-9276-F2B5AE6607A4}" dt="2024-06-27T17:07:27.986" v="6425" actId="2711"/>
          <ac:spMkLst>
            <pc:docMk/>
            <pc:sldMk cId="2223497150" sldId="1709"/>
            <ac:spMk id="49" creationId="{65CFF37F-D56F-A0B5-B715-C8A4A9CA212B}"/>
          </ac:spMkLst>
        </pc:spChg>
        <pc:spChg chg="mod">
          <ac:chgData name="Lars Björkman" userId="10049411-c5d5-42b6-93f4-7d56d5eee647" providerId="ADAL" clId="{A16D6E20-6CC4-41FB-9276-F2B5AE6607A4}" dt="2024-06-27T17:07:27.986" v="6425" actId="2711"/>
          <ac:spMkLst>
            <pc:docMk/>
            <pc:sldMk cId="2223497150" sldId="1709"/>
            <ac:spMk id="51" creationId="{2FD21BF2-48A5-D227-7BA6-BB671D18C00F}"/>
          </ac:spMkLst>
        </pc:spChg>
        <pc:spChg chg="mod">
          <ac:chgData name="Lars Björkman" userId="10049411-c5d5-42b6-93f4-7d56d5eee647" providerId="ADAL" clId="{A16D6E20-6CC4-41FB-9276-F2B5AE6607A4}" dt="2024-06-27T17:07:27.986" v="6425" actId="2711"/>
          <ac:spMkLst>
            <pc:docMk/>
            <pc:sldMk cId="2223497150" sldId="1709"/>
            <ac:spMk id="52" creationId="{05EC267E-2535-97DA-2F75-FFD8ADF72C97}"/>
          </ac:spMkLst>
        </pc:spChg>
        <pc:spChg chg="mod">
          <ac:chgData name="Lars Björkman" userId="10049411-c5d5-42b6-93f4-7d56d5eee647" providerId="ADAL" clId="{A16D6E20-6CC4-41FB-9276-F2B5AE6607A4}" dt="2024-06-27T17:07:27.986" v="6425" actId="2711"/>
          <ac:spMkLst>
            <pc:docMk/>
            <pc:sldMk cId="2223497150" sldId="1709"/>
            <ac:spMk id="53" creationId="{A09A98B2-804A-FB63-9E8F-05BDD32D0888}"/>
          </ac:spMkLst>
        </pc:spChg>
        <pc:spChg chg="mod">
          <ac:chgData name="Lars Björkman" userId="10049411-c5d5-42b6-93f4-7d56d5eee647" providerId="ADAL" clId="{A16D6E20-6CC4-41FB-9276-F2B5AE6607A4}" dt="2024-06-27T17:07:27.986" v="6425" actId="2711"/>
          <ac:spMkLst>
            <pc:docMk/>
            <pc:sldMk cId="2223497150" sldId="1709"/>
            <ac:spMk id="54" creationId="{A7ADDB02-364A-F563-3711-6F8F0AB549CD}"/>
          </ac:spMkLst>
        </pc:spChg>
        <pc:spChg chg="mod">
          <ac:chgData name="Lars Björkman" userId="10049411-c5d5-42b6-93f4-7d56d5eee647" providerId="ADAL" clId="{A16D6E20-6CC4-41FB-9276-F2B5AE6607A4}" dt="2024-06-27T17:07:27.986" v="6425" actId="2711"/>
          <ac:spMkLst>
            <pc:docMk/>
            <pc:sldMk cId="2223497150" sldId="1709"/>
            <ac:spMk id="57" creationId="{7D75A769-F3C3-9E6A-1881-7E1CA892C6D8}"/>
          </ac:spMkLst>
        </pc:spChg>
        <pc:spChg chg="mod">
          <ac:chgData name="Lars Björkman" userId="10049411-c5d5-42b6-93f4-7d56d5eee647" providerId="ADAL" clId="{A16D6E20-6CC4-41FB-9276-F2B5AE6607A4}" dt="2024-06-27T17:07:27.986" v="6425" actId="2711"/>
          <ac:spMkLst>
            <pc:docMk/>
            <pc:sldMk cId="2223497150" sldId="1709"/>
            <ac:spMk id="59" creationId="{6FF1D15C-F71D-D4D9-B0AC-E734946983A8}"/>
          </ac:spMkLst>
        </pc:spChg>
        <pc:spChg chg="mod">
          <ac:chgData name="Lars Björkman" userId="10049411-c5d5-42b6-93f4-7d56d5eee647" providerId="ADAL" clId="{A16D6E20-6CC4-41FB-9276-F2B5AE6607A4}" dt="2024-06-27T17:07:27.986" v="6425" actId="2711"/>
          <ac:spMkLst>
            <pc:docMk/>
            <pc:sldMk cId="2223497150" sldId="1709"/>
            <ac:spMk id="73" creationId="{C54FD761-F4AD-9147-37D1-F253A453267C}"/>
          </ac:spMkLst>
        </pc:spChg>
        <pc:spChg chg="mod">
          <ac:chgData name="Lars Björkman" userId="10049411-c5d5-42b6-93f4-7d56d5eee647" providerId="ADAL" clId="{A16D6E20-6CC4-41FB-9276-F2B5AE6607A4}" dt="2024-06-27T17:07:27.986" v="6425" actId="2711"/>
          <ac:spMkLst>
            <pc:docMk/>
            <pc:sldMk cId="2223497150" sldId="1709"/>
            <ac:spMk id="74" creationId="{93548005-9DB2-D5A3-CBB0-AA2B5933089E}"/>
          </ac:spMkLst>
        </pc:spChg>
        <pc:spChg chg="mod">
          <ac:chgData name="Lars Björkman" userId="10049411-c5d5-42b6-93f4-7d56d5eee647" providerId="ADAL" clId="{A16D6E20-6CC4-41FB-9276-F2B5AE6607A4}" dt="2024-06-27T17:07:27.986" v="6425" actId="2711"/>
          <ac:spMkLst>
            <pc:docMk/>
            <pc:sldMk cId="2223497150" sldId="1709"/>
            <ac:spMk id="75" creationId="{4D067042-CBE0-63DA-015A-17331D27093E}"/>
          </ac:spMkLst>
        </pc:spChg>
        <pc:spChg chg="mod">
          <ac:chgData name="Lars Björkman" userId="10049411-c5d5-42b6-93f4-7d56d5eee647" providerId="ADAL" clId="{A16D6E20-6CC4-41FB-9276-F2B5AE6607A4}" dt="2024-06-27T17:07:27.986" v="6425" actId="2711"/>
          <ac:spMkLst>
            <pc:docMk/>
            <pc:sldMk cId="2223497150" sldId="1709"/>
            <ac:spMk id="76" creationId="{90F7A8D2-E4E9-8BB9-F1B4-45779C1E2A32}"/>
          </ac:spMkLst>
        </pc:spChg>
        <pc:spChg chg="mod">
          <ac:chgData name="Lars Björkman" userId="10049411-c5d5-42b6-93f4-7d56d5eee647" providerId="ADAL" clId="{A16D6E20-6CC4-41FB-9276-F2B5AE6607A4}" dt="2024-06-27T17:07:27.986" v="6425" actId="2711"/>
          <ac:spMkLst>
            <pc:docMk/>
            <pc:sldMk cId="2223497150" sldId="1709"/>
            <ac:spMk id="92" creationId="{883F12B4-E335-AF1B-2593-A368FDB0CA64}"/>
          </ac:spMkLst>
        </pc:spChg>
      </pc:sldChg>
      <pc:sldChg chg="del">
        <pc:chgData name="Lars Björkman" userId="10049411-c5d5-42b6-93f4-7d56d5eee647" providerId="ADAL" clId="{A16D6E20-6CC4-41FB-9276-F2B5AE6607A4}" dt="2024-06-27T16:28:37.379" v="6376" actId="2696"/>
        <pc:sldMkLst>
          <pc:docMk/>
          <pc:sldMk cId="159599645" sldId="1710"/>
        </pc:sldMkLst>
      </pc:sldChg>
      <pc:sldChg chg="modSp add mod">
        <pc:chgData name="Lars Björkman" userId="10049411-c5d5-42b6-93f4-7d56d5eee647" providerId="ADAL" clId="{A16D6E20-6CC4-41FB-9276-F2B5AE6607A4}" dt="2024-06-27T17:06:58.251" v="6422" actId="2711"/>
        <pc:sldMkLst>
          <pc:docMk/>
          <pc:sldMk cId="1004090065" sldId="1710"/>
        </pc:sldMkLst>
        <pc:spChg chg="mod">
          <ac:chgData name="Lars Björkman" userId="10049411-c5d5-42b6-93f4-7d56d5eee647" providerId="ADAL" clId="{A16D6E20-6CC4-41FB-9276-F2B5AE6607A4}" dt="2024-06-27T17:06:58.251" v="6422" actId="2711"/>
          <ac:spMkLst>
            <pc:docMk/>
            <pc:sldMk cId="1004090065" sldId="1710"/>
            <ac:spMk id="2" creationId="{1714E907-D892-C04D-7658-11412284B23A}"/>
          </ac:spMkLst>
        </pc:spChg>
        <pc:spChg chg="mod">
          <ac:chgData name="Lars Björkman" userId="10049411-c5d5-42b6-93f4-7d56d5eee647" providerId="ADAL" clId="{A16D6E20-6CC4-41FB-9276-F2B5AE6607A4}" dt="2024-06-27T17:06:58.251" v="6422" actId="2711"/>
          <ac:spMkLst>
            <pc:docMk/>
            <pc:sldMk cId="1004090065" sldId="1710"/>
            <ac:spMk id="4"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5"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6"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7"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8" creationId="{A7084F5B-AE40-CAF5-0621-57DD83E9F41A}"/>
          </ac:spMkLst>
        </pc:spChg>
        <pc:spChg chg="mod">
          <ac:chgData name="Lars Björkman" userId="10049411-c5d5-42b6-93f4-7d56d5eee647" providerId="ADAL" clId="{A16D6E20-6CC4-41FB-9276-F2B5AE6607A4}" dt="2024-06-27T17:06:58.251" v="6422" actId="2711"/>
          <ac:spMkLst>
            <pc:docMk/>
            <pc:sldMk cId="1004090065" sldId="1710"/>
            <ac:spMk id="9"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10"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11"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13"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14"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16"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17" creationId="{99FD9975-D125-2A5C-8D87-C3CFE27FD4D1}"/>
          </ac:spMkLst>
        </pc:spChg>
        <pc:spChg chg="mod">
          <ac:chgData name="Lars Björkman" userId="10049411-c5d5-42b6-93f4-7d56d5eee647" providerId="ADAL" clId="{A16D6E20-6CC4-41FB-9276-F2B5AE6607A4}" dt="2024-06-27T17:06:58.251" v="6422" actId="2711"/>
          <ac:spMkLst>
            <pc:docMk/>
            <pc:sldMk cId="1004090065" sldId="1710"/>
            <ac:spMk id="18"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19"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20"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21"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22"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23"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24"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25"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26"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27"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28" creationId="{49F4DC89-9713-C916-2F9C-E44A391922E6}"/>
          </ac:spMkLst>
        </pc:spChg>
        <pc:spChg chg="mod">
          <ac:chgData name="Lars Björkman" userId="10049411-c5d5-42b6-93f4-7d56d5eee647" providerId="ADAL" clId="{A16D6E20-6CC4-41FB-9276-F2B5AE6607A4}" dt="2024-06-27T17:06:58.251" v="6422" actId="2711"/>
          <ac:spMkLst>
            <pc:docMk/>
            <pc:sldMk cId="1004090065" sldId="1710"/>
            <ac:spMk id="29"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30"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31"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32"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33" creationId="{F0BFA1D4-86B5-2F8F-CBF1-CC452DCC6E8D}"/>
          </ac:spMkLst>
        </pc:spChg>
        <pc:spChg chg="mod">
          <ac:chgData name="Lars Björkman" userId="10049411-c5d5-42b6-93f4-7d56d5eee647" providerId="ADAL" clId="{A16D6E20-6CC4-41FB-9276-F2B5AE6607A4}" dt="2024-06-27T17:06:58.251" v="6422" actId="2711"/>
          <ac:spMkLst>
            <pc:docMk/>
            <pc:sldMk cId="1004090065" sldId="1710"/>
            <ac:spMk id="34" creationId="{A442A922-48C9-3343-2845-9CD716D9CCA3}"/>
          </ac:spMkLst>
        </pc:spChg>
        <pc:spChg chg="mod">
          <ac:chgData name="Lars Björkman" userId="10049411-c5d5-42b6-93f4-7d56d5eee647" providerId="ADAL" clId="{A16D6E20-6CC4-41FB-9276-F2B5AE6607A4}" dt="2024-06-27T17:06:58.251" v="6422" actId="2711"/>
          <ac:spMkLst>
            <pc:docMk/>
            <pc:sldMk cId="1004090065" sldId="1710"/>
            <ac:spMk id="35" creationId="{7E478446-C5B5-1EFF-F264-75D061A2BDA1}"/>
          </ac:spMkLst>
        </pc:spChg>
        <pc:spChg chg="mod">
          <ac:chgData name="Lars Björkman" userId="10049411-c5d5-42b6-93f4-7d56d5eee647" providerId="ADAL" clId="{A16D6E20-6CC4-41FB-9276-F2B5AE6607A4}" dt="2024-06-27T17:06:58.251" v="6422" actId="2711"/>
          <ac:spMkLst>
            <pc:docMk/>
            <pc:sldMk cId="1004090065" sldId="1710"/>
            <ac:spMk id="36" creationId="{00000000-0000-0000-0000-000000000000}"/>
          </ac:spMkLst>
        </pc:spChg>
        <pc:spChg chg="mod">
          <ac:chgData name="Lars Björkman" userId="10049411-c5d5-42b6-93f4-7d56d5eee647" providerId="ADAL" clId="{A16D6E20-6CC4-41FB-9276-F2B5AE6607A4}" dt="2024-06-27T17:03:51.656" v="6403" actId="255"/>
          <ac:spMkLst>
            <pc:docMk/>
            <pc:sldMk cId="1004090065" sldId="1710"/>
            <ac:spMk id="37" creationId="{75814E94-6FFF-C290-EE78-49E8BEC6E4BA}"/>
          </ac:spMkLst>
        </pc:spChg>
        <pc:spChg chg="mod">
          <ac:chgData name="Lars Björkman" userId="10049411-c5d5-42b6-93f4-7d56d5eee647" providerId="ADAL" clId="{A16D6E20-6CC4-41FB-9276-F2B5AE6607A4}" dt="2024-06-27T17:06:58.251" v="6422" actId="2711"/>
          <ac:spMkLst>
            <pc:docMk/>
            <pc:sldMk cId="1004090065" sldId="1710"/>
            <ac:spMk id="48"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56" creationId="{C4D6E313-21DC-2182-FBED-3F86D54C6D51}"/>
          </ac:spMkLst>
        </pc:spChg>
        <pc:spChg chg="mod">
          <ac:chgData name="Lars Björkman" userId="10049411-c5d5-42b6-93f4-7d56d5eee647" providerId="ADAL" clId="{A16D6E20-6CC4-41FB-9276-F2B5AE6607A4}" dt="2024-06-27T17:06:58.251" v="6422" actId="2711"/>
          <ac:spMkLst>
            <pc:docMk/>
            <pc:sldMk cId="1004090065" sldId="1710"/>
            <ac:spMk id="63"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75" creationId="{4B44A922-F247-6EEB-5459-B7F793252005}"/>
          </ac:spMkLst>
        </pc:spChg>
        <pc:spChg chg="mod">
          <ac:chgData name="Lars Björkman" userId="10049411-c5d5-42b6-93f4-7d56d5eee647" providerId="ADAL" clId="{A16D6E20-6CC4-41FB-9276-F2B5AE6607A4}" dt="2024-06-27T17:06:58.251" v="6422" actId="2711"/>
          <ac:spMkLst>
            <pc:docMk/>
            <pc:sldMk cId="1004090065" sldId="1710"/>
            <ac:spMk id="78" creationId="{272B4C4F-8308-286D-8006-D013471F19EB}"/>
          </ac:spMkLst>
        </pc:spChg>
        <pc:spChg chg="mod">
          <ac:chgData name="Lars Björkman" userId="10049411-c5d5-42b6-93f4-7d56d5eee647" providerId="ADAL" clId="{A16D6E20-6CC4-41FB-9276-F2B5AE6607A4}" dt="2024-06-27T17:06:58.251" v="6422" actId="2711"/>
          <ac:spMkLst>
            <pc:docMk/>
            <pc:sldMk cId="1004090065" sldId="1710"/>
            <ac:spMk id="79" creationId="{EBF47A2F-9C12-9664-6110-D433078485C7}"/>
          </ac:spMkLst>
        </pc:spChg>
        <pc:spChg chg="mod">
          <ac:chgData name="Lars Björkman" userId="10049411-c5d5-42b6-93f4-7d56d5eee647" providerId="ADAL" clId="{A16D6E20-6CC4-41FB-9276-F2B5AE6607A4}" dt="2024-06-27T17:06:58.251" v="6422" actId="2711"/>
          <ac:spMkLst>
            <pc:docMk/>
            <pc:sldMk cId="1004090065" sldId="1710"/>
            <ac:spMk id="80" creationId="{FBFFB9E8-05F1-27F6-69BE-FCEB1FCB8809}"/>
          </ac:spMkLst>
        </pc:spChg>
        <pc:spChg chg="mod">
          <ac:chgData name="Lars Björkman" userId="10049411-c5d5-42b6-93f4-7d56d5eee647" providerId="ADAL" clId="{A16D6E20-6CC4-41FB-9276-F2B5AE6607A4}" dt="2024-06-27T17:06:58.251" v="6422" actId="2711"/>
          <ac:spMkLst>
            <pc:docMk/>
            <pc:sldMk cId="1004090065" sldId="1710"/>
            <ac:spMk id="81" creationId="{EFF27C88-9CD7-6D90-B4CD-932BE27C9CF1}"/>
          </ac:spMkLst>
        </pc:spChg>
        <pc:spChg chg="mod">
          <ac:chgData name="Lars Björkman" userId="10049411-c5d5-42b6-93f4-7d56d5eee647" providerId="ADAL" clId="{A16D6E20-6CC4-41FB-9276-F2B5AE6607A4}" dt="2024-06-27T17:06:58.251" v="6422" actId="2711"/>
          <ac:spMkLst>
            <pc:docMk/>
            <pc:sldMk cId="1004090065" sldId="1710"/>
            <ac:spMk id="82"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83" creationId="{8514E236-84B5-5B12-F2EA-D8D0DCC09349}"/>
          </ac:spMkLst>
        </pc:spChg>
        <pc:spChg chg="mod">
          <ac:chgData name="Lars Björkman" userId="10049411-c5d5-42b6-93f4-7d56d5eee647" providerId="ADAL" clId="{A16D6E20-6CC4-41FB-9276-F2B5AE6607A4}" dt="2024-06-27T17:06:58.251" v="6422" actId="2711"/>
          <ac:spMkLst>
            <pc:docMk/>
            <pc:sldMk cId="1004090065" sldId="1710"/>
            <ac:spMk id="92" creationId="{01F2D816-6FA9-F339-7BCF-845C0F8ECE87}"/>
          </ac:spMkLst>
        </pc:spChg>
      </pc:sldChg>
      <pc:sldChg chg="del">
        <pc:chgData name="Lars Björkman" userId="10049411-c5d5-42b6-93f4-7d56d5eee647" providerId="ADAL" clId="{A16D6E20-6CC4-41FB-9276-F2B5AE6607A4}" dt="2024-06-25T18:54:03.330" v="108" actId="2696"/>
        <pc:sldMkLst>
          <pc:docMk/>
          <pc:sldMk cId="680929174" sldId="1712"/>
        </pc:sldMkLst>
      </pc:sldChg>
      <pc:sldChg chg="modSp add mod">
        <pc:chgData name="Lars Björkman" userId="10049411-c5d5-42b6-93f4-7d56d5eee647" providerId="ADAL" clId="{A16D6E20-6CC4-41FB-9276-F2B5AE6607A4}" dt="2024-06-27T17:04:09.704" v="6405" actId="255"/>
        <pc:sldMkLst>
          <pc:docMk/>
          <pc:sldMk cId="2251563164" sldId="1714"/>
        </pc:sldMkLst>
        <pc:spChg chg="mod">
          <ac:chgData name="Lars Björkman" userId="10049411-c5d5-42b6-93f4-7d56d5eee647" providerId="ADAL" clId="{A16D6E20-6CC4-41FB-9276-F2B5AE6607A4}" dt="2024-06-27T17:04:09.704" v="6405" actId="255"/>
          <ac:spMkLst>
            <pc:docMk/>
            <pc:sldMk cId="2251563164" sldId="1714"/>
            <ac:spMk id="7" creationId="{570A19E0-8323-8BA3-0032-0176855463CB}"/>
          </ac:spMkLst>
        </pc:spChg>
      </pc:sldChg>
      <pc:sldChg chg="del">
        <pc:chgData name="Lars Björkman" userId="10049411-c5d5-42b6-93f4-7d56d5eee647" providerId="ADAL" clId="{A16D6E20-6CC4-41FB-9276-F2B5AE6607A4}" dt="2024-06-27T16:28:37.379" v="6376" actId="2696"/>
        <pc:sldMkLst>
          <pc:docMk/>
          <pc:sldMk cId="2340551110" sldId="1714"/>
        </pc:sldMkLst>
      </pc:sldChg>
      <pc:sldChg chg="del">
        <pc:chgData name="Lars Björkman" userId="10049411-c5d5-42b6-93f4-7d56d5eee647" providerId="ADAL" clId="{A16D6E20-6CC4-41FB-9276-F2B5AE6607A4}" dt="2024-06-27T16:28:37.379" v="6376" actId="2696"/>
        <pc:sldMkLst>
          <pc:docMk/>
          <pc:sldMk cId="1793019027" sldId="1715"/>
        </pc:sldMkLst>
      </pc:sldChg>
      <pc:sldChg chg="modSp add mod">
        <pc:chgData name="Lars Björkman" userId="10049411-c5d5-42b6-93f4-7d56d5eee647" providerId="ADAL" clId="{A16D6E20-6CC4-41FB-9276-F2B5AE6607A4}" dt="2024-06-27T17:06:37.481" v="6421" actId="14100"/>
        <pc:sldMkLst>
          <pc:docMk/>
          <pc:sldMk cId="4212015239" sldId="1715"/>
        </pc:sldMkLst>
        <pc:spChg chg="mod">
          <ac:chgData name="Lars Björkman" userId="10049411-c5d5-42b6-93f4-7d56d5eee647" providerId="ADAL" clId="{A16D6E20-6CC4-41FB-9276-F2B5AE6607A4}" dt="2024-06-27T17:04:35.433" v="6409" actId="255"/>
          <ac:spMkLst>
            <pc:docMk/>
            <pc:sldMk cId="4212015239" sldId="1715"/>
            <ac:spMk id="7" creationId="{570A19E0-8323-8BA3-0032-0176855463CB}"/>
          </ac:spMkLst>
        </pc:spChg>
        <pc:spChg chg="mod">
          <ac:chgData name="Lars Björkman" userId="10049411-c5d5-42b6-93f4-7d56d5eee647" providerId="ADAL" clId="{A16D6E20-6CC4-41FB-9276-F2B5AE6607A4}" dt="2024-06-27T17:06:30.991" v="6420" actId="2711"/>
          <ac:spMkLst>
            <pc:docMk/>
            <pc:sldMk cId="4212015239" sldId="1715"/>
            <ac:spMk id="9" creationId="{3E9EFCF8-8447-E041-228C-392BF4F41F42}"/>
          </ac:spMkLst>
        </pc:spChg>
        <pc:spChg chg="mod">
          <ac:chgData name="Lars Björkman" userId="10049411-c5d5-42b6-93f4-7d56d5eee647" providerId="ADAL" clId="{A16D6E20-6CC4-41FB-9276-F2B5AE6607A4}" dt="2024-06-27T17:06:30.991" v="6420" actId="2711"/>
          <ac:spMkLst>
            <pc:docMk/>
            <pc:sldMk cId="4212015239" sldId="1715"/>
            <ac:spMk id="10" creationId="{42902918-73E9-F426-D8E8-7163903D83B4}"/>
          </ac:spMkLst>
        </pc:spChg>
        <pc:spChg chg="mod">
          <ac:chgData name="Lars Björkman" userId="10049411-c5d5-42b6-93f4-7d56d5eee647" providerId="ADAL" clId="{A16D6E20-6CC4-41FB-9276-F2B5AE6607A4}" dt="2024-06-27T17:06:30.991" v="6420" actId="2711"/>
          <ac:spMkLst>
            <pc:docMk/>
            <pc:sldMk cId="4212015239" sldId="1715"/>
            <ac:spMk id="13" creationId="{E3A2E2CA-F9AA-D16E-7668-36098429EF37}"/>
          </ac:spMkLst>
        </pc:spChg>
        <pc:spChg chg="mod">
          <ac:chgData name="Lars Björkman" userId="10049411-c5d5-42b6-93f4-7d56d5eee647" providerId="ADAL" clId="{A16D6E20-6CC4-41FB-9276-F2B5AE6607A4}" dt="2024-06-27T17:06:30.991" v="6420" actId="2711"/>
          <ac:spMkLst>
            <pc:docMk/>
            <pc:sldMk cId="4212015239" sldId="1715"/>
            <ac:spMk id="16" creationId="{CA5F53D0-E863-2D9F-A9C6-4CE305951585}"/>
          </ac:spMkLst>
        </pc:spChg>
        <pc:spChg chg="mod">
          <ac:chgData name="Lars Björkman" userId="10049411-c5d5-42b6-93f4-7d56d5eee647" providerId="ADAL" clId="{A16D6E20-6CC4-41FB-9276-F2B5AE6607A4}" dt="2024-06-27T17:06:30.991" v="6420" actId="2711"/>
          <ac:spMkLst>
            <pc:docMk/>
            <pc:sldMk cId="4212015239" sldId="1715"/>
            <ac:spMk id="19" creationId="{893F05D0-0FD8-4204-BA4C-D0826FB5E5D0}"/>
          </ac:spMkLst>
        </pc:spChg>
        <pc:spChg chg="mod">
          <ac:chgData name="Lars Björkman" userId="10049411-c5d5-42b6-93f4-7d56d5eee647" providerId="ADAL" clId="{A16D6E20-6CC4-41FB-9276-F2B5AE6607A4}" dt="2024-06-27T17:06:30.991" v="6420" actId="2711"/>
          <ac:spMkLst>
            <pc:docMk/>
            <pc:sldMk cId="4212015239" sldId="1715"/>
            <ac:spMk id="22" creationId="{34DE192C-254D-4D59-97A5-B4F3DE402997}"/>
          </ac:spMkLst>
        </pc:spChg>
        <pc:spChg chg="mod">
          <ac:chgData name="Lars Björkman" userId="10049411-c5d5-42b6-93f4-7d56d5eee647" providerId="ADAL" clId="{A16D6E20-6CC4-41FB-9276-F2B5AE6607A4}" dt="2024-06-27T17:06:30.991" v="6420" actId="2711"/>
          <ac:spMkLst>
            <pc:docMk/>
            <pc:sldMk cId="4212015239" sldId="1715"/>
            <ac:spMk id="23" creationId="{CF617AD6-0EA5-F5E2-7395-BABEEE2F3E41}"/>
          </ac:spMkLst>
        </pc:spChg>
        <pc:spChg chg="mod">
          <ac:chgData name="Lars Björkman" userId="10049411-c5d5-42b6-93f4-7d56d5eee647" providerId="ADAL" clId="{A16D6E20-6CC4-41FB-9276-F2B5AE6607A4}" dt="2024-06-27T17:06:30.991" v="6420" actId="2711"/>
          <ac:spMkLst>
            <pc:docMk/>
            <pc:sldMk cId="4212015239" sldId="1715"/>
            <ac:spMk id="26" creationId="{EC13EA55-A956-C806-A5FC-00CB7C703BFA}"/>
          </ac:spMkLst>
        </pc:spChg>
        <pc:spChg chg="mod">
          <ac:chgData name="Lars Björkman" userId="10049411-c5d5-42b6-93f4-7d56d5eee647" providerId="ADAL" clId="{A16D6E20-6CC4-41FB-9276-F2B5AE6607A4}" dt="2024-06-27T17:06:37.481" v="6421" actId="14100"/>
          <ac:spMkLst>
            <pc:docMk/>
            <pc:sldMk cId="4212015239" sldId="1715"/>
            <ac:spMk id="27" creationId="{C4BC5F0A-F49D-645C-0C69-F8E1C02A6BF5}"/>
          </ac:spMkLst>
        </pc:spChg>
        <pc:spChg chg="mod">
          <ac:chgData name="Lars Björkman" userId="10049411-c5d5-42b6-93f4-7d56d5eee647" providerId="ADAL" clId="{A16D6E20-6CC4-41FB-9276-F2B5AE6607A4}" dt="2024-06-27T17:06:30.991" v="6420" actId="2711"/>
          <ac:spMkLst>
            <pc:docMk/>
            <pc:sldMk cId="4212015239" sldId="1715"/>
            <ac:spMk id="52" creationId="{A7AF00C5-387A-DDD8-B712-37B834034D68}"/>
          </ac:spMkLst>
        </pc:spChg>
        <pc:spChg chg="mod">
          <ac:chgData name="Lars Björkman" userId="10049411-c5d5-42b6-93f4-7d56d5eee647" providerId="ADAL" clId="{A16D6E20-6CC4-41FB-9276-F2B5AE6607A4}" dt="2024-06-27T17:06:30.991" v="6420" actId="2711"/>
          <ac:spMkLst>
            <pc:docMk/>
            <pc:sldMk cId="4212015239" sldId="1715"/>
            <ac:spMk id="57" creationId="{6D185D3F-2F35-98D4-A55D-7F824DC7F943}"/>
          </ac:spMkLst>
        </pc:spChg>
        <pc:spChg chg="mod">
          <ac:chgData name="Lars Björkman" userId="10049411-c5d5-42b6-93f4-7d56d5eee647" providerId="ADAL" clId="{A16D6E20-6CC4-41FB-9276-F2B5AE6607A4}" dt="2024-06-27T17:06:30.991" v="6420" actId="2711"/>
          <ac:spMkLst>
            <pc:docMk/>
            <pc:sldMk cId="4212015239" sldId="1715"/>
            <ac:spMk id="59" creationId="{B5BA97F8-44CC-66BF-9230-E1D2BF724A85}"/>
          </ac:spMkLst>
        </pc:spChg>
        <pc:spChg chg="mod">
          <ac:chgData name="Lars Björkman" userId="10049411-c5d5-42b6-93f4-7d56d5eee647" providerId="ADAL" clId="{A16D6E20-6CC4-41FB-9276-F2B5AE6607A4}" dt="2024-06-27T17:06:30.991" v="6420" actId="2711"/>
          <ac:spMkLst>
            <pc:docMk/>
            <pc:sldMk cId="4212015239" sldId="1715"/>
            <ac:spMk id="62" creationId="{C7A8FEA6-8123-3129-4852-1F45D63CEEB0}"/>
          </ac:spMkLst>
        </pc:spChg>
        <pc:spChg chg="mod">
          <ac:chgData name="Lars Björkman" userId="10049411-c5d5-42b6-93f4-7d56d5eee647" providerId="ADAL" clId="{A16D6E20-6CC4-41FB-9276-F2B5AE6607A4}" dt="2024-06-27T17:06:30.991" v="6420" actId="2711"/>
          <ac:spMkLst>
            <pc:docMk/>
            <pc:sldMk cId="4212015239" sldId="1715"/>
            <ac:spMk id="63" creationId="{A83297F7-3486-AFE1-700F-DFEA83686B1C}"/>
          </ac:spMkLst>
        </pc:spChg>
        <pc:spChg chg="mod">
          <ac:chgData name="Lars Björkman" userId="10049411-c5d5-42b6-93f4-7d56d5eee647" providerId="ADAL" clId="{A16D6E20-6CC4-41FB-9276-F2B5AE6607A4}" dt="2024-06-27T17:06:30.991" v="6420" actId="2711"/>
          <ac:spMkLst>
            <pc:docMk/>
            <pc:sldMk cId="4212015239" sldId="1715"/>
            <ac:spMk id="64" creationId="{74450A9F-6A5C-CE97-7E2D-072834F621BA}"/>
          </ac:spMkLst>
        </pc:spChg>
        <pc:spChg chg="mod">
          <ac:chgData name="Lars Björkman" userId="10049411-c5d5-42b6-93f4-7d56d5eee647" providerId="ADAL" clId="{A16D6E20-6CC4-41FB-9276-F2B5AE6607A4}" dt="2024-06-27T17:06:30.991" v="6420" actId="2711"/>
          <ac:spMkLst>
            <pc:docMk/>
            <pc:sldMk cId="4212015239" sldId="1715"/>
            <ac:spMk id="65" creationId="{FBC71013-5642-4B09-1065-CE39EBE2D995}"/>
          </ac:spMkLst>
        </pc:spChg>
        <pc:spChg chg="mod">
          <ac:chgData name="Lars Björkman" userId="10049411-c5d5-42b6-93f4-7d56d5eee647" providerId="ADAL" clId="{A16D6E20-6CC4-41FB-9276-F2B5AE6607A4}" dt="2024-06-27T17:06:30.991" v="6420" actId="2711"/>
          <ac:spMkLst>
            <pc:docMk/>
            <pc:sldMk cId="4212015239" sldId="1715"/>
            <ac:spMk id="66" creationId="{2A2356F1-ED7F-9A85-B4B2-E2F9425A65FC}"/>
          </ac:spMkLst>
        </pc:spChg>
        <pc:spChg chg="mod">
          <ac:chgData name="Lars Björkman" userId="10049411-c5d5-42b6-93f4-7d56d5eee647" providerId="ADAL" clId="{A16D6E20-6CC4-41FB-9276-F2B5AE6607A4}" dt="2024-06-27T17:06:30.991" v="6420" actId="2711"/>
          <ac:spMkLst>
            <pc:docMk/>
            <pc:sldMk cId="4212015239" sldId="1715"/>
            <ac:spMk id="67" creationId="{67106D5A-0E5E-603D-34EB-A7EC0930B5E8}"/>
          </ac:spMkLst>
        </pc:spChg>
        <pc:spChg chg="mod">
          <ac:chgData name="Lars Björkman" userId="10049411-c5d5-42b6-93f4-7d56d5eee647" providerId="ADAL" clId="{A16D6E20-6CC4-41FB-9276-F2B5AE6607A4}" dt="2024-06-27T17:06:30.991" v="6420" actId="2711"/>
          <ac:spMkLst>
            <pc:docMk/>
            <pc:sldMk cId="4212015239" sldId="1715"/>
            <ac:spMk id="68" creationId="{DC2D16D3-3D6C-97C1-3A81-CD6EA4D221CB}"/>
          </ac:spMkLst>
        </pc:spChg>
        <pc:spChg chg="mod">
          <ac:chgData name="Lars Björkman" userId="10049411-c5d5-42b6-93f4-7d56d5eee647" providerId="ADAL" clId="{A16D6E20-6CC4-41FB-9276-F2B5AE6607A4}" dt="2024-06-27T17:06:30.991" v="6420" actId="2711"/>
          <ac:spMkLst>
            <pc:docMk/>
            <pc:sldMk cId="4212015239" sldId="1715"/>
            <ac:spMk id="69" creationId="{53D853EC-C166-3F5F-D5D1-C39E4417AD87}"/>
          </ac:spMkLst>
        </pc:spChg>
        <pc:spChg chg="mod">
          <ac:chgData name="Lars Björkman" userId="10049411-c5d5-42b6-93f4-7d56d5eee647" providerId="ADAL" clId="{A16D6E20-6CC4-41FB-9276-F2B5AE6607A4}" dt="2024-06-27T17:06:30.991" v="6420" actId="2711"/>
          <ac:spMkLst>
            <pc:docMk/>
            <pc:sldMk cId="4212015239" sldId="1715"/>
            <ac:spMk id="70" creationId="{72B4B76E-6A40-B7AD-4AD4-FB40303CE524}"/>
          </ac:spMkLst>
        </pc:spChg>
        <pc:spChg chg="mod">
          <ac:chgData name="Lars Björkman" userId="10049411-c5d5-42b6-93f4-7d56d5eee647" providerId="ADAL" clId="{A16D6E20-6CC4-41FB-9276-F2B5AE6607A4}" dt="2024-06-27T17:06:30.991" v="6420" actId="2711"/>
          <ac:spMkLst>
            <pc:docMk/>
            <pc:sldMk cId="4212015239" sldId="1715"/>
            <ac:spMk id="71" creationId="{B7FA723D-7B22-7510-C0B2-C4D212553DBA}"/>
          </ac:spMkLst>
        </pc:spChg>
        <pc:spChg chg="mod">
          <ac:chgData name="Lars Björkman" userId="10049411-c5d5-42b6-93f4-7d56d5eee647" providerId="ADAL" clId="{A16D6E20-6CC4-41FB-9276-F2B5AE6607A4}" dt="2024-06-27T17:06:30.991" v="6420" actId="2711"/>
          <ac:spMkLst>
            <pc:docMk/>
            <pc:sldMk cId="4212015239" sldId="1715"/>
            <ac:spMk id="72" creationId="{E32034CA-0CE0-C55C-41B8-2C88444271D9}"/>
          </ac:spMkLst>
        </pc:spChg>
        <pc:spChg chg="mod">
          <ac:chgData name="Lars Björkman" userId="10049411-c5d5-42b6-93f4-7d56d5eee647" providerId="ADAL" clId="{A16D6E20-6CC4-41FB-9276-F2B5AE6607A4}" dt="2024-06-27T17:06:30.991" v="6420" actId="2711"/>
          <ac:spMkLst>
            <pc:docMk/>
            <pc:sldMk cId="4212015239" sldId="1715"/>
            <ac:spMk id="81" creationId="{BEC2BF60-FD69-DAA4-F686-010B038BF96D}"/>
          </ac:spMkLst>
        </pc:spChg>
        <pc:spChg chg="mod">
          <ac:chgData name="Lars Björkman" userId="10049411-c5d5-42b6-93f4-7d56d5eee647" providerId="ADAL" clId="{A16D6E20-6CC4-41FB-9276-F2B5AE6607A4}" dt="2024-06-27T17:06:30.991" v="6420" actId="2711"/>
          <ac:spMkLst>
            <pc:docMk/>
            <pc:sldMk cId="4212015239" sldId="1715"/>
            <ac:spMk id="82" creationId="{42D2542E-6DEE-2690-98FB-B546F10797C9}"/>
          </ac:spMkLst>
        </pc:spChg>
        <pc:spChg chg="mod">
          <ac:chgData name="Lars Björkman" userId="10049411-c5d5-42b6-93f4-7d56d5eee647" providerId="ADAL" clId="{A16D6E20-6CC4-41FB-9276-F2B5AE6607A4}" dt="2024-06-27T17:06:30.991" v="6420" actId="2711"/>
          <ac:spMkLst>
            <pc:docMk/>
            <pc:sldMk cId="4212015239" sldId="1715"/>
            <ac:spMk id="83" creationId="{2B5810A8-D0D8-2737-13DC-C09893A6397B}"/>
          </ac:spMkLst>
        </pc:spChg>
        <pc:spChg chg="mod">
          <ac:chgData name="Lars Björkman" userId="10049411-c5d5-42b6-93f4-7d56d5eee647" providerId="ADAL" clId="{A16D6E20-6CC4-41FB-9276-F2B5AE6607A4}" dt="2024-06-27T17:06:30.991" v="6420" actId="2711"/>
          <ac:spMkLst>
            <pc:docMk/>
            <pc:sldMk cId="4212015239" sldId="1715"/>
            <ac:spMk id="84" creationId="{85DA9154-A19E-8D89-F747-BB7630E0E064}"/>
          </ac:spMkLst>
        </pc:spChg>
        <pc:spChg chg="mod">
          <ac:chgData name="Lars Björkman" userId="10049411-c5d5-42b6-93f4-7d56d5eee647" providerId="ADAL" clId="{A16D6E20-6CC4-41FB-9276-F2B5AE6607A4}" dt="2024-06-27T17:06:30.991" v="6420" actId="2711"/>
          <ac:spMkLst>
            <pc:docMk/>
            <pc:sldMk cId="4212015239" sldId="1715"/>
            <ac:spMk id="85" creationId="{B0E0A624-4503-063F-E2C0-132BF0713F97}"/>
          </ac:spMkLst>
        </pc:spChg>
        <pc:spChg chg="mod">
          <ac:chgData name="Lars Björkman" userId="10049411-c5d5-42b6-93f4-7d56d5eee647" providerId="ADAL" clId="{A16D6E20-6CC4-41FB-9276-F2B5AE6607A4}" dt="2024-06-27T17:06:30.991" v="6420" actId="2711"/>
          <ac:spMkLst>
            <pc:docMk/>
            <pc:sldMk cId="4212015239" sldId="1715"/>
            <ac:spMk id="86" creationId="{CFC1F99C-A97E-27B0-6DED-2D0B08D54770}"/>
          </ac:spMkLst>
        </pc:spChg>
        <pc:spChg chg="mod">
          <ac:chgData name="Lars Björkman" userId="10049411-c5d5-42b6-93f4-7d56d5eee647" providerId="ADAL" clId="{A16D6E20-6CC4-41FB-9276-F2B5AE6607A4}" dt="2024-06-27T17:06:30.991" v="6420" actId="2711"/>
          <ac:spMkLst>
            <pc:docMk/>
            <pc:sldMk cId="4212015239" sldId="1715"/>
            <ac:spMk id="87" creationId="{FDE3B791-7B4A-FE9A-79BA-67B10D599DA8}"/>
          </ac:spMkLst>
        </pc:spChg>
        <pc:spChg chg="mod">
          <ac:chgData name="Lars Björkman" userId="10049411-c5d5-42b6-93f4-7d56d5eee647" providerId="ADAL" clId="{A16D6E20-6CC4-41FB-9276-F2B5AE6607A4}" dt="2024-06-27T17:06:30.991" v="6420" actId="2711"/>
          <ac:spMkLst>
            <pc:docMk/>
            <pc:sldMk cId="4212015239" sldId="1715"/>
            <ac:spMk id="92" creationId="{883F12B4-E335-AF1B-2593-A368FDB0CA64}"/>
          </ac:spMkLst>
        </pc:spChg>
      </pc:sldChg>
      <pc:sldChg chg="addSp delSp modSp add mod">
        <pc:chgData name="Lars Björkman" userId="10049411-c5d5-42b6-93f4-7d56d5eee647" providerId="ADAL" clId="{A16D6E20-6CC4-41FB-9276-F2B5AE6607A4}" dt="2024-06-27T15:54:49.884" v="5937" actId="122"/>
        <pc:sldMkLst>
          <pc:docMk/>
          <pc:sldMk cId="3185557939" sldId="1881"/>
        </pc:sldMkLst>
        <pc:spChg chg="mod">
          <ac:chgData name="Lars Björkman" userId="10049411-c5d5-42b6-93f4-7d56d5eee647" providerId="ADAL" clId="{A16D6E20-6CC4-41FB-9276-F2B5AE6607A4}" dt="2024-06-26T17:59:33.702" v="4233" actId="2711"/>
          <ac:spMkLst>
            <pc:docMk/>
            <pc:sldMk cId="3185557939" sldId="1881"/>
            <ac:spMk id="2" creationId="{F56BA22B-BA52-E41D-5E10-04CC6111F1E9}"/>
          </ac:spMkLst>
        </pc:spChg>
        <pc:spChg chg="del">
          <ac:chgData name="Lars Björkman" userId="10049411-c5d5-42b6-93f4-7d56d5eee647" providerId="ADAL" clId="{A16D6E20-6CC4-41FB-9276-F2B5AE6607A4}" dt="2024-06-26T14:30:22.570" v="3315" actId="478"/>
          <ac:spMkLst>
            <pc:docMk/>
            <pc:sldMk cId="3185557939" sldId="1881"/>
            <ac:spMk id="3" creationId="{C80372CC-207B-3C7C-F5D4-E4830CDE853E}"/>
          </ac:spMkLst>
        </pc:spChg>
        <pc:spChg chg="mod">
          <ac:chgData name="Lars Björkman" userId="10049411-c5d5-42b6-93f4-7d56d5eee647" providerId="ADAL" clId="{A16D6E20-6CC4-41FB-9276-F2B5AE6607A4}" dt="2024-06-26T17:59:33.702" v="4233" actId="2711"/>
          <ac:spMkLst>
            <pc:docMk/>
            <pc:sldMk cId="3185557939" sldId="1881"/>
            <ac:spMk id="6" creationId="{F5C1AA03-0E67-09E0-0029-3B90E11D9015}"/>
          </ac:spMkLst>
        </pc:spChg>
        <pc:spChg chg="mod">
          <ac:chgData name="Lars Björkman" userId="10049411-c5d5-42b6-93f4-7d56d5eee647" providerId="ADAL" clId="{A16D6E20-6CC4-41FB-9276-F2B5AE6607A4}" dt="2024-06-26T17:59:33.702" v="4233" actId="2711"/>
          <ac:spMkLst>
            <pc:docMk/>
            <pc:sldMk cId="3185557939" sldId="1881"/>
            <ac:spMk id="7" creationId="{DA4F3DBB-98F1-6AB2-4CAE-0B9F7ADE02DF}"/>
          </ac:spMkLst>
        </pc:spChg>
        <pc:spChg chg="mod">
          <ac:chgData name="Lars Björkman" userId="10049411-c5d5-42b6-93f4-7d56d5eee647" providerId="ADAL" clId="{A16D6E20-6CC4-41FB-9276-F2B5AE6607A4}" dt="2024-06-27T15:54:49.884" v="5937" actId="122"/>
          <ac:spMkLst>
            <pc:docMk/>
            <pc:sldMk cId="3185557939" sldId="1881"/>
            <ac:spMk id="8" creationId="{4AC035C0-5D93-C59D-1231-D25E7DBB3809}"/>
          </ac:spMkLst>
        </pc:spChg>
        <pc:spChg chg="mod">
          <ac:chgData name="Lars Björkman" userId="10049411-c5d5-42b6-93f4-7d56d5eee647" providerId="ADAL" clId="{A16D6E20-6CC4-41FB-9276-F2B5AE6607A4}" dt="2024-06-26T17:59:33.702" v="4233" actId="2711"/>
          <ac:spMkLst>
            <pc:docMk/>
            <pc:sldMk cId="3185557939" sldId="1881"/>
            <ac:spMk id="9" creationId="{2FC4519D-8DE3-6A50-FB43-2CF4B31B97A9}"/>
          </ac:spMkLst>
        </pc:spChg>
        <pc:spChg chg="mod">
          <ac:chgData name="Lars Björkman" userId="10049411-c5d5-42b6-93f4-7d56d5eee647" providerId="ADAL" clId="{A16D6E20-6CC4-41FB-9276-F2B5AE6607A4}" dt="2024-06-26T18:21:37.280" v="5152" actId="113"/>
          <ac:spMkLst>
            <pc:docMk/>
            <pc:sldMk cId="3185557939" sldId="1881"/>
            <ac:spMk id="10" creationId="{A5F4C679-E805-34E5-69D6-8B30AF0A8EF5}"/>
          </ac:spMkLst>
        </pc:spChg>
        <pc:grpChg chg="add mod">
          <ac:chgData name="Lars Björkman" userId="10049411-c5d5-42b6-93f4-7d56d5eee647" providerId="ADAL" clId="{A16D6E20-6CC4-41FB-9276-F2B5AE6607A4}" dt="2024-06-26T18:22:02.452" v="5167" actId="1036"/>
          <ac:grpSpMkLst>
            <pc:docMk/>
            <pc:sldMk cId="3185557939" sldId="1881"/>
            <ac:grpSpMk id="4" creationId="{B5F92B2E-CD02-CCEC-695B-65E6B1203321}"/>
          </ac:grpSpMkLst>
        </pc:grpChg>
      </pc:sldChg>
      <pc:sldChg chg="del">
        <pc:chgData name="Lars Björkman" userId="10049411-c5d5-42b6-93f4-7d56d5eee647" providerId="ADAL" clId="{A16D6E20-6CC4-41FB-9276-F2B5AE6607A4}" dt="2024-06-26T14:04:13.450" v="3215" actId="2696"/>
        <pc:sldMkLst>
          <pc:docMk/>
          <pc:sldMk cId="3215484683" sldId="1881"/>
        </pc:sldMkLst>
      </pc:sldChg>
      <pc:sldChg chg="add del">
        <pc:chgData name="Lars Björkman" userId="10049411-c5d5-42b6-93f4-7d56d5eee647" providerId="ADAL" clId="{A16D6E20-6CC4-41FB-9276-F2B5AE6607A4}" dt="2024-06-25T18:50:45.354" v="79" actId="47"/>
        <pc:sldMkLst>
          <pc:docMk/>
          <pc:sldMk cId="1566466711" sldId="1882"/>
        </pc:sldMkLst>
      </pc:sldChg>
      <pc:sldChg chg="addSp delSp modSp add mod">
        <pc:chgData name="Lars Björkman" userId="10049411-c5d5-42b6-93f4-7d56d5eee647" providerId="ADAL" clId="{A16D6E20-6CC4-41FB-9276-F2B5AE6607A4}" dt="2024-06-26T18:05:03.393" v="4279" actId="255"/>
        <pc:sldMkLst>
          <pc:docMk/>
          <pc:sldMk cId="3186961738" sldId="1883"/>
        </pc:sldMkLst>
        <pc:spChg chg="add del mod">
          <ac:chgData name="Lars Björkman" userId="10049411-c5d5-42b6-93f4-7d56d5eee647" providerId="ADAL" clId="{A16D6E20-6CC4-41FB-9276-F2B5AE6607A4}" dt="2024-06-26T07:45:34.176" v="1529" actId="478"/>
          <ac:spMkLst>
            <pc:docMk/>
            <pc:sldMk cId="3186961738" sldId="1883"/>
            <ac:spMk id="3" creationId="{C82F8A22-081A-D646-B5EF-701B057A9C46}"/>
          </ac:spMkLst>
        </pc:spChg>
        <pc:spChg chg="add mod">
          <ac:chgData name="Lars Björkman" userId="10049411-c5d5-42b6-93f4-7d56d5eee647" providerId="ADAL" clId="{A16D6E20-6CC4-41FB-9276-F2B5AE6607A4}" dt="2024-06-26T18:05:03.393" v="4279" actId="255"/>
          <ac:spMkLst>
            <pc:docMk/>
            <pc:sldMk cId="3186961738" sldId="1883"/>
            <ac:spMk id="5" creationId="{5668BEC0-833B-6491-DBCC-77797B0E1129}"/>
          </ac:spMkLst>
        </pc:spChg>
        <pc:spChg chg="mod">
          <ac:chgData name="Lars Björkman" userId="10049411-c5d5-42b6-93f4-7d56d5eee647" providerId="ADAL" clId="{A16D6E20-6CC4-41FB-9276-F2B5AE6607A4}" dt="2024-06-25T19:18:13.947" v="515" actId="2711"/>
          <ac:spMkLst>
            <pc:docMk/>
            <pc:sldMk cId="3186961738" sldId="1883"/>
            <ac:spMk id="6" creationId="{00000000-0000-0000-0000-000000000000}"/>
          </ac:spMkLst>
        </pc:spChg>
        <pc:spChg chg="mod">
          <ac:chgData name="Lars Björkman" userId="10049411-c5d5-42b6-93f4-7d56d5eee647" providerId="ADAL" clId="{A16D6E20-6CC4-41FB-9276-F2B5AE6607A4}" dt="2024-06-25T19:18:03.299" v="514" actId="113"/>
          <ac:spMkLst>
            <pc:docMk/>
            <pc:sldMk cId="3186961738" sldId="1883"/>
            <ac:spMk id="9" creationId="{B275D740-2290-B62A-E6D0-5311B5C62BB9}"/>
          </ac:spMkLst>
        </pc:spChg>
        <pc:spChg chg="del mod">
          <ac:chgData name="Lars Björkman" userId="10049411-c5d5-42b6-93f4-7d56d5eee647" providerId="ADAL" clId="{A16D6E20-6CC4-41FB-9276-F2B5AE6607A4}" dt="2024-06-26T07:45:31.471" v="1528" actId="478"/>
          <ac:spMkLst>
            <pc:docMk/>
            <pc:sldMk cId="3186961738" sldId="1883"/>
            <ac:spMk id="21" creationId="{07D291EF-1C28-49F2-8E66-3C570DBBF7B9}"/>
          </ac:spMkLst>
        </pc:spChg>
      </pc:sldChg>
      <pc:sldChg chg="addSp delSp modSp add mod">
        <pc:chgData name="Lars Björkman" userId="10049411-c5d5-42b6-93f4-7d56d5eee647" providerId="ADAL" clId="{A16D6E20-6CC4-41FB-9276-F2B5AE6607A4}" dt="2024-06-26T18:05:35.940" v="4283" actId="255"/>
        <pc:sldMkLst>
          <pc:docMk/>
          <pc:sldMk cId="1912459803" sldId="1884"/>
        </pc:sldMkLst>
        <pc:spChg chg="add del mod">
          <ac:chgData name="Lars Björkman" userId="10049411-c5d5-42b6-93f4-7d56d5eee647" providerId="ADAL" clId="{A16D6E20-6CC4-41FB-9276-F2B5AE6607A4}" dt="2024-06-25T19:24:44.596" v="520" actId="478"/>
          <ac:spMkLst>
            <pc:docMk/>
            <pc:sldMk cId="1912459803" sldId="1884"/>
            <ac:spMk id="2" creationId="{0A1CD780-76B2-0EC4-D16B-41D1CE3AB218}"/>
          </ac:spMkLst>
        </pc:spChg>
        <pc:spChg chg="add del mod">
          <ac:chgData name="Lars Björkman" userId="10049411-c5d5-42b6-93f4-7d56d5eee647" providerId="ADAL" clId="{A16D6E20-6CC4-41FB-9276-F2B5AE6607A4}" dt="2024-06-25T19:24:47.733" v="522" actId="478"/>
          <ac:spMkLst>
            <pc:docMk/>
            <pc:sldMk cId="1912459803" sldId="1884"/>
            <ac:spMk id="3" creationId="{A48B65E9-F9C3-A324-47BB-A874D49421B5}"/>
          </ac:spMkLst>
        </pc:spChg>
        <pc:spChg chg="add del mod">
          <ac:chgData name="Lars Björkman" userId="10049411-c5d5-42b6-93f4-7d56d5eee647" providerId="ADAL" clId="{A16D6E20-6CC4-41FB-9276-F2B5AE6607A4}" dt="2024-06-25T19:10:22.426" v="422" actId="478"/>
          <ac:spMkLst>
            <pc:docMk/>
            <pc:sldMk cId="1912459803" sldId="1884"/>
            <ac:spMk id="4" creationId="{60CAF059-452B-94D0-0CC1-CDCC18596431}"/>
          </ac:spMkLst>
        </pc:spChg>
        <pc:spChg chg="mod">
          <ac:chgData name="Lars Björkman" userId="10049411-c5d5-42b6-93f4-7d56d5eee647" providerId="ADAL" clId="{A16D6E20-6CC4-41FB-9276-F2B5AE6607A4}" dt="2024-06-25T19:16:27.135" v="507" actId="122"/>
          <ac:spMkLst>
            <pc:docMk/>
            <pc:sldMk cId="1912459803" sldId="1884"/>
            <ac:spMk id="5" creationId="{1C17A196-6F6D-5710-7BC2-2341955AE000}"/>
          </ac:spMkLst>
        </pc:spChg>
        <pc:spChg chg="add mod">
          <ac:chgData name="Lars Björkman" userId="10049411-c5d5-42b6-93f4-7d56d5eee647" providerId="ADAL" clId="{A16D6E20-6CC4-41FB-9276-F2B5AE6607A4}" dt="2024-06-25T19:08:13.160" v="256" actId="767"/>
          <ac:spMkLst>
            <pc:docMk/>
            <pc:sldMk cId="1912459803" sldId="1884"/>
            <ac:spMk id="6" creationId="{DAD4A2A0-4D8D-02C4-A628-C46203CF9491}"/>
          </ac:spMkLst>
        </pc:spChg>
        <pc:spChg chg="add del mod">
          <ac:chgData name="Lars Björkman" userId="10049411-c5d5-42b6-93f4-7d56d5eee647" providerId="ADAL" clId="{A16D6E20-6CC4-41FB-9276-F2B5AE6607A4}" dt="2024-06-25T19:24:45.863" v="521" actId="478"/>
          <ac:spMkLst>
            <pc:docMk/>
            <pc:sldMk cId="1912459803" sldId="1884"/>
            <ac:spMk id="7" creationId="{9135CF41-E7A6-1DFD-8F6A-A46A8210B461}"/>
          </ac:spMkLst>
        </pc:spChg>
        <pc:spChg chg="add mod">
          <ac:chgData name="Lars Björkman" userId="10049411-c5d5-42b6-93f4-7d56d5eee647" providerId="ADAL" clId="{A16D6E20-6CC4-41FB-9276-F2B5AE6607A4}" dt="2024-06-25T19:33:15.788" v="758" actId="20577"/>
          <ac:spMkLst>
            <pc:docMk/>
            <pc:sldMk cId="1912459803" sldId="1884"/>
            <ac:spMk id="8" creationId="{6B10D4DA-A1ED-C2D5-23FE-7B5B75AF331E}"/>
          </ac:spMkLst>
        </pc:spChg>
        <pc:spChg chg="add mod">
          <ac:chgData name="Lars Björkman" userId="10049411-c5d5-42b6-93f4-7d56d5eee647" providerId="ADAL" clId="{A16D6E20-6CC4-41FB-9276-F2B5AE6607A4}" dt="2024-06-25T19:33:30.893" v="850" actId="1038"/>
          <ac:spMkLst>
            <pc:docMk/>
            <pc:sldMk cId="1912459803" sldId="1884"/>
            <ac:spMk id="9" creationId="{700C37DF-D98C-ED2B-182F-6A5DD2367E86}"/>
          </ac:spMkLst>
        </pc:spChg>
        <pc:spChg chg="mod">
          <ac:chgData name="Lars Björkman" userId="10049411-c5d5-42b6-93f4-7d56d5eee647" providerId="ADAL" clId="{A16D6E20-6CC4-41FB-9276-F2B5AE6607A4}" dt="2024-06-26T18:05:35.940" v="4283" actId="255"/>
          <ac:spMkLst>
            <pc:docMk/>
            <pc:sldMk cId="1912459803" sldId="1884"/>
            <ac:spMk id="31" creationId="{3B5516A3-75DA-EC64-6D9B-C0BCED886256}"/>
          </ac:spMkLst>
        </pc:spChg>
      </pc:sldChg>
      <pc:sldChg chg="addSp delSp modSp add del mod">
        <pc:chgData name="Lars Björkman" userId="10049411-c5d5-42b6-93f4-7d56d5eee647" providerId="ADAL" clId="{A16D6E20-6CC4-41FB-9276-F2B5AE6607A4}" dt="2024-06-25T20:38:46.500" v="1506" actId="47"/>
        <pc:sldMkLst>
          <pc:docMk/>
          <pc:sldMk cId="3990331453" sldId="1885"/>
        </pc:sldMkLst>
        <pc:spChg chg="del">
          <ac:chgData name="Lars Björkman" userId="10049411-c5d5-42b6-93f4-7d56d5eee647" providerId="ADAL" clId="{A16D6E20-6CC4-41FB-9276-F2B5AE6607A4}" dt="2024-06-25T19:12:16.537" v="453" actId="478"/>
          <ac:spMkLst>
            <pc:docMk/>
            <pc:sldMk cId="3990331453" sldId="1885"/>
            <ac:spMk id="2" creationId="{0A1CD780-76B2-0EC4-D16B-41D1CE3AB218}"/>
          </ac:spMkLst>
        </pc:spChg>
        <pc:spChg chg="del">
          <ac:chgData name="Lars Björkman" userId="10049411-c5d5-42b6-93f4-7d56d5eee647" providerId="ADAL" clId="{A16D6E20-6CC4-41FB-9276-F2B5AE6607A4}" dt="2024-06-25T19:12:18.278" v="454" actId="478"/>
          <ac:spMkLst>
            <pc:docMk/>
            <pc:sldMk cId="3990331453" sldId="1885"/>
            <ac:spMk id="3" creationId="{A48B65E9-F9C3-A324-47BB-A874D49421B5}"/>
          </ac:spMkLst>
        </pc:spChg>
        <pc:spChg chg="add mod">
          <ac:chgData name="Lars Björkman" userId="10049411-c5d5-42b6-93f4-7d56d5eee647" providerId="ADAL" clId="{A16D6E20-6CC4-41FB-9276-F2B5AE6607A4}" dt="2024-06-25T19:15:28.359" v="489" actId="1035"/>
          <ac:spMkLst>
            <pc:docMk/>
            <pc:sldMk cId="3990331453" sldId="1885"/>
            <ac:spMk id="4" creationId="{0CD30ABF-BF2B-0B09-CED4-C1D4ABCCB9C2}"/>
          </ac:spMkLst>
        </pc:spChg>
        <pc:spChg chg="del">
          <ac:chgData name="Lars Björkman" userId="10049411-c5d5-42b6-93f4-7d56d5eee647" providerId="ADAL" clId="{A16D6E20-6CC4-41FB-9276-F2B5AE6607A4}" dt="2024-06-25T19:12:11.161" v="451" actId="478"/>
          <ac:spMkLst>
            <pc:docMk/>
            <pc:sldMk cId="3990331453" sldId="1885"/>
            <ac:spMk id="5" creationId="{1C17A196-6F6D-5710-7BC2-2341955AE000}"/>
          </ac:spMkLst>
        </pc:spChg>
        <pc:spChg chg="del">
          <ac:chgData name="Lars Björkman" userId="10049411-c5d5-42b6-93f4-7d56d5eee647" providerId="ADAL" clId="{A16D6E20-6CC4-41FB-9276-F2B5AE6607A4}" dt="2024-06-25T19:12:14.656" v="452" actId="478"/>
          <ac:spMkLst>
            <pc:docMk/>
            <pc:sldMk cId="3990331453" sldId="1885"/>
            <ac:spMk id="7" creationId="{9135CF41-E7A6-1DFD-8F6A-A46A8210B461}"/>
          </ac:spMkLst>
        </pc:spChg>
        <pc:spChg chg="mod">
          <ac:chgData name="Lars Björkman" userId="10049411-c5d5-42b6-93f4-7d56d5eee647" providerId="ADAL" clId="{A16D6E20-6CC4-41FB-9276-F2B5AE6607A4}" dt="2024-06-25T19:15:34.572" v="490" actId="6549"/>
          <ac:spMkLst>
            <pc:docMk/>
            <pc:sldMk cId="3990331453" sldId="1885"/>
            <ac:spMk id="31" creationId="{3B5516A3-75DA-EC64-6D9B-C0BCED886256}"/>
          </ac:spMkLst>
        </pc:spChg>
      </pc:sldChg>
      <pc:sldChg chg="add del">
        <pc:chgData name="Lars Björkman" userId="10049411-c5d5-42b6-93f4-7d56d5eee647" providerId="ADAL" clId="{A16D6E20-6CC4-41FB-9276-F2B5AE6607A4}" dt="2024-06-25T20:38:49.308" v="1507" actId="47"/>
        <pc:sldMkLst>
          <pc:docMk/>
          <pc:sldMk cId="2813796793" sldId="1886"/>
        </pc:sldMkLst>
      </pc:sldChg>
      <pc:sldChg chg="modSp add mod">
        <pc:chgData name="Lars Björkman" userId="10049411-c5d5-42b6-93f4-7d56d5eee647" providerId="ADAL" clId="{A16D6E20-6CC4-41FB-9276-F2B5AE6607A4}" dt="2024-06-26T18:06:57.799" v="4295" actId="255"/>
        <pc:sldMkLst>
          <pc:docMk/>
          <pc:sldMk cId="3096191998" sldId="1887"/>
        </pc:sldMkLst>
        <pc:spChg chg="mod">
          <ac:chgData name="Lars Björkman" userId="10049411-c5d5-42b6-93f4-7d56d5eee647" providerId="ADAL" clId="{A16D6E20-6CC4-41FB-9276-F2B5AE6607A4}" dt="2024-06-26T18:06:57.799" v="4295" actId="255"/>
          <ac:spMkLst>
            <pc:docMk/>
            <pc:sldMk cId="3096191998" sldId="1887"/>
            <ac:spMk id="31" creationId="{3B5516A3-75DA-EC64-6D9B-C0BCED886256}"/>
          </ac:spMkLst>
        </pc:spChg>
      </pc:sldChg>
      <pc:sldChg chg="addSp delSp modSp add mod ord">
        <pc:chgData name="Lars Björkman" userId="10049411-c5d5-42b6-93f4-7d56d5eee647" providerId="ADAL" clId="{A16D6E20-6CC4-41FB-9276-F2B5AE6607A4}" dt="2024-06-26T18:06:32.432" v="4291" actId="255"/>
        <pc:sldMkLst>
          <pc:docMk/>
          <pc:sldMk cId="3721660300" sldId="1888"/>
        </pc:sldMkLst>
        <pc:spChg chg="del mod">
          <ac:chgData name="Lars Björkman" userId="10049411-c5d5-42b6-93f4-7d56d5eee647" providerId="ADAL" clId="{A16D6E20-6CC4-41FB-9276-F2B5AE6607A4}" dt="2024-06-26T07:46:36.097" v="1532" actId="478"/>
          <ac:spMkLst>
            <pc:docMk/>
            <pc:sldMk cId="3721660300" sldId="1888"/>
            <ac:spMk id="2" creationId="{0A1CD780-76B2-0EC4-D16B-41D1CE3AB218}"/>
          </ac:spMkLst>
        </pc:spChg>
        <pc:spChg chg="del mod">
          <ac:chgData name="Lars Björkman" userId="10049411-c5d5-42b6-93f4-7d56d5eee647" providerId="ADAL" clId="{A16D6E20-6CC4-41FB-9276-F2B5AE6607A4}" dt="2024-06-26T07:46:38.110" v="1533" actId="478"/>
          <ac:spMkLst>
            <pc:docMk/>
            <pc:sldMk cId="3721660300" sldId="1888"/>
            <ac:spMk id="3" creationId="{A48B65E9-F9C3-A324-47BB-A874D49421B5}"/>
          </ac:spMkLst>
        </pc:spChg>
        <pc:spChg chg="add mod">
          <ac:chgData name="Lars Björkman" userId="10049411-c5d5-42b6-93f4-7d56d5eee647" providerId="ADAL" clId="{A16D6E20-6CC4-41FB-9276-F2B5AE6607A4}" dt="2024-06-26T07:49:01.176" v="1574" actId="1038"/>
          <ac:spMkLst>
            <pc:docMk/>
            <pc:sldMk cId="3721660300" sldId="1888"/>
            <ac:spMk id="4" creationId="{C00CF530-5FF8-F52B-7B75-2664797CF033}"/>
          </ac:spMkLst>
        </pc:spChg>
        <pc:spChg chg="del">
          <ac:chgData name="Lars Björkman" userId="10049411-c5d5-42b6-93f4-7d56d5eee647" providerId="ADAL" clId="{A16D6E20-6CC4-41FB-9276-F2B5AE6607A4}" dt="2024-06-25T20:27:23.452" v="1430" actId="478"/>
          <ac:spMkLst>
            <pc:docMk/>
            <pc:sldMk cId="3721660300" sldId="1888"/>
            <ac:spMk id="5" creationId="{1C17A196-6F6D-5710-7BC2-2341955AE000}"/>
          </ac:spMkLst>
        </pc:spChg>
        <pc:spChg chg="mod">
          <ac:chgData name="Lars Björkman" userId="10049411-c5d5-42b6-93f4-7d56d5eee647" providerId="ADAL" clId="{A16D6E20-6CC4-41FB-9276-F2B5AE6607A4}" dt="2024-06-26T07:48:52.523" v="1560" actId="1035"/>
          <ac:spMkLst>
            <pc:docMk/>
            <pc:sldMk cId="3721660300" sldId="1888"/>
            <ac:spMk id="7" creationId="{9135CF41-E7A6-1DFD-8F6A-A46A8210B461}"/>
          </ac:spMkLst>
        </pc:spChg>
        <pc:spChg chg="mod">
          <ac:chgData name="Lars Björkman" userId="10049411-c5d5-42b6-93f4-7d56d5eee647" providerId="ADAL" clId="{A16D6E20-6CC4-41FB-9276-F2B5AE6607A4}" dt="2024-06-26T18:06:32.432" v="4291" actId="255"/>
          <ac:spMkLst>
            <pc:docMk/>
            <pc:sldMk cId="3721660300" sldId="1888"/>
            <ac:spMk id="31" creationId="{3B5516A3-75DA-EC64-6D9B-C0BCED886256}"/>
          </ac:spMkLst>
        </pc:spChg>
      </pc:sldChg>
      <pc:sldChg chg="delSp modSp add mod">
        <pc:chgData name="Lars Björkman" userId="10049411-c5d5-42b6-93f4-7d56d5eee647" providerId="ADAL" clId="{A16D6E20-6CC4-41FB-9276-F2B5AE6607A4}" dt="2024-06-26T18:05:52.844" v="4285" actId="255"/>
        <pc:sldMkLst>
          <pc:docMk/>
          <pc:sldMk cId="2116758870" sldId="1889"/>
        </pc:sldMkLst>
        <pc:spChg chg="del">
          <ac:chgData name="Lars Björkman" userId="10049411-c5d5-42b6-93f4-7d56d5eee647" providerId="ADAL" clId="{A16D6E20-6CC4-41FB-9276-F2B5AE6607A4}" dt="2024-06-25T19:31:41.313" v="714" actId="478"/>
          <ac:spMkLst>
            <pc:docMk/>
            <pc:sldMk cId="2116758870" sldId="1889"/>
            <ac:spMk id="5" creationId="{1C17A196-6F6D-5710-7BC2-2341955AE000}"/>
          </ac:spMkLst>
        </pc:spChg>
        <pc:spChg chg="mod">
          <ac:chgData name="Lars Björkman" userId="10049411-c5d5-42b6-93f4-7d56d5eee647" providerId="ADAL" clId="{A16D6E20-6CC4-41FB-9276-F2B5AE6607A4}" dt="2024-06-26T07:54:49.264" v="1599" actId="179"/>
          <ac:spMkLst>
            <pc:docMk/>
            <pc:sldMk cId="2116758870" sldId="1889"/>
            <ac:spMk id="8" creationId="{6B10D4DA-A1ED-C2D5-23FE-7B5B75AF331E}"/>
          </ac:spMkLst>
        </pc:spChg>
        <pc:spChg chg="del">
          <ac:chgData name="Lars Björkman" userId="10049411-c5d5-42b6-93f4-7d56d5eee647" providerId="ADAL" clId="{A16D6E20-6CC4-41FB-9276-F2B5AE6607A4}" dt="2024-06-25T19:31:43.278" v="715" actId="478"/>
          <ac:spMkLst>
            <pc:docMk/>
            <pc:sldMk cId="2116758870" sldId="1889"/>
            <ac:spMk id="9" creationId="{700C37DF-D98C-ED2B-182F-6A5DD2367E86}"/>
          </ac:spMkLst>
        </pc:spChg>
        <pc:spChg chg="mod">
          <ac:chgData name="Lars Björkman" userId="10049411-c5d5-42b6-93f4-7d56d5eee647" providerId="ADAL" clId="{A16D6E20-6CC4-41FB-9276-F2B5AE6607A4}" dt="2024-06-26T18:05:52.844" v="4285" actId="255"/>
          <ac:spMkLst>
            <pc:docMk/>
            <pc:sldMk cId="2116758870" sldId="1889"/>
            <ac:spMk id="31" creationId="{3B5516A3-75DA-EC64-6D9B-C0BCED886256}"/>
          </ac:spMkLst>
        </pc:spChg>
      </pc:sldChg>
      <pc:sldChg chg="addSp delSp modSp add mod">
        <pc:chgData name="Lars Björkman" userId="10049411-c5d5-42b6-93f4-7d56d5eee647" providerId="ADAL" clId="{A16D6E20-6CC4-41FB-9276-F2B5AE6607A4}" dt="2024-06-26T18:06:06.214" v="4287" actId="255"/>
        <pc:sldMkLst>
          <pc:docMk/>
          <pc:sldMk cId="3162714140" sldId="1890"/>
        </pc:sldMkLst>
        <pc:spChg chg="add mod">
          <ac:chgData name="Lars Björkman" userId="10049411-c5d5-42b6-93f4-7d56d5eee647" providerId="ADAL" clId="{A16D6E20-6CC4-41FB-9276-F2B5AE6607A4}" dt="2024-06-25T19:42:00.934" v="1238" actId="1035"/>
          <ac:spMkLst>
            <pc:docMk/>
            <pc:sldMk cId="3162714140" sldId="1890"/>
            <ac:spMk id="2" creationId="{A75AC0B2-2F83-26BD-3CE0-9B8C4F8DDF76}"/>
          </ac:spMkLst>
        </pc:spChg>
        <pc:spChg chg="add mod">
          <ac:chgData name="Lars Björkman" userId="10049411-c5d5-42b6-93f4-7d56d5eee647" providerId="ADAL" clId="{A16D6E20-6CC4-41FB-9276-F2B5AE6607A4}" dt="2024-06-25T19:41:45.495" v="1186" actId="14100"/>
          <ac:spMkLst>
            <pc:docMk/>
            <pc:sldMk cId="3162714140" sldId="1890"/>
            <ac:spMk id="3" creationId="{164E7C62-7527-FE33-B318-87410FF8418A}"/>
          </ac:spMkLst>
        </pc:spChg>
        <pc:spChg chg="add del mod">
          <ac:chgData name="Lars Björkman" userId="10049411-c5d5-42b6-93f4-7d56d5eee647" providerId="ADAL" clId="{A16D6E20-6CC4-41FB-9276-F2B5AE6607A4}" dt="2024-06-25T19:41:55.797" v="1219" actId="1038"/>
          <ac:spMkLst>
            <pc:docMk/>
            <pc:sldMk cId="3162714140" sldId="1890"/>
            <ac:spMk id="8" creationId="{6B10D4DA-A1ED-C2D5-23FE-7B5B75AF331E}"/>
          </ac:spMkLst>
        </pc:spChg>
        <pc:spChg chg="mod">
          <ac:chgData name="Lars Björkman" userId="10049411-c5d5-42b6-93f4-7d56d5eee647" providerId="ADAL" clId="{A16D6E20-6CC4-41FB-9276-F2B5AE6607A4}" dt="2024-06-26T18:06:06.214" v="4287" actId="255"/>
          <ac:spMkLst>
            <pc:docMk/>
            <pc:sldMk cId="3162714140" sldId="1890"/>
            <ac:spMk id="31" creationId="{3B5516A3-75DA-EC64-6D9B-C0BCED886256}"/>
          </ac:spMkLst>
        </pc:spChg>
      </pc:sldChg>
      <pc:sldChg chg="addSp delSp modSp new mod">
        <pc:chgData name="Lars Björkman" userId="10049411-c5d5-42b6-93f4-7d56d5eee647" providerId="ADAL" clId="{A16D6E20-6CC4-41FB-9276-F2B5AE6607A4}" dt="2024-06-26T18:06:21.565" v="4289" actId="255"/>
        <pc:sldMkLst>
          <pc:docMk/>
          <pc:sldMk cId="2304714255" sldId="1891"/>
        </pc:sldMkLst>
        <pc:spChg chg="del mod">
          <ac:chgData name="Lars Björkman" userId="10049411-c5d5-42b6-93f4-7d56d5eee647" providerId="ADAL" clId="{A16D6E20-6CC4-41FB-9276-F2B5AE6607A4}" dt="2024-06-25T20:27:01.516" v="1428" actId="478"/>
          <ac:spMkLst>
            <pc:docMk/>
            <pc:sldMk cId="2304714255" sldId="1891"/>
            <ac:spMk id="2" creationId="{4938897F-D8B2-6528-3B0A-931CA0905C1D}"/>
          </ac:spMkLst>
        </pc:spChg>
        <pc:spChg chg="del">
          <ac:chgData name="Lars Björkman" userId="10049411-c5d5-42b6-93f4-7d56d5eee647" providerId="ADAL" clId="{A16D6E20-6CC4-41FB-9276-F2B5AE6607A4}" dt="2024-06-25T19:43:31.494" v="1278" actId="478"/>
          <ac:spMkLst>
            <pc:docMk/>
            <pc:sldMk cId="2304714255" sldId="1891"/>
            <ac:spMk id="3" creationId="{451A6892-CCC0-BA65-A8C5-70C0D9401FA5}"/>
          </ac:spMkLst>
        </pc:spChg>
        <pc:spChg chg="add del mod">
          <ac:chgData name="Lars Björkman" userId="10049411-c5d5-42b6-93f4-7d56d5eee647" providerId="ADAL" clId="{A16D6E20-6CC4-41FB-9276-F2B5AE6607A4}" dt="2024-06-25T20:00:44.837" v="1399" actId="478"/>
          <ac:spMkLst>
            <pc:docMk/>
            <pc:sldMk cId="2304714255" sldId="1891"/>
            <ac:spMk id="5" creationId="{D9D0AF0B-AC91-4E3F-0315-B88114E95788}"/>
          </ac:spMkLst>
        </pc:spChg>
        <pc:spChg chg="add mod">
          <ac:chgData name="Lars Björkman" userId="10049411-c5d5-42b6-93f4-7d56d5eee647" providerId="ADAL" clId="{A16D6E20-6CC4-41FB-9276-F2B5AE6607A4}" dt="2024-06-26T18:06:21.565" v="4289" actId="255"/>
          <ac:spMkLst>
            <pc:docMk/>
            <pc:sldMk cId="2304714255" sldId="1891"/>
            <ac:spMk id="7" creationId="{0B06BEFF-EFF5-AF96-4C78-628C8842FFFE}"/>
          </ac:spMkLst>
        </pc:spChg>
        <pc:graphicFrameChg chg="add mod">
          <ac:chgData name="Lars Björkman" userId="10049411-c5d5-42b6-93f4-7d56d5eee647" providerId="ADAL" clId="{A16D6E20-6CC4-41FB-9276-F2B5AE6607A4}" dt="2024-06-26T07:51:11.740" v="1596" actId="1038"/>
          <ac:graphicFrameMkLst>
            <pc:docMk/>
            <pc:sldMk cId="2304714255" sldId="1891"/>
            <ac:graphicFrameMk id="2" creationId="{24F335CD-52D9-3BA0-759B-C591A082FF85}"/>
          </ac:graphicFrameMkLst>
        </pc:graphicFrameChg>
        <pc:graphicFrameChg chg="add mod modGraphic">
          <ac:chgData name="Lars Björkman" userId="10049411-c5d5-42b6-93f4-7d56d5eee647" providerId="ADAL" clId="{A16D6E20-6CC4-41FB-9276-F2B5AE6607A4}" dt="2024-06-25T20:37:16.876" v="1484" actId="12385"/>
          <ac:graphicFrameMkLst>
            <pc:docMk/>
            <pc:sldMk cId="2304714255" sldId="1891"/>
            <ac:graphicFrameMk id="8" creationId="{6E3CB6E8-BF3E-4AFF-C06E-64905F119E8D}"/>
          </ac:graphicFrameMkLst>
        </pc:graphicFrameChg>
        <pc:graphicFrameChg chg="add del mod">
          <ac:chgData name="Lars Björkman" userId="10049411-c5d5-42b6-93f4-7d56d5eee647" providerId="ADAL" clId="{A16D6E20-6CC4-41FB-9276-F2B5AE6607A4}" dt="2024-06-25T20:47:35.748" v="1513" actId="478"/>
          <ac:graphicFrameMkLst>
            <pc:docMk/>
            <pc:sldMk cId="2304714255" sldId="1891"/>
            <ac:graphicFrameMk id="9" creationId="{DCB035F1-A451-A6E4-B013-572F5170049F}"/>
          </ac:graphicFrameMkLst>
        </pc:graphicFrameChg>
        <pc:graphicFrameChg chg="add del mod">
          <ac:chgData name="Lars Björkman" userId="10049411-c5d5-42b6-93f4-7d56d5eee647" providerId="ADAL" clId="{A16D6E20-6CC4-41FB-9276-F2B5AE6607A4}" dt="2024-06-26T07:50:59.511" v="1576" actId="478"/>
          <ac:graphicFrameMkLst>
            <pc:docMk/>
            <pc:sldMk cId="2304714255" sldId="1891"/>
            <ac:graphicFrameMk id="10" creationId="{8BB59B84-3463-9EDC-218C-BED6F62FBB85}"/>
          </ac:graphicFrameMkLst>
        </pc:graphicFrameChg>
        <pc:picChg chg="add del mod">
          <ac:chgData name="Lars Björkman" userId="10049411-c5d5-42b6-93f4-7d56d5eee647" providerId="ADAL" clId="{A16D6E20-6CC4-41FB-9276-F2B5AE6607A4}" dt="2024-06-25T20:36:32.018" v="1481" actId="478"/>
          <ac:picMkLst>
            <pc:docMk/>
            <pc:sldMk cId="2304714255" sldId="1891"/>
            <ac:picMk id="6" creationId="{1EBAEEB5-B35B-887F-A19B-F6043AAA56BD}"/>
          </ac:picMkLst>
        </pc:picChg>
      </pc:sldChg>
      <pc:sldChg chg="modSp add mod">
        <pc:chgData name="Lars Björkman" userId="10049411-c5d5-42b6-93f4-7d56d5eee647" providerId="ADAL" clId="{A16D6E20-6CC4-41FB-9276-F2B5AE6607A4}" dt="2024-06-26T18:06:45.043" v="4293" actId="255"/>
        <pc:sldMkLst>
          <pc:docMk/>
          <pc:sldMk cId="4080762569" sldId="1892"/>
        </pc:sldMkLst>
        <pc:spChg chg="mod">
          <ac:chgData name="Lars Björkman" userId="10049411-c5d5-42b6-93f4-7d56d5eee647" providerId="ADAL" clId="{A16D6E20-6CC4-41FB-9276-F2B5AE6607A4}" dt="2024-06-26T18:06:45.043" v="4293" actId="255"/>
          <ac:spMkLst>
            <pc:docMk/>
            <pc:sldMk cId="4080762569" sldId="1892"/>
            <ac:spMk id="31" creationId="{3B5516A3-75DA-EC64-6D9B-C0BCED886256}"/>
          </ac:spMkLst>
        </pc:spChg>
      </pc:sldChg>
      <pc:sldChg chg="add del">
        <pc:chgData name="Lars Björkman" userId="10049411-c5d5-42b6-93f4-7d56d5eee647" providerId="ADAL" clId="{A16D6E20-6CC4-41FB-9276-F2B5AE6607A4}" dt="2024-06-26T13:35:59.356" v="2039" actId="47"/>
        <pc:sldMkLst>
          <pc:docMk/>
          <pc:sldMk cId="2326577524" sldId="1893"/>
        </pc:sldMkLst>
      </pc:sldChg>
      <pc:sldChg chg="addSp delSp modSp add mod">
        <pc:chgData name="Lars Björkman" userId="10049411-c5d5-42b6-93f4-7d56d5eee647" providerId="ADAL" clId="{A16D6E20-6CC4-41FB-9276-F2B5AE6607A4}" dt="2024-06-27T15:40:08.528" v="5767" actId="1035"/>
        <pc:sldMkLst>
          <pc:docMk/>
          <pc:sldMk cId="75852286" sldId="1894"/>
        </pc:sldMkLst>
        <pc:spChg chg="add del mod">
          <ac:chgData name="Lars Björkman" userId="10049411-c5d5-42b6-93f4-7d56d5eee647" providerId="ADAL" clId="{A16D6E20-6CC4-41FB-9276-F2B5AE6607A4}" dt="2024-06-27T15:39:41.765" v="5715" actId="478"/>
          <ac:spMkLst>
            <pc:docMk/>
            <pc:sldMk cId="75852286" sldId="1894"/>
            <ac:spMk id="2" creationId="{E77D41EE-547C-27A1-BE09-1C98E8DFE551}"/>
          </ac:spMkLst>
        </pc:spChg>
        <pc:spChg chg="add del mod">
          <ac:chgData name="Lars Björkman" userId="10049411-c5d5-42b6-93f4-7d56d5eee647" providerId="ADAL" clId="{A16D6E20-6CC4-41FB-9276-F2B5AE6607A4}" dt="2024-06-27T15:39:41.765" v="5715" actId="478"/>
          <ac:spMkLst>
            <pc:docMk/>
            <pc:sldMk cId="75852286" sldId="1894"/>
            <ac:spMk id="4" creationId="{78EA665B-2913-8398-9733-CCB22BE911F6}"/>
          </ac:spMkLst>
        </pc:spChg>
        <pc:spChg chg="add del mod">
          <ac:chgData name="Lars Björkman" userId="10049411-c5d5-42b6-93f4-7d56d5eee647" providerId="ADAL" clId="{A16D6E20-6CC4-41FB-9276-F2B5AE6607A4}" dt="2024-06-27T15:39:41.765" v="5715" actId="478"/>
          <ac:spMkLst>
            <pc:docMk/>
            <pc:sldMk cId="75852286" sldId="1894"/>
            <ac:spMk id="5" creationId="{E7D2888D-59C3-9F3C-0484-5C46FCF0C93C}"/>
          </ac:spMkLst>
        </pc:spChg>
        <pc:spChg chg="add del mod">
          <ac:chgData name="Lars Björkman" userId="10049411-c5d5-42b6-93f4-7d56d5eee647" providerId="ADAL" clId="{A16D6E20-6CC4-41FB-9276-F2B5AE6607A4}" dt="2024-06-27T15:39:41.765" v="5715" actId="478"/>
          <ac:spMkLst>
            <pc:docMk/>
            <pc:sldMk cId="75852286" sldId="1894"/>
            <ac:spMk id="6" creationId="{E0AFAA79-796C-DEE4-05D1-BB97D8B55D61}"/>
          </ac:spMkLst>
        </pc:spChg>
        <pc:spChg chg="add del mod">
          <ac:chgData name="Lars Björkman" userId="10049411-c5d5-42b6-93f4-7d56d5eee647" providerId="ADAL" clId="{A16D6E20-6CC4-41FB-9276-F2B5AE6607A4}" dt="2024-06-26T13:33:57.615" v="1968" actId="478"/>
          <ac:spMkLst>
            <pc:docMk/>
            <pc:sldMk cId="75852286" sldId="1894"/>
            <ac:spMk id="11" creationId="{B3524166-0288-79CF-16D1-B75CA897FFDD}"/>
          </ac:spMkLst>
        </pc:spChg>
        <pc:spChg chg="mod">
          <ac:chgData name="Lars Björkman" userId="10049411-c5d5-42b6-93f4-7d56d5eee647" providerId="ADAL" clId="{A16D6E20-6CC4-41FB-9276-F2B5AE6607A4}" dt="2024-06-27T15:39:35.146" v="5714" actId="1076"/>
          <ac:spMkLst>
            <pc:docMk/>
            <pc:sldMk cId="75852286" sldId="1894"/>
            <ac:spMk id="12" creationId="{00000000-0000-0000-0000-000000000000}"/>
          </ac:spMkLst>
        </pc:spChg>
        <pc:picChg chg="add mod">
          <ac:chgData name="Lars Björkman" userId="10049411-c5d5-42b6-93f4-7d56d5eee647" providerId="ADAL" clId="{A16D6E20-6CC4-41FB-9276-F2B5AE6607A4}" dt="2024-06-27T15:40:08.528" v="5767" actId="1035"/>
          <ac:picMkLst>
            <pc:docMk/>
            <pc:sldMk cId="75852286" sldId="1894"/>
            <ac:picMk id="11" creationId="{2EAE72E6-5316-BA39-4D07-B0098651DAEC}"/>
          </ac:picMkLst>
        </pc:picChg>
        <pc:cxnChg chg="add del mod">
          <ac:chgData name="Lars Björkman" userId="10049411-c5d5-42b6-93f4-7d56d5eee647" providerId="ADAL" clId="{A16D6E20-6CC4-41FB-9276-F2B5AE6607A4}" dt="2024-06-27T15:39:41.765" v="5715" actId="478"/>
          <ac:cxnSpMkLst>
            <pc:docMk/>
            <pc:sldMk cId="75852286" sldId="1894"/>
            <ac:cxnSpMk id="7" creationId="{2FAF66C1-CB31-5778-187B-6498DD6B3B1F}"/>
          </ac:cxnSpMkLst>
        </pc:cxnChg>
        <pc:cxnChg chg="add del mod">
          <ac:chgData name="Lars Björkman" userId="10049411-c5d5-42b6-93f4-7d56d5eee647" providerId="ADAL" clId="{A16D6E20-6CC4-41FB-9276-F2B5AE6607A4}" dt="2024-06-27T15:39:41.765" v="5715" actId="478"/>
          <ac:cxnSpMkLst>
            <pc:docMk/>
            <pc:sldMk cId="75852286" sldId="1894"/>
            <ac:cxnSpMk id="8" creationId="{1117AC1B-B614-97D4-2523-3A80D47571AA}"/>
          </ac:cxnSpMkLst>
        </pc:cxnChg>
        <pc:cxnChg chg="add del mod">
          <ac:chgData name="Lars Björkman" userId="10049411-c5d5-42b6-93f4-7d56d5eee647" providerId="ADAL" clId="{A16D6E20-6CC4-41FB-9276-F2B5AE6607A4}" dt="2024-06-27T15:39:41.765" v="5715" actId="478"/>
          <ac:cxnSpMkLst>
            <pc:docMk/>
            <pc:sldMk cId="75852286" sldId="1894"/>
            <ac:cxnSpMk id="9" creationId="{47D9B7A6-BC70-60E2-7715-5C353A53BF4F}"/>
          </ac:cxnSpMkLst>
        </pc:cxnChg>
        <pc:cxnChg chg="add del mod">
          <ac:chgData name="Lars Björkman" userId="10049411-c5d5-42b6-93f4-7d56d5eee647" providerId="ADAL" clId="{A16D6E20-6CC4-41FB-9276-F2B5AE6607A4}" dt="2024-06-27T15:39:41.765" v="5715" actId="478"/>
          <ac:cxnSpMkLst>
            <pc:docMk/>
            <pc:sldMk cId="75852286" sldId="1894"/>
            <ac:cxnSpMk id="10" creationId="{6FCA3BEB-E9AC-6526-1BF4-8ADB460E4380}"/>
          </ac:cxnSpMkLst>
        </pc:cxnChg>
      </pc:sldChg>
      <pc:sldChg chg="addSp delSp modSp add del mod">
        <pc:chgData name="Lars Björkman" userId="10049411-c5d5-42b6-93f4-7d56d5eee647" providerId="ADAL" clId="{A16D6E20-6CC4-41FB-9276-F2B5AE6607A4}" dt="2024-06-26T18:29:44.660" v="5305" actId="47"/>
        <pc:sldMkLst>
          <pc:docMk/>
          <pc:sldMk cId="2630576698" sldId="1895"/>
        </pc:sldMkLst>
        <pc:spChg chg="del">
          <ac:chgData name="Lars Björkman" userId="10049411-c5d5-42b6-93f4-7d56d5eee647" providerId="ADAL" clId="{A16D6E20-6CC4-41FB-9276-F2B5AE6607A4}" dt="2024-06-26T13:31:59.282" v="1964" actId="478"/>
          <ac:spMkLst>
            <pc:docMk/>
            <pc:sldMk cId="2630576698" sldId="1895"/>
            <ac:spMk id="2" creationId="{E77D41EE-547C-27A1-BE09-1C98E8DFE551}"/>
          </ac:spMkLst>
        </pc:spChg>
        <pc:spChg chg="del">
          <ac:chgData name="Lars Björkman" userId="10049411-c5d5-42b6-93f4-7d56d5eee647" providerId="ADAL" clId="{A16D6E20-6CC4-41FB-9276-F2B5AE6607A4}" dt="2024-06-26T13:35:11.375" v="2005" actId="478"/>
          <ac:spMkLst>
            <pc:docMk/>
            <pc:sldMk cId="2630576698" sldId="1895"/>
            <ac:spMk id="3" creationId="{1BA89E26-523C-F7E0-AB28-C03E130E70F3}"/>
          </ac:spMkLst>
        </pc:spChg>
        <pc:spChg chg="del">
          <ac:chgData name="Lars Björkman" userId="10049411-c5d5-42b6-93f4-7d56d5eee647" providerId="ADAL" clId="{A16D6E20-6CC4-41FB-9276-F2B5AE6607A4}" dt="2024-06-26T13:31:59.282" v="1964" actId="478"/>
          <ac:spMkLst>
            <pc:docMk/>
            <pc:sldMk cId="2630576698" sldId="1895"/>
            <ac:spMk id="4" creationId="{78EA665B-2913-8398-9733-CCB22BE911F6}"/>
          </ac:spMkLst>
        </pc:spChg>
        <pc:spChg chg="del">
          <ac:chgData name="Lars Björkman" userId="10049411-c5d5-42b6-93f4-7d56d5eee647" providerId="ADAL" clId="{A16D6E20-6CC4-41FB-9276-F2B5AE6607A4}" dt="2024-06-26T13:31:59.282" v="1964" actId="478"/>
          <ac:spMkLst>
            <pc:docMk/>
            <pc:sldMk cId="2630576698" sldId="1895"/>
            <ac:spMk id="5" creationId="{E7D2888D-59C3-9F3C-0484-5C46FCF0C93C}"/>
          </ac:spMkLst>
        </pc:spChg>
        <pc:spChg chg="del">
          <ac:chgData name="Lars Björkman" userId="10049411-c5d5-42b6-93f4-7d56d5eee647" providerId="ADAL" clId="{A16D6E20-6CC4-41FB-9276-F2B5AE6607A4}" dt="2024-06-26T13:31:59.282" v="1964" actId="478"/>
          <ac:spMkLst>
            <pc:docMk/>
            <pc:sldMk cId="2630576698" sldId="1895"/>
            <ac:spMk id="6" creationId="{E0AFAA79-796C-DEE4-05D1-BB97D8B55D61}"/>
          </ac:spMkLst>
        </pc:spChg>
        <pc:spChg chg="add mod">
          <ac:chgData name="Lars Björkman" userId="10049411-c5d5-42b6-93f4-7d56d5eee647" providerId="ADAL" clId="{A16D6E20-6CC4-41FB-9276-F2B5AE6607A4}" dt="2024-06-26T13:35:17.130" v="2037" actId="1036"/>
          <ac:spMkLst>
            <pc:docMk/>
            <pc:sldMk cId="2630576698" sldId="1895"/>
            <ac:spMk id="11" creationId="{65DBE6BF-B9C6-0752-3C2D-177D738BEDDC}"/>
          </ac:spMkLst>
        </pc:spChg>
        <pc:spChg chg="mod">
          <ac:chgData name="Lars Björkman" userId="10049411-c5d5-42b6-93f4-7d56d5eee647" providerId="ADAL" clId="{A16D6E20-6CC4-41FB-9276-F2B5AE6607A4}" dt="2024-06-26T18:00:32.579" v="4239" actId="255"/>
          <ac:spMkLst>
            <pc:docMk/>
            <pc:sldMk cId="2630576698" sldId="1895"/>
            <ac:spMk id="12" creationId="{00000000-0000-0000-0000-000000000000}"/>
          </ac:spMkLst>
        </pc:spChg>
        <pc:cxnChg chg="del mod">
          <ac:chgData name="Lars Björkman" userId="10049411-c5d5-42b6-93f4-7d56d5eee647" providerId="ADAL" clId="{A16D6E20-6CC4-41FB-9276-F2B5AE6607A4}" dt="2024-06-26T13:31:59.282" v="1964" actId="478"/>
          <ac:cxnSpMkLst>
            <pc:docMk/>
            <pc:sldMk cId="2630576698" sldId="1895"/>
            <ac:cxnSpMk id="7" creationId="{2FAF66C1-CB31-5778-187B-6498DD6B3B1F}"/>
          </ac:cxnSpMkLst>
        </pc:cxnChg>
        <pc:cxnChg chg="del">
          <ac:chgData name="Lars Björkman" userId="10049411-c5d5-42b6-93f4-7d56d5eee647" providerId="ADAL" clId="{A16D6E20-6CC4-41FB-9276-F2B5AE6607A4}" dt="2024-06-26T13:31:59.282" v="1964" actId="478"/>
          <ac:cxnSpMkLst>
            <pc:docMk/>
            <pc:sldMk cId="2630576698" sldId="1895"/>
            <ac:cxnSpMk id="8" creationId="{1117AC1B-B614-97D4-2523-3A80D47571AA}"/>
          </ac:cxnSpMkLst>
        </pc:cxnChg>
        <pc:cxnChg chg="del mod">
          <ac:chgData name="Lars Björkman" userId="10049411-c5d5-42b6-93f4-7d56d5eee647" providerId="ADAL" clId="{A16D6E20-6CC4-41FB-9276-F2B5AE6607A4}" dt="2024-06-26T13:31:59.282" v="1964" actId="478"/>
          <ac:cxnSpMkLst>
            <pc:docMk/>
            <pc:sldMk cId="2630576698" sldId="1895"/>
            <ac:cxnSpMk id="9" creationId="{47D9B7A6-BC70-60E2-7715-5C353A53BF4F}"/>
          </ac:cxnSpMkLst>
        </pc:cxnChg>
        <pc:cxnChg chg="del">
          <ac:chgData name="Lars Björkman" userId="10049411-c5d5-42b6-93f4-7d56d5eee647" providerId="ADAL" clId="{A16D6E20-6CC4-41FB-9276-F2B5AE6607A4}" dt="2024-06-26T13:31:59.282" v="1964" actId="478"/>
          <ac:cxnSpMkLst>
            <pc:docMk/>
            <pc:sldMk cId="2630576698" sldId="1895"/>
            <ac:cxnSpMk id="10" creationId="{6FCA3BEB-E9AC-6526-1BF4-8ADB460E4380}"/>
          </ac:cxnSpMkLst>
        </pc:cxnChg>
      </pc:sldChg>
      <pc:sldChg chg="modSp add mod">
        <pc:chgData name="Lars Björkman" userId="10049411-c5d5-42b6-93f4-7d56d5eee647" providerId="ADAL" clId="{A16D6E20-6CC4-41FB-9276-F2B5AE6607A4}" dt="2024-06-27T15:41:20.998" v="5818" actId="20577"/>
        <pc:sldMkLst>
          <pc:docMk/>
          <pc:sldMk cId="2682450392" sldId="1896"/>
        </pc:sldMkLst>
        <pc:spChg chg="mod">
          <ac:chgData name="Lars Björkman" userId="10049411-c5d5-42b6-93f4-7d56d5eee647" providerId="ADAL" clId="{A16D6E20-6CC4-41FB-9276-F2B5AE6607A4}" dt="2024-06-27T15:41:20.998" v="5818" actId="20577"/>
          <ac:spMkLst>
            <pc:docMk/>
            <pc:sldMk cId="2682450392" sldId="1896"/>
            <ac:spMk id="11" creationId="{65DBE6BF-B9C6-0752-3C2D-177D738BEDDC}"/>
          </ac:spMkLst>
        </pc:spChg>
        <pc:spChg chg="mod">
          <ac:chgData name="Lars Björkman" userId="10049411-c5d5-42b6-93f4-7d56d5eee647" providerId="ADAL" clId="{A16D6E20-6CC4-41FB-9276-F2B5AE6607A4}" dt="2024-06-26T18:00:13.839" v="4237" actId="255"/>
          <ac:spMkLst>
            <pc:docMk/>
            <pc:sldMk cId="2682450392" sldId="1896"/>
            <ac:spMk id="12" creationId="{00000000-0000-0000-0000-000000000000}"/>
          </ac:spMkLst>
        </pc:spChg>
      </pc:sldChg>
      <pc:sldChg chg="modSp add mod">
        <pc:chgData name="Lars Björkman" userId="10049411-c5d5-42b6-93f4-7d56d5eee647" providerId="ADAL" clId="{A16D6E20-6CC4-41FB-9276-F2B5AE6607A4}" dt="2024-06-28T07:29:19.282" v="8660" actId="20577"/>
        <pc:sldMkLst>
          <pc:docMk/>
          <pc:sldMk cId="2425013763" sldId="1897"/>
        </pc:sldMkLst>
        <pc:spChg chg="mod">
          <ac:chgData name="Lars Björkman" userId="10049411-c5d5-42b6-93f4-7d56d5eee647" providerId="ADAL" clId="{A16D6E20-6CC4-41FB-9276-F2B5AE6607A4}" dt="2024-06-28T07:29:19.282" v="8660" actId="20577"/>
          <ac:spMkLst>
            <pc:docMk/>
            <pc:sldMk cId="2425013763" sldId="1897"/>
            <ac:spMk id="5" creationId="{00000000-0000-0000-0000-000000000000}"/>
          </ac:spMkLst>
        </pc:spChg>
      </pc:sldChg>
      <pc:sldChg chg="addSp delSp modSp add del mod">
        <pc:chgData name="Lars Björkman" userId="10049411-c5d5-42b6-93f4-7d56d5eee647" providerId="ADAL" clId="{A16D6E20-6CC4-41FB-9276-F2B5AE6607A4}" dt="2024-06-28T07:28:42.513" v="8653" actId="2696"/>
        <pc:sldMkLst>
          <pc:docMk/>
          <pc:sldMk cId="3623510930" sldId="1897"/>
        </pc:sldMkLst>
        <pc:spChg chg="add mod">
          <ac:chgData name="Lars Björkman" userId="10049411-c5d5-42b6-93f4-7d56d5eee647" providerId="ADAL" clId="{A16D6E20-6CC4-41FB-9276-F2B5AE6607A4}" dt="2024-06-26T14:11:19.937" v="3286" actId="207"/>
          <ac:spMkLst>
            <pc:docMk/>
            <pc:sldMk cId="3623510930" sldId="1897"/>
            <ac:spMk id="3" creationId="{018E578A-E428-18ED-D26E-A264B0280F7D}"/>
          </ac:spMkLst>
        </pc:spChg>
        <pc:spChg chg="mod">
          <ac:chgData name="Lars Björkman" userId="10049411-c5d5-42b6-93f4-7d56d5eee647" providerId="ADAL" clId="{A16D6E20-6CC4-41FB-9276-F2B5AE6607A4}" dt="2024-06-26T18:28:14.955" v="5304" actId="113"/>
          <ac:spMkLst>
            <pc:docMk/>
            <pc:sldMk cId="3623510930" sldId="1897"/>
            <ac:spMk id="5" creationId="{00000000-0000-0000-0000-000000000000}"/>
          </ac:spMkLst>
        </pc:spChg>
        <pc:spChg chg="add mod">
          <ac:chgData name="Lars Björkman" userId="10049411-c5d5-42b6-93f4-7d56d5eee647" providerId="ADAL" clId="{A16D6E20-6CC4-41FB-9276-F2B5AE6607A4}" dt="2024-06-26T14:10:43.449" v="3285" actId="1036"/>
          <ac:spMkLst>
            <pc:docMk/>
            <pc:sldMk cId="3623510930" sldId="1897"/>
            <ac:spMk id="6" creationId="{12C36826-39D4-A10C-1FFA-442E22B37537}"/>
          </ac:spMkLst>
        </pc:spChg>
        <pc:spChg chg="add mod">
          <ac:chgData name="Lars Björkman" userId="10049411-c5d5-42b6-93f4-7d56d5eee647" providerId="ADAL" clId="{A16D6E20-6CC4-41FB-9276-F2B5AE6607A4}" dt="2024-06-26T14:11:46.803" v="3291" actId="207"/>
          <ac:spMkLst>
            <pc:docMk/>
            <pc:sldMk cId="3623510930" sldId="1897"/>
            <ac:spMk id="7" creationId="{173D5B41-FE4F-132A-5258-497FE5E9EFE5}"/>
          </ac:spMkLst>
        </pc:spChg>
        <pc:spChg chg="add del mod">
          <ac:chgData name="Lars Björkman" userId="10049411-c5d5-42b6-93f4-7d56d5eee647" providerId="ADAL" clId="{A16D6E20-6CC4-41FB-9276-F2B5AE6607A4}" dt="2024-06-26T13:50:52.740" v="2451" actId="478"/>
          <ac:spMkLst>
            <pc:docMk/>
            <pc:sldMk cId="3623510930" sldId="1897"/>
            <ac:spMk id="8" creationId="{373C7723-2D07-E90B-E4FA-86AA1B0AAD43}"/>
          </ac:spMkLst>
        </pc:spChg>
        <pc:spChg chg="add mod">
          <ac:chgData name="Lars Björkman" userId="10049411-c5d5-42b6-93f4-7d56d5eee647" providerId="ADAL" clId="{A16D6E20-6CC4-41FB-9276-F2B5AE6607A4}" dt="2024-06-26T14:10:43.449" v="3285" actId="1036"/>
          <ac:spMkLst>
            <pc:docMk/>
            <pc:sldMk cId="3623510930" sldId="1897"/>
            <ac:spMk id="9" creationId="{30CE263D-28A8-071A-8FD9-AFDEDAFCBBA9}"/>
          </ac:spMkLst>
        </pc:spChg>
        <pc:spChg chg="add mod ord">
          <ac:chgData name="Lars Björkman" userId="10049411-c5d5-42b6-93f4-7d56d5eee647" providerId="ADAL" clId="{A16D6E20-6CC4-41FB-9276-F2B5AE6607A4}" dt="2024-06-26T14:10:43.449" v="3285" actId="1036"/>
          <ac:spMkLst>
            <pc:docMk/>
            <pc:sldMk cId="3623510930" sldId="1897"/>
            <ac:spMk id="11" creationId="{99AB2E65-BDED-32B7-2BC8-AD87160DE247}"/>
          </ac:spMkLst>
        </pc:spChg>
        <pc:spChg chg="add mod">
          <ac:chgData name="Lars Björkman" userId="10049411-c5d5-42b6-93f4-7d56d5eee647" providerId="ADAL" clId="{A16D6E20-6CC4-41FB-9276-F2B5AE6607A4}" dt="2024-06-26T14:10:43.449" v="3285" actId="1036"/>
          <ac:spMkLst>
            <pc:docMk/>
            <pc:sldMk cId="3623510930" sldId="1897"/>
            <ac:spMk id="12" creationId="{16D818B5-F5E0-CDB0-841B-0902C21661ED}"/>
          </ac:spMkLst>
        </pc:spChg>
        <pc:spChg chg="add mod">
          <ac:chgData name="Lars Björkman" userId="10049411-c5d5-42b6-93f4-7d56d5eee647" providerId="ADAL" clId="{A16D6E20-6CC4-41FB-9276-F2B5AE6607A4}" dt="2024-06-26T14:10:43.449" v="3285" actId="1036"/>
          <ac:spMkLst>
            <pc:docMk/>
            <pc:sldMk cId="3623510930" sldId="1897"/>
            <ac:spMk id="13" creationId="{E7A1D720-840C-5814-852B-33EB0364E864}"/>
          </ac:spMkLst>
        </pc:spChg>
        <pc:picChg chg="del">
          <ac:chgData name="Lars Björkman" userId="10049411-c5d5-42b6-93f4-7d56d5eee647" providerId="ADAL" clId="{A16D6E20-6CC4-41FB-9276-F2B5AE6607A4}" dt="2024-06-26T13:43:26.937" v="2233" actId="478"/>
          <ac:picMkLst>
            <pc:docMk/>
            <pc:sldMk cId="3623510930" sldId="1897"/>
            <ac:picMk id="2" creationId="{00000000-0000-0000-0000-000000000000}"/>
          </ac:picMkLst>
        </pc:picChg>
        <pc:picChg chg="add mod">
          <ac:chgData name="Lars Björkman" userId="10049411-c5d5-42b6-93f4-7d56d5eee647" providerId="ADAL" clId="{A16D6E20-6CC4-41FB-9276-F2B5AE6607A4}" dt="2024-06-26T14:10:43.449" v="3285" actId="1036"/>
          <ac:picMkLst>
            <pc:docMk/>
            <pc:sldMk cId="3623510930" sldId="1897"/>
            <ac:picMk id="4" creationId="{2DCFA5EF-36CD-569B-1B94-1CE3A3830D62}"/>
          </ac:picMkLst>
        </pc:picChg>
        <pc:cxnChg chg="add del mod">
          <ac:chgData name="Lars Björkman" userId="10049411-c5d5-42b6-93f4-7d56d5eee647" providerId="ADAL" clId="{A16D6E20-6CC4-41FB-9276-F2B5AE6607A4}" dt="2024-06-26T14:10:34.083" v="3253" actId="478"/>
          <ac:cxnSpMkLst>
            <pc:docMk/>
            <pc:sldMk cId="3623510930" sldId="1897"/>
            <ac:cxnSpMk id="15" creationId="{93F90288-3CA1-E3A5-E548-B15FAB835D47}"/>
          </ac:cxnSpMkLst>
        </pc:cxnChg>
      </pc:sldChg>
      <pc:sldChg chg="addSp delSp modSp add mod">
        <pc:chgData name="Lars Björkman" userId="10049411-c5d5-42b6-93f4-7d56d5eee647" providerId="ADAL" clId="{A16D6E20-6CC4-41FB-9276-F2B5AE6607A4}" dt="2024-06-28T07:26:56.210" v="8621" actId="6549"/>
        <pc:sldMkLst>
          <pc:docMk/>
          <pc:sldMk cId="3922513457" sldId="1898"/>
        </pc:sldMkLst>
        <pc:spChg chg="del">
          <ac:chgData name="Lars Björkman" userId="10049411-c5d5-42b6-93f4-7d56d5eee647" providerId="ADAL" clId="{A16D6E20-6CC4-41FB-9276-F2B5AE6607A4}" dt="2024-06-26T17:40:43.450" v="3906" actId="478"/>
          <ac:spMkLst>
            <pc:docMk/>
            <pc:sldMk cId="3922513457" sldId="1898"/>
            <ac:spMk id="2" creationId="{F56BA22B-BA52-E41D-5E10-04CC6111F1E9}"/>
          </ac:spMkLst>
        </pc:spChg>
        <pc:spChg chg="mod topLvl">
          <ac:chgData name="Lars Björkman" userId="10049411-c5d5-42b6-93f4-7d56d5eee647" providerId="ADAL" clId="{A16D6E20-6CC4-41FB-9276-F2B5AE6607A4}" dt="2024-06-28T07:26:56.210" v="8621" actId="6549"/>
          <ac:spMkLst>
            <pc:docMk/>
            <pc:sldMk cId="3922513457" sldId="1898"/>
            <ac:spMk id="5" creationId="{BA49E475-AA08-D722-8D44-2802D4451A1F}"/>
          </ac:spMkLst>
        </pc:spChg>
        <pc:spChg chg="mod">
          <ac:chgData name="Lars Björkman" userId="10049411-c5d5-42b6-93f4-7d56d5eee647" providerId="ADAL" clId="{A16D6E20-6CC4-41FB-9276-F2B5AE6607A4}" dt="2024-06-27T16:15:58.025" v="6178" actId="20577"/>
          <ac:spMkLst>
            <pc:docMk/>
            <pc:sldMk cId="3922513457" sldId="1898"/>
            <ac:spMk id="8" creationId="{4AC035C0-5D93-C59D-1231-D25E7DBB3809}"/>
          </ac:spMkLst>
        </pc:spChg>
        <pc:spChg chg="mod">
          <ac:chgData name="Lars Björkman" userId="10049411-c5d5-42b6-93f4-7d56d5eee647" providerId="ADAL" clId="{A16D6E20-6CC4-41FB-9276-F2B5AE6607A4}" dt="2024-06-26T18:20:30.854" v="5105" actId="113"/>
          <ac:spMkLst>
            <pc:docMk/>
            <pc:sldMk cId="3922513457" sldId="1898"/>
            <ac:spMk id="10" creationId="{A5F4C679-E805-34E5-69D6-8B30AF0A8EF5}"/>
          </ac:spMkLst>
        </pc:spChg>
        <pc:spChg chg="del mod">
          <ac:chgData name="Lars Björkman" userId="10049411-c5d5-42b6-93f4-7d56d5eee647" providerId="ADAL" clId="{A16D6E20-6CC4-41FB-9276-F2B5AE6607A4}" dt="2024-06-26T17:55:23.246" v="4028" actId="478"/>
          <ac:spMkLst>
            <pc:docMk/>
            <pc:sldMk cId="3922513457" sldId="1898"/>
            <ac:spMk id="11" creationId="{183B54E8-5617-45E9-EBCF-0F9473653569}"/>
          </ac:spMkLst>
        </pc:spChg>
        <pc:spChg chg="del mod">
          <ac:chgData name="Lars Björkman" userId="10049411-c5d5-42b6-93f4-7d56d5eee647" providerId="ADAL" clId="{A16D6E20-6CC4-41FB-9276-F2B5AE6607A4}" dt="2024-06-26T17:55:25.682" v="4029" actId="478"/>
          <ac:spMkLst>
            <pc:docMk/>
            <pc:sldMk cId="3922513457" sldId="1898"/>
            <ac:spMk id="12" creationId="{AF145351-32FE-7EA7-E8A7-B1975D28D8E0}"/>
          </ac:spMkLst>
        </pc:spChg>
        <pc:spChg chg="del mod topLvl">
          <ac:chgData name="Lars Björkman" userId="10049411-c5d5-42b6-93f4-7d56d5eee647" providerId="ADAL" clId="{A16D6E20-6CC4-41FB-9276-F2B5AE6607A4}" dt="2024-06-26T17:55:27.833" v="4030" actId="478"/>
          <ac:spMkLst>
            <pc:docMk/>
            <pc:sldMk cId="3922513457" sldId="1898"/>
            <ac:spMk id="13" creationId="{7AEF0C9A-6907-82EA-2FE4-3832148BF27D}"/>
          </ac:spMkLst>
        </pc:spChg>
        <pc:grpChg chg="add del mod">
          <ac:chgData name="Lars Björkman" userId="10049411-c5d5-42b6-93f4-7d56d5eee647" providerId="ADAL" clId="{A16D6E20-6CC4-41FB-9276-F2B5AE6607A4}" dt="2024-06-26T17:55:27.833" v="4030" actId="478"/>
          <ac:grpSpMkLst>
            <pc:docMk/>
            <pc:sldMk cId="3922513457" sldId="1898"/>
            <ac:grpSpMk id="3" creationId="{463C63A2-5565-AF08-7266-5F5D8F2D7A9D}"/>
          </ac:grpSpMkLst>
        </pc:grpChg>
        <pc:grpChg chg="del">
          <ac:chgData name="Lars Björkman" userId="10049411-c5d5-42b6-93f4-7d56d5eee647" providerId="ADAL" clId="{A16D6E20-6CC4-41FB-9276-F2B5AE6607A4}" dt="2024-06-26T17:40:46.539" v="3907" actId="478"/>
          <ac:grpSpMkLst>
            <pc:docMk/>
            <pc:sldMk cId="3922513457" sldId="1898"/>
            <ac:grpSpMk id="4" creationId="{B5F92B2E-CD02-CCEC-695B-65E6B1203321}"/>
          </ac:grpSpMkLst>
        </pc:grpChg>
      </pc:sldChg>
      <pc:sldChg chg="addSp delSp modSp add mod">
        <pc:chgData name="Lars Björkman" userId="10049411-c5d5-42b6-93f4-7d56d5eee647" providerId="ADAL" clId="{A16D6E20-6CC4-41FB-9276-F2B5AE6607A4}" dt="2024-06-27T16:09:22.531" v="6149" actId="1036"/>
        <pc:sldMkLst>
          <pc:docMk/>
          <pc:sldMk cId="2393734818" sldId="1899"/>
        </pc:sldMkLst>
        <pc:spChg chg="add mod">
          <ac:chgData name="Lars Björkman" userId="10049411-c5d5-42b6-93f4-7d56d5eee647" providerId="ADAL" clId="{A16D6E20-6CC4-41FB-9276-F2B5AE6607A4}" dt="2024-06-26T18:19:22.852" v="5096" actId="113"/>
          <ac:spMkLst>
            <pc:docMk/>
            <pc:sldMk cId="2393734818" sldId="1899"/>
            <ac:spMk id="2" creationId="{4DDA01D7-AD21-1502-C1B8-5E1F824F8786}"/>
          </ac:spMkLst>
        </pc:spChg>
        <pc:spChg chg="add mod">
          <ac:chgData name="Lars Björkman" userId="10049411-c5d5-42b6-93f4-7d56d5eee647" providerId="ADAL" clId="{A16D6E20-6CC4-41FB-9276-F2B5AE6607A4}" dt="2024-06-27T16:09:22.531" v="6149" actId="1036"/>
          <ac:spMkLst>
            <pc:docMk/>
            <pc:sldMk cId="2393734818" sldId="1899"/>
            <ac:spMk id="3" creationId="{BCE2EB2C-D837-53DB-8835-33B06BBE61C9}"/>
          </ac:spMkLst>
        </pc:spChg>
        <pc:spChg chg="mod">
          <ac:chgData name="Lars Björkman" userId="10049411-c5d5-42b6-93f4-7d56d5eee647" providerId="ADAL" clId="{A16D6E20-6CC4-41FB-9276-F2B5AE6607A4}" dt="2024-06-27T16:09:12.846" v="6137" actId="20577"/>
          <ac:spMkLst>
            <pc:docMk/>
            <pc:sldMk cId="2393734818" sldId="1899"/>
            <ac:spMk id="11" creationId="{65DBE6BF-B9C6-0752-3C2D-177D738BEDDC}"/>
          </ac:spMkLst>
        </pc:spChg>
        <pc:spChg chg="del">
          <ac:chgData name="Lars Björkman" userId="10049411-c5d5-42b6-93f4-7d56d5eee647" providerId="ADAL" clId="{A16D6E20-6CC4-41FB-9276-F2B5AE6607A4}" dt="2024-06-26T18:09:23.516" v="4304" actId="478"/>
          <ac:spMkLst>
            <pc:docMk/>
            <pc:sldMk cId="2393734818" sldId="1899"/>
            <ac:spMk id="12" creationId="{00000000-0000-0000-0000-000000000000}"/>
          </ac:spMkLst>
        </pc:spChg>
      </pc:sldChg>
      <pc:sldChg chg="addSp modSp add mod">
        <pc:chgData name="Lars Björkman" userId="10049411-c5d5-42b6-93f4-7d56d5eee647" providerId="ADAL" clId="{A16D6E20-6CC4-41FB-9276-F2B5AE6607A4}" dt="2024-06-28T07:27:52.224" v="8652" actId="6549"/>
        <pc:sldMkLst>
          <pc:docMk/>
          <pc:sldMk cId="3853381031" sldId="1900"/>
        </pc:sldMkLst>
        <pc:spChg chg="mod">
          <ac:chgData name="Lars Björkman" userId="10049411-c5d5-42b6-93f4-7d56d5eee647" providerId="ADAL" clId="{A16D6E20-6CC4-41FB-9276-F2B5AE6607A4}" dt="2024-06-26T18:25:06.757" v="5222" actId="113"/>
          <ac:spMkLst>
            <pc:docMk/>
            <pc:sldMk cId="3853381031" sldId="1900"/>
            <ac:spMk id="2" creationId="{4DDA01D7-AD21-1502-C1B8-5E1F824F8786}"/>
          </ac:spMkLst>
        </pc:spChg>
        <pc:spChg chg="add mod">
          <ac:chgData name="Lars Björkman" userId="10049411-c5d5-42b6-93f4-7d56d5eee647" providerId="ADAL" clId="{A16D6E20-6CC4-41FB-9276-F2B5AE6607A4}" dt="2024-06-27T16:22:27.619" v="6218" actId="6549"/>
          <ac:spMkLst>
            <pc:docMk/>
            <pc:sldMk cId="3853381031" sldId="1900"/>
            <ac:spMk id="3" creationId="{48F7A92A-29B0-35D4-35B7-6C46C4D120CD}"/>
          </ac:spMkLst>
        </pc:spChg>
        <pc:spChg chg="mod">
          <ac:chgData name="Lars Björkman" userId="10049411-c5d5-42b6-93f4-7d56d5eee647" providerId="ADAL" clId="{A16D6E20-6CC4-41FB-9276-F2B5AE6607A4}" dt="2024-06-28T07:27:52.224" v="8652" actId="6549"/>
          <ac:spMkLst>
            <pc:docMk/>
            <pc:sldMk cId="3853381031" sldId="1900"/>
            <ac:spMk id="11" creationId="{65DBE6BF-B9C6-0752-3C2D-177D738BEDDC}"/>
          </ac:spMkLst>
        </pc:spChg>
      </pc:sldChg>
      <pc:sldChg chg="modSp add mod">
        <pc:chgData name="Lars Björkman" userId="10049411-c5d5-42b6-93f4-7d56d5eee647" providerId="ADAL" clId="{A16D6E20-6CC4-41FB-9276-F2B5AE6607A4}" dt="2024-06-27T13:59:26.928" v="5608" actId="207"/>
        <pc:sldMkLst>
          <pc:docMk/>
          <pc:sldMk cId="1121081463" sldId="1901"/>
        </pc:sldMkLst>
        <pc:spChg chg="mod">
          <ac:chgData name="Lars Björkman" userId="10049411-c5d5-42b6-93f4-7d56d5eee647" providerId="ADAL" clId="{A16D6E20-6CC4-41FB-9276-F2B5AE6607A4}" dt="2024-06-27T13:59:26.928" v="5608" actId="207"/>
          <ac:spMkLst>
            <pc:docMk/>
            <pc:sldMk cId="1121081463" sldId="1901"/>
            <ac:spMk id="13" creationId="{00000000-0000-0000-0000-000000000000}"/>
          </ac:spMkLst>
        </pc:spChg>
      </pc:sldChg>
      <pc:sldChg chg="addSp delSp modSp add mod">
        <pc:chgData name="Lars Björkman" userId="10049411-c5d5-42b6-93f4-7d56d5eee647" providerId="ADAL" clId="{A16D6E20-6CC4-41FB-9276-F2B5AE6607A4}" dt="2024-06-28T07:32:38.132" v="8704" actId="20577"/>
        <pc:sldMkLst>
          <pc:docMk/>
          <pc:sldMk cId="1534169204" sldId="1902"/>
        </pc:sldMkLst>
        <pc:spChg chg="add mod">
          <ac:chgData name="Lars Björkman" userId="10049411-c5d5-42b6-93f4-7d56d5eee647" providerId="ADAL" clId="{A16D6E20-6CC4-41FB-9276-F2B5AE6607A4}" dt="2024-06-28T07:32:38.132" v="8704" actId="20577"/>
          <ac:spMkLst>
            <pc:docMk/>
            <pc:sldMk cId="1534169204" sldId="1902"/>
            <ac:spMk id="2" creationId="{B932D1F0-AC17-5E65-E5E0-5230CA3BE55D}"/>
          </ac:spMkLst>
        </pc:spChg>
        <pc:spChg chg="del">
          <ac:chgData name="Lars Björkman" userId="10049411-c5d5-42b6-93f4-7d56d5eee647" providerId="ADAL" clId="{A16D6E20-6CC4-41FB-9276-F2B5AE6607A4}" dt="2024-06-27T16:24:41.564" v="6328" actId="478"/>
          <ac:spMkLst>
            <pc:docMk/>
            <pc:sldMk cId="1534169204" sldId="1902"/>
            <ac:spMk id="3" creationId="{018E578A-E428-18ED-D26E-A264B0280F7D}"/>
          </ac:spMkLst>
        </pc:spChg>
        <pc:spChg chg="mod">
          <ac:chgData name="Lars Björkman" userId="10049411-c5d5-42b6-93f4-7d56d5eee647" providerId="ADAL" clId="{A16D6E20-6CC4-41FB-9276-F2B5AE6607A4}" dt="2024-06-28T07:32:21.500" v="8701" actId="20577"/>
          <ac:spMkLst>
            <pc:docMk/>
            <pc:sldMk cId="1534169204" sldId="1902"/>
            <ac:spMk id="5" creationId="{00000000-0000-0000-0000-000000000000}"/>
          </ac:spMkLst>
        </pc:spChg>
        <pc:spChg chg="del">
          <ac:chgData name="Lars Björkman" userId="10049411-c5d5-42b6-93f4-7d56d5eee647" providerId="ADAL" clId="{A16D6E20-6CC4-41FB-9276-F2B5AE6607A4}" dt="2024-06-27T16:24:41.564" v="6328" actId="478"/>
          <ac:spMkLst>
            <pc:docMk/>
            <pc:sldMk cId="1534169204" sldId="1902"/>
            <ac:spMk id="6" creationId="{12C36826-39D4-A10C-1FFA-442E22B37537}"/>
          </ac:spMkLst>
        </pc:spChg>
        <pc:spChg chg="del">
          <ac:chgData name="Lars Björkman" userId="10049411-c5d5-42b6-93f4-7d56d5eee647" providerId="ADAL" clId="{A16D6E20-6CC4-41FB-9276-F2B5AE6607A4}" dt="2024-06-27T16:24:41.564" v="6328" actId="478"/>
          <ac:spMkLst>
            <pc:docMk/>
            <pc:sldMk cId="1534169204" sldId="1902"/>
            <ac:spMk id="7" creationId="{173D5B41-FE4F-132A-5258-497FE5E9EFE5}"/>
          </ac:spMkLst>
        </pc:spChg>
        <pc:spChg chg="del">
          <ac:chgData name="Lars Björkman" userId="10049411-c5d5-42b6-93f4-7d56d5eee647" providerId="ADAL" clId="{A16D6E20-6CC4-41FB-9276-F2B5AE6607A4}" dt="2024-06-27T16:24:41.564" v="6328" actId="478"/>
          <ac:spMkLst>
            <pc:docMk/>
            <pc:sldMk cId="1534169204" sldId="1902"/>
            <ac:spMk id="9" creationId="{30CE263D-28A8-071A-8FD9-AFDEDAFCBBA9}"/>
          </ac:spMkLst>
        </pc:spChg>
        <pc:spChg chg="del">
          <ac:chgData name="Lars Björkman" userId="10049411-c5d5-42b6-93f4-7d56d5eee647" providerId="ADAL" clId="{A16D6E20-6CC4-41FB-9276-F2B5AE6607A4}" dt="2024-06-27T16:24:41.564" v="6328" actId="478"/>
          <ac:spMkLst>
            <pc:docMk/>
            <pc:sldMk cId="1534169204" sldId="1902"/>
            <ac:spMk id="11" creationId="{99AB2E65-BDED-32B7-2BC8-AD87160DE247}"/>
          </ac:spMkLst>
        </pc:spChg>
        <pc:spChg chg="del">
          <ac:chgData name="Lars Björkman" userId="10049411-c5d5-42b6-93f4-7d56d5eee647" providerId="ADAL" clId="{A16D6E20-6CC4-41FB-9276-F2B5AE6607A4}" dt="2024-06-27T16:24:41.564" v="6328" actId="478"/>
          <ac:spMkLst>
            <pc:docMk/>
            <pc:sldMk cId="1534169204" sldId="1902"/>
            <ac:spMk id="12" creationId="{16D818B5-F5E0-CDB0-841B-0902C21661ED}"/>
          </ac:spMkLst>
        </pc:spChg>
        <pc:spChg chg="del">
          <ac:chgData name="Lars Björkman" userId="10049411-c5d5-42b6-93f4-7d56d5eee647" providerId="ADAL" clId="{A16D6E20-6CC4-41FB-9276-F2B5AE6607A4}" dt="2024-06-27T16:24:41.564" v="6328" actId="478"/>
          <ac:spMkLst>
            <pc:docMk/>
            <pc:sldMk cId="1534169204" sldId="1902"/>
            <ac:spMk id="13" creationId="{E7A1D720-840C-5814-852B-33EB0364E864}"/>
          </ac:spMkLst>
        </pc:spChg>
        <pc:picChg chg="del">
          <ac:chgData name="Lars Björkman" userId="10049411-c5d5-42b6-93f4-7d56d5eee647" providerId="ADAL" clId="{A16D6E20-6CC4-41FB-9276-F2B5AE6607A4}" dt="2024-06-27T16:24:41.564" v="6328" actId="478"/>
          <ac:picMkLst>
            <pc:docMk/>
            <pc:sldMk cId="1534169204" sldId="1902"/>
            <ac:picMk id="4" creationId="{2DCFA5EF-36CD-569B-1B94-1CE3A3830D62}"/>
          </ac:picMkLst>
        </pc:picChg>
      </pc:sldChg>
      <pc:sldChg chg="addSp delSp modSp add mod">
        <pc:chgData name="Lars Björkman" userId="10049411-c5d5-42b6-93f4-7d56d5eee647" providerId="ADAL" clId="{A16D6E20-6CC4-41FB-9276-F2B5AE6607A4}" dt="2024-06-28T07:37:13.099" v="8744" actId="20577"/>
        <pc:sldMkLst>
          <pc:docMk/>
          <pc:sldMk cId="1126190861" sldId="1903"/>
        </pc:sldMkLst>
        <pc:spChg chg="del">
          <ac:chgData name="Lars Björkman" userId="10049411-c5d5-42b6-93f4-7d56d5eee647" providerId="ADAL" clId="{A16D6E20-6CC4-41FB-9276-F2B5AE6607A4}" dt="2024-06-27T16:26:39.224" v="6371" actId="478"/>
          <ac:spMkLst>
            <pc:docMk/>
            <pc:sldMk cId="1126190861" sldId="1903"/>
            <ac:spMk id="2" creationId="{B932D1F0-AC17-5E65-E5E0-5230CA3BE55D}"/>
          </ac:spMkLst>
        </pc:spChg>
        <pc:spChg chg="add mod">
          <ac:chgData name="Lars Björkman" userId="10049411-c5d5-42b6-93f4-7d56d5eee647" providerId="ADAL" clId="{A16D6E20-6CC4-41FB-9276-F2B5AE6607A4}" dt="2024-06-28T07:37:13.099" v="8744" actId="20577"/>
          <ac:spMkLst>
            <pc:docMk/>
            <pc:sldMk cId="1126190861" sldId="1903"/>
            <ac:spMk id="3" creationId="{C42C6D10-A784-113F-EEF6-F60BEB27BC55}"/>
          </ac:spMkLst>
        </pc:spChg>
        <pc:spChg chg="mod">
          <ac:chgData name="Lars Björkman" userId="10049411-c5d5-42b6-93f4-7d56d5eee647" providerId="ADAL" clId="{A16D6E20-6CC4-41FB-9276-F2B5AE6607A4}" dt="2024-06-28T07:33:04.708" v="8708" actId="20577"/>
          <ac:spMkLst>
            <pc:docMk/>
            <pc:sldMk cId="1126190861" sldId="1903"/>
            <ac:spMk id="5" creationId="{00000000-0000-0000-0000-000000000000}"/>
          </ac:spMkLst>
        </pc:spChg>
      </pc:sldChg>
      <pc:sldChg chg="modSp add mod">
        <pc:chgData name="Lars Björkman" userId="10049411-c5d5-42b6-93f4-7d56d5eee647" providerId="ADAL" clId="{A16D6E20-6CC4-41FB-9276-F2B5AE6607A4}" dt="2024-06-28T07:34:58.397" v="8730" actId="20577"/>
        <pc:sldMkLst>
          <pc:docMk/>
          <pc:sldMk cId="3982578120" sldId="1904"/>
        </pc:sldMkLst>
        <pc:spChg chg="mod">
          <ac:chgData name="Lars Björkman" userId="10049411-c5d5-42b6-93f4-7d56d5eee647" providerId="ADAL" clId="{A16D6E20-6CC4-41FB-9276-F2B5AE6607A4}" dt="2024-06-27T17:25:54.128" v="6603" actId="255"/>
          <ac:spMkLst>
            <pc:docMk/>
            <pc:sldMk cId="3982578120" sldId="1904"/>
            <ac:spMk id="2" creationId="{B932D1F0-AC17-5E65-E5E0-5230CA3BE55D}"/>
          </ac:spMkLst>
        </pc:spChg>
        <pc:spChg chg="mod">
          <ac:chgData name="Lars Björkman" userId="10049411-c5d5-42b6-93f4-7d56d5eee647" providerId="ADAL" clId="{A16D6E20-6CC4-41FB-9276-F2B5AE6607A4}" dt="2024-06-28T07:34:58.397" v="8730" actId="20577"/>
          <ac:spMkLst>
            <pc:docMk/>
            <pc:sldMk cId="3982578120" sldId="1904"/>
            <ac:spMk id="5" creationId="{00000000-0000-0000-0000-000000000000}"/>
          </ac:spMkLst>
        </pc:spChg>
      </pc:sldChg>
      <pc:sldChg chg="addSp delSp modSp add mod">
        <pc:chgData name="Lars Björkman" userId="10049411-c5d5-42b6-93f4-7d56d5eee647" providerId="ADAL" clId="{A16D6E20-6CC4-41FB-9276-F2B5AE6607A4}" dt="2024-06-28T07:39:49.542" v="8829" actId="1036"/>
        <pc:sldMkLst>
          <pc:docMk/>
          <pc:sldMk cId="330090197" sldId="1905"/>
        </pc:sldMkLst>
        <pc:spChg chg="del">
          <ac:chgData name="Lars Björkman" userId="10049411-c5d5-42b6-93f4-7d56d5eee647" providerId="ADAL" clId="{A16D6E20-6CC4-41FB-9276-F2B5AE6607A4}" dt="2024-06-27T17:34:08.747" v="6732" actId="478"/>
          <ac:spMkLst>
            <pc:docMk/>
            <pc:sldMk cId="330090197" sldId="1905"/>
            <ac:spMk id="2" creationId="{3C33D981-8FAB-47EF-9496-E35DFAEBF674}"/>
          </ac:spMkLst>
        </pc:spChg>
        <pc:spChg chg="add mod">
          <ac:chgData name="Lars Björkman" userId="10049411-c5d5-42b6-93f4-7d56d5eee647" providerId="ADAL" clId="{A16D6E20-6CC4-41FB-9276-F2B5AE6607A4}" dt="2024-06-28T07:39:44.593" v="8801" actId="255"/>
          <ac:spMkLst>
            <pc:docMk/>
            <pc:sldMk cId="330090197" sldId="1905"/>
            <ac:spMk id="2" creationId="{CA552A8C-97CD-148B-0EAB-EBD8F356B739}"/>
          </ac:spMkLst>
        </pc:spChg>
        <pc:spChg chg="del">
          <ac:chgData name="Lars Björkman" userId="10049411-c5d5-42b6-93f4-7d56d5eee647" providerId="ADAL" clId="{A16D6E20-6CC4-41FB-9276-F2B5AE6607A4}" dt="2024-06-27T17:34:08.747" v="6732" actId="478"/>
          <ac:spMkLst>
            <pc:docMk/>
            <pc:sldMk cId="330090197" sldId="1905"/>
            <ac:spMk id="3" creationId="{E086966E-CF05-DE2F-7EFE-BCA0A1545165}"/>
          </ac:spMkLst>
        </pc:spChg>
        <pc:spChg chg="del">
          <ac:chgData name="Lars Björkman" userId="10049411-c5d5-42b6-93f4-7d56d5eee647" providerId="ADAL" clId="{A16D6E20-6CC4-41FB-9276-F2B5AE6607A4}" dt="2024-06-27T17:34:08.747" v="6732" actId="478"/>
          <ac:spMkLst>
            <pc:docMk/>
            <pc:sldMk cId="330090197" sldId="1905"/>
            <ac:spMk id="13" creationId="{16B8AF1C-337B-FFE2-D97F-4CAF1097FFE5}"/>
          </ac:spMkLst>
        </pc:spChg>
        <pc:spChg chg="add del mod">
          <ac:chgData name="Lars Björkman" userId="10049411-c5d5-42b6-93f4-7d56d5eee647" providerId="ADAL" clId="{A16D6E20-6CC4-41FB-9276-F2B5AE6607A4}" dt="2024-06-27T17:34:14.091" v="6734" actId="478"/>
          <ac:spMkLst>
            <pc:docMk/>
            <pc:sldMk cId="330090197" sldId="1905"/>
            <ac:spMk id="15" creationId="{54DCE889-3811-2FDD-8987-2CCE4DC36ED7}"/>
          </ac:spMkLst>
        </pc:spChg>
        <pc:spChg chg="add mod">
          <ac:chgData name="Lars Björkman" userId="10049411-c5d5-42b6-93f4-7d56d5eee647" providerId="ADAL" clId="{A16D6E20-6CC4-41FB-9276-F2B5AE6607A4}" dt="2024-06-28T07:39:49.542" v="8829" actId="1036"/>
          <ac:spMkLst>
            <pc:docMk/>
            <pc:sldMk cId="330090197" sldId="1905"/>
            <ac:spMk id="16" creationId="{1C27520F-9FE6-5E43-2259-E4CDB532EC21}"/>
          </ac:spMkLst>
        </pc:spChg>
        <pc:grpChg chg="del">
          <ac:chgData name="Lars Björkman" userId="10049411-c5d5-42b6-93f4-7d56d5eee647" providerId="ADAL" clId="{A16D6E20-6CC4-41FB-9276-F2B5AE6607A4}" dt="2024-06-27T17:34:08.747" v="6732" actId="478"/>
          <ac:grpSpMkLst>
            <pc:docMk/>
            <pc:sldMk cId="330090197" sldId="1905"/>
            <ac:grpSpMk id="4" creationId="{C5024D07-0BEB-47F0-98E4-DE1070282D98}"/>
          </ac:grpSpMkLst>
        </pc:grpChg>
      </pc:sldChg>
      <pc:sldChg chg="modSp add mod">
        <pc:chgData name="Lars Björkman" userId="10049411-c5d5-42b6-93f4-7d56d5eee647" providerId="ADAL" clId="{A16D6E20-6CC4-41FB-9276-F2B5AE6607A4}" dt="2024-06-27T17:46:22.103" v="6904" actId="255"/>
        <pc:sldMkLst>
          <pc:docMk/>
          <pc:sldMk cId="2254234491" sldId="1906"/>
        </pc:sldMkLst>
        <pc:spChg chg="mod">
          <ac:chgData name="Lars Björkman" userId="10049411-c5d5-42b6-93f4-7d56d5eee647" providerId="ADAL" clId="{A16D6E20-6CC4-41FB-9276-F2B5AE6607A4}" dt="2024-06-27T17:46:22.103" v="6904" actId="255"/>
          <ac:spMkLst>
            <pc:docMk/>
            <pc:sldMk cId="2254234491" sldId="1906"/>
            <ac:spMk id="4" creationId="{00000000-0000-0000-0000-000000000000}"/>
          </ac:spMkLst>
        </pc:spChg>
        <pc:spChg chg="mod">
          <ac:chgData name="Lars Björkman" userId="10049411-c5d5-42b6-93f4-7d56d5eee647" providerId="ADAL" clId="{A16D6E20-6CC4-41FB-9276-F2B5AE6607A4}" dt="2024-06-27T17:45:55.243" v="6901" actId="2711"/>
          <ac:spMkLst>
            <pc:docMk/>
            <pc:sldMk cId="2254234491" sldId="1906"/>
            <ac:spMk id="13" creationId="{47EEF771-F29F-B27E-EFC8-51D3FB600C60}"/>
          </ac:spMkLst>
        </pc:spChg>
      </pc:sldChg>
      <pc:sldChg chg="addSp delSp modSp add mod">
        <pc:chgData name="Lars Björkman" userId="10049411-c5d5-42b6-93f4-7d56d5eee647" providerId="ADAL" clId="{A16D6E20-6CC4-41FB-9276-F2B5AE6607A4}" dt="2024-06-28T07:49:38.713" v="8881" actId="6549"/>
        <pc:sldMkLst>
          <pc:docMk/>
          <pc:sldMk cId="306743288" sldId="1907"/>
        </pc:sldMkLst>
        <pc:spChg chg="mod">
          <ac:chgData name="Lars Björkman" userId="10049411-c5d5-42b6-93f4-7d56d5eee647" providerId="ADAL" clId="{A16D6E20-6CC4-41FB-9276-F2B5AE6607A4}" dt="2024-06-28T07:49:33.149" v="8880" actId="255"/>
          <ac:spMkLst>
            <pc:docMk/>
            <pc:sldMk cId="306743288" sldId="1907"/>
            <ac:spMk id="2" creationId="{E629342A-4A89-0A05-9890-6023710B6AE1}"/>
          </ac:spMkLst>
        </pc:spChg>
        <pc:spChg chg="del">
          <ac:chgData name="Lars Björkman" userId="10049411-c5d5-42b6-93f4-7d56d5eee647" providerId="ADAL" clId="{A16D6E20-6CC4-41FB-9276-F2B5AE6607A4}" dt="2024-06-27T17:40:35.161" v="6757" actId="478"/>
          <ac:spMkLst>
            <pc:docMk/>
            <pc:sldMk cId="306743288" sldId="1907"/>
            <ac:spMk id="3" creationId="{EC2042F9-A5EE-EF17-0082-4A200E58071D}"/>
          </ac:spMkLst>
        </pc:spChg>
        <pc:spChg chg="add mod">
          <ac:chgData name="Lars Björkman" userId="10049411-c5d5-42b6-93f4-7d56d5eee647" providerId="ADAL" clId="{A16D6E20-6CC4-41FB-9276-F2B5AE6607A4}" dt="2024-06-28T07:49:38.713" v="8881" actId="6549"/>
          <ac:spMkLst>
            <pc:docMk/>
            <pc:sldMk cId="306743288" sldId="1907"/>
            <ac:spMk id="4" creationId="{2FB83A5F-68A3-DF87-26B8-ED8C13ACA91A}"/>
          </ac:spMkLst>
        </pc:spChg>
      </pc:sldChg>
      <pc:sldChg chg="modSp add mod">
        <pc:chgData name="Lars Björkman" userId="10049411-c5d5-42b6-93f4-7d56d5eee647" providerId="ADAL" clId="{A16D6E20-6CC4-41FB-9276-F2B5AE6607A4}" dt="2024-06-28T07:50:11.924" v="8884" actId="255"/>
        <pc:sldMkLst>
          <pc:docMk/>
          <pc:sldMk cId="2807810018" sldId="1908"/>
        </pc:sldMkLst>
        <pc:spChg chg="mod">
          <ac:chgData name="Lars Björkman" userId="10049411-c5d5-42b6-93f4-7d56d5eee647" providerId="ADAL" clId="{A16D6E20-6CC4-41FB-9276-F2B5AE6607A4}" dt="2024-06-28T07:50:11.924" v="8884" actId="255"/>
          <ac:spMkLst>
            <pc:docMk/>
            <pc:sldMk cId="2807810018" sldId="1908"/>
            <ac:spMk id="2" creationId="{E629342A-4A89-0A05-9890-6023710B6AE1}"/>
          </ac:spMkLst>
        </pc:spChg>
        <pc:spChg chg="mod">
          <ac:chgData name="Lars Björkman" userId="10049411-c5d5-42b6-93f4-7d56d5eee647" providerId="ADAL" clId="{A16D6E20-6CC4-41FB-9276-F2B5AE6607A4}" dt="2024-06-28T07:50:01.934" v="8882" actId="21"/>
          <ac:spMkLst>
            <pc:docMk/>
            <pc:sldMk cId="2807810018" sldId="1908"/>
            <ac:spMk id="4" creationId="{2FB83A5F-68A3-DF87-26B8-ED8C13ACA91A}"/>
          </ac:spMkLst>
        </pc:spChg>
      </pc:sldChg>
      <pc:sldChg chg="delSp modSp add mod">
        <pc:chgData name="Lars Björkman" userId="10049411-c5d5-42b6-93f4-7d56d5eee647" providerId="ADAL" clId="{A16D6E20-6CC4-41FB-9276-F2B5AE6607A4}" dt="2024-06-27T17:45:20.116" v="6900" actId="478"/>
        <pc:sldMkLst>
          <pc:docMk/>
          <pc:sldMk cId="2309628692" sldId="1909"/>
        </pc:sldMkLst>
        <pc:spChg chg="mod">
          <ac:chgData name="Lars Björkman" userId="10049411-c5d5-42b6-93f4-7d56d5eee647" providerId="ADAL" clId="{A16D6E20-6CC4-41FB-9276-F2B5AE6607A4}" dt="2024-06-27T17:45:14.902" v="6899" actId="1076"/>
          <ac:spMkLst>
            <pc:docMk/>
            <pc:sldMk cId="2309628692" sldId="1909"/>
            <ac:spMk id="2" creationId="{3C33D981-8FAB-47EF-9496-E35DFAEBF674}"/>
          </ac:spMkLst>
        </pc:spChg>
        <pc:spChg chg="del">
          <ac:chgData name="Lars Björkman" userId="10049411-c5d5-42b6-93f4-7d56d5eee647" providerId="ADAL" clId="{A16D6E20-6CC4-41FB-9276-F2B5AE6607A4}" dt="2024-06-27T17:45:20.116" v="6900" actId="478"/>
          <ac:spMkLst>
            <pc:docMk/>
            <pc:sldMk cId="2309628692" sldId="1909"/>
            <ac:spMk id="3" creationId="{E086966E-CF05-DE2F-7EFE-BCA0A1545165}"/>
          </ac:spMkLst>
        </pc:spChg>
        <pc:spChg chg="del">
          <ac:chgData name="Lars Björkman" userId="10049411-c5d5-42b6-93f4-7d56d5eee647" providerId="ADAL" clId="{A16D6E20-6CC4-41FB-9276-F2B5AE6607A4}" dt="2024-06-27T17:45:20.116" v="6900" actId="478"/>
          <ac:spMkLst>
            <pc:docMk/>
            <pc:sldMk cId="2309628692" sldId="1909"/>
            <ac:spMk id="13" creationId="{16B8AF1C-337B-FFE2-D97F-4CAF1097FFE5}"/>
          </ac:spMkLst>
        </pc:spChg>
      </pc:sldChg>
      <pc:sldChg chg="modSp add mod">
        <pc:chgData name="Lars Björkman" userId="10049411-c5d5-42b6-93f4-7d56d5eee647" providerId="ADAL" clId="{A16D6E20-6CC4-41FB-9276-F2B5AE6607A4}" dt="2024-06-27T17:51:35.191" v="7036" actId="1038"/>
        <pc:sldMkLst>
          <pc:docMk/>
          <pc:sldMk cId="1941151992" sldId="1910"/>
        </pc:sldMkLst>
        <pc:spChg chg="mod">
          <ac:chgData name="Lars Björkman" userId="10049411-c5d5-42b6-93f4-7d56d5eee647" providerId="ADAL" clId="{A16D6E20-6CC4-41FB-9276-F2B5AE6607A4}" dt="2024-06-27T17:51:35.191" v="7036" actId="1038"/>
          <ac:spMkLst>
            <pc:docMk/>
            <pc:sldMk cId="1941151992" sldId="1910"/>
            <ac:spMk id="2" creationId="{3C33D981-8FAB-47EF-9496-E35DFAEBF674}"/>
          </ac:spMkLst>
        </pc:spChg>
      </pc:sldChg>
      <pc:sldChg chg="modSp add mod">
        <pc:chgData name="Lars Björkman" userId="10049411-c5d5-42b6-93f4-7d56d5eee647" providerId="ADAL" clId="{A16D6E20-6CC4-41FB-9276-F2B5AE6607A4}" dt="2024-06-27T17:59:43.595" v="7132" actId="207"/>
        <pc:sldMkLst>
          <pc:docMk/>
          <pc:sldMk cId="4089910728" sldId="1911"/>
        </pc:sldMkLst>
        <pc:spChg chg="mod">
          <ac:chgData name="Lars Björkman" userId="10049411-c5d5-42b6-93f4-7d56d5eee647" providerId="ADAL" clId="{A16D6E20-6CC4-41FB-9276-F2B5AE6607A4}" dt="2024-06-27T17:59:36.409" v="7131" actId="2711"/>
          <ac:spMkLst>
            <pc:docMk/>
            <pc:sldMk cId="4089910728" sldId="1911"/>
            <ac:spMk id="2" creationId="{76F67A4A-7EF8-C1F0-38C1-84EC3CCAB61E}"/>
          </ac:spMkLst>
        </pc:spChg>
        <pc:spChg chg="mod">
          <ac:chgData name="Lars Björkman" userId="10049411-c5d5-42b6-93f4-7d56d5eee647" providerId="ADAL" clId="{A16D6E20-6CC4-41FB-9276-F2B5AE6607A4}" dt="2024-06-27T17:59:43.595" v="7132" actId="207"/>
          <ac:spMkLst>
            <pc:docMk/>
            <pc:sldMk cId="4089910728" sldId="1911"/>
            <ac:spMk id="4" creationId="{00000000-0000-0000-0000-000000000000}"/>
          </ac:spMkLst>
        </pc:spChg>
        <pc:spChg chg="mod">
          <ac:chgData name="Lars Björkman" userId="10049411-c5d5-42b6-93f4-7d56d5eee647" providerId="ADAL" clId="{A16D6E20-6CC4-41FB-9276-F2B5AE6607A4}" dt="2024-06-27T17:59:36.409" v="7131" actId="2711"/>
          <ac:spMkLst>
            <pc:docMk/>
            <pc:sldMk cId="4089910728" sldId="1911"/>
            <ac:spMk id="5" creationId="{00000000-0000-0000-0000-000000000000}"/>
          </ac:spMkLst>
        </pc:spChg>
        <pc:spChg chg="mod">
          <ac:chgData name="Lars Björkman" userId="10049411-c5d5-42b6-93f4-7d56d5eee647" providerId="ADAL" clId="{A16D6E20-6CC4-41FB-9276-F2B5AE6607A4}" dt="2024-06-27T17:59:36.409" v="7131" actId="2711"/>
          <ac:spMkLst>
            <pc:docMk/>
            <pc:sldMk cId="4089910728" sldId="1911"/>
            <ac:spMk id="6" creationId="{00000000-0000-0000-0000-000000000000}"/>
          </ac:spMkLst>
        </pc:spChg>
        <pc:spChg chg="mod">
          <ac:chgData name="Lars Björkman" userId="10049411-c5d5-42b6-93f4-7d56d5eee647" providerId="ADAL" clId="{A16D6E20-6CC4-41FB-9276-F2B5AE6607A4}" dt="2024-06-27T17:59:36.409" v="7131" actId="2711"/>
          <ac:spMkLst>
            <pc:docMk/>
            <pc:sldMk cId="4089910728" sldId="1911"/>
            <ac:spMk id="7" creationId="{00000000-0000-0000-0000-000000000000}"/>
          </ac:spMkLst>
        </pc:spChg>
        <pc:spChg chg="mod">
          <ac:chgData name="Lars Björkman" userId="10049411-c5d5-42b6-93f4-7d56d5eee647" providerId="ADAL" clId="{A16D6E20-6CC4-41FB-9276-F2B5AE6607A4}" dt="2024-06-27T17:59:36.409" v="7131" actId="2711"/>
          <ac:spMkLst>
            <pc:docMk/>
            <pc:sldMk cId="4089910728" sldId="1911"/>
            <ac:spMk id="8" creationId="{00000000-0000-0000-0000-000000000000}"/>
          </ac:spMkLst>
        </pc:spChg>
        <pc:spChg chg="mod">
          <ac:chgData name="Lars Björkman" userId="10049411-c5d5-42b6-93f4-7d56d5eee647" providerId="ADAL" clId="{A16D6E20-6CC4-41FB-9276-F2B5AE6607A4}" dt="2024-06-27T17:59:36.409" v="7131" actId="2711"/>
          <ac:spMkLst>
            <pc:docMk/>
            <pc:sldMk cId="4089910728" sldId="1911"/>
            <ac:spMk id="11" creationId="{00000000-0000-0000-0000-000000000000}"/>
          </ac:spMkLst>
        </pc:spChg>
        <pc:spChg chg="mod">
          <ac:chgData name="Lars Björkman" userId="10049411-c5d5-42b6-93f4-7d56d5eee647" providerId="ADAL" clId="{A16D6E20-6CC4-41FB-9276-F2B5AE6607A4}" dt="2024-06-27T17:59:36.409" v="7131" actId="2711"/>
          <ac:spMkLst>
            <pc:docMk/>
            <pc:sldMk cId="4089910728" sldId="1911"/>
            <ac:spMk id="12" creationId="{00000000-0000-0000-0000-000000000000}"/>
          </ac:spMkLst>
        </pc:spChg>
        <pc:spChg chg="mod">
          <ac:chgData name="Lars Björkman" userId="10049411-c5d5-42b6-93f4-7d56d5eee647" providerId="ADAL" clId="{A16D6E20-6CC4-41FB-9276-F2B5AE6607A4}" dt="2024-06-27T17:59:36.409" v="7131" actId="2711"/>
          <ac:spMkLst>
            <pc:docMk/>
            <pc:sldMk cId="4089910728" sldId="1911"/>
            <ac:spMk id="13" creationId="{00000000-0000-0000-0000-000000000000}"/>
          </ac:spMkLst>
        </pc:spChg>
        <pc:spChg chg="mod">
          <ac:chgData name="Lars Björkman" userId="10049411-c5d5-42b6-93f4-7d56d5eee647" providerId="ADAL" clId="{A16D6E20-6CC4-41FB-9276-F2B5AE6607A4}" dt="2024-06-27T17:59:36.409" v="7131" actId="2711"/>
          <ac:spMkLst>
            <pc:docMk/>
            <pc:sldMk cId="4089910728" sldId="1911"/>
            <ac:spMk id="15" creationId="{00000000-0000-0000-0000-000000000000}"/>
          </ac:spMkLst>
        </pc:spChg>
        <pc:spChg chg="mod">
          <ac:chgData name="Lars Björkman" userId="10049411-c5d5-42b6-93f4-7d56d5eee647" providerId="ADAL" clId="{A16D6E20-6CC4-41FB-9276-F2B5AE6607A4}" dt="2024-06-27T17:59:36.409" v="7131" actId="2711"/>
          <ac:spMkLst>
            <pc:docMk/>
            <pc:sldMk cId="4089910728" sldId="1911"/>
            <ac:spMk id="16" creationId="{00000000-0000-0000-0000-000000000000}"/>
          </ac:spMkLst>
        </pc:spChg>
        <pc:spChg chg="mod">
          <ac:chgData name="Lars Björkman" userId="10049411-c5d5-42b6-93f4-7d56d5eee647" providerId="ADAL" clId="{A16D6E20-6CC4-41FB-9276-F2B5AE6607A4}" dt="2024-06-27T17:59:36.409" v="7131" actId="2711"/>
          <ac:spMkLst>
            <pc:docMk/>
            <pc:sldMk cId="4089910728" sldId="1911"/>
            <ac:spMk id="17" creationId="{00000000-0000-0000-0000-000000000000}"/>
          </ac:spMkLst>
        </pc:spChg>
        <pc:spChg chg="mod">
          <ac:chgData name="Lars Björkman" userId="10049411-c5d5-42b6-93f4-7d56d5eee647" providerId="ADAL" clId="{A16D6E20-6CC4-41FB-9276-F2B5AE6607A4}" dt="2024-06-27T17:59:36.409" v="7131" actId="2711"/>
          <ac:spMkLst>
            <pc:docMk/>
            <pc:sldMk cId="4089910728" sldId="1911"/>
            <ac:spMk id="18" creationId="{00000000-0000-0000-0000-000000000000}"/>
          </ac:spMkLst>
        </pc:spChg>
        <pc:spChg chg="mod">
          <ac:chgData name="Lars Björkman" userId="10049411-c5d5-42b6-93f4-7d56d5eee647" providerId="ADAL" clId="{A16D6E20-6CC4-41FB-9276-F2B5AE6607A4}" dt="2024-06-27T17:59:36.409" v="7131" actId="2711"/>
          <ac:spMkLst>
            <pc:docMk/>
            <pc:sldMk cId="4089910728" sldId="1911"/>
            <ac:spMk id="21" creationId="{00000000-0000-0000-0000-000000000000}"/>
          </ac:spMkLst>
        </pc:spChg>
      </pc:sldChg>
      <pc:sldChg chg="modSp add mod">
        <pc:chgData name="Lars Björkman" userId="10049411-c5d5-42b6-93f4-7d56d5eee647" providerId="ADAL" clId="{A16D6E20-6CC4-41FB-9276-F2B5AE6607A4}" dt="2024-06-28T07:52:55.329" v="8893" actId="20577"/>
        <pc:sldMkLst>
          <pc:docMk/>
          <pc:sldMk cId="2154512348" sldId="1912"/>
        </pc:sldMkLst>
        <pc:spChg chg="mod">
          <ac:chgData name="Lars Björkman" userId="10049411-c5d5-42b6-93f4-7d56d5eee647" providerId="ADAL" clId="{A16D6E20-6CC4-41FB-9276-F2B5AE6607A4}" dt="2024-06-27T17:58:46.267" v="7130" actId="255"/>
          <ac:spMkLst>
            <pc:docMk/>
            <pc:sldMk cId="2154512348" sldId="1912"/>
            <ac:spMk id="3" creationId="{63087C23-0981-BEF0-C661-28716079EC3B}"/>
          </ac:spMkLst>
        </pc:spChg>
        <pc:spChg chg="mod">
          <ac:chgData name="Lars Björkman" userId="10049411-c5d5-42b6-93f4-7d56d5eee647" providerId="ADAL" clId="{A16D6E20-6CC4-41FB-9276-F2B5AE6607A4}" dt="2024-06-28T07:52:55.329" v="8893" actId="20577"/>
          <ac:spMkLst>
            <pc:docMk/>
            <pc:sldMk cId="2154512348" sldId="1912"/>
            <ac:spMk id="4" creationId="{00000000-0000-0000-0000-000000000000}"/>
          </ac:spMkLst>
        </pc:spChg>
      </pc:sldChg>
      <pc:sldChg chg="modSp add mod">
        <pc:chgData name="Lars Björkman" userId="10049411-c5d5-42b6-93f4-7d56d5eee647" providerId="ADAL" clId="{A16D6E20-6CC4-41FB-9276-F2B5AE6607A4}" dt="2024-06-27T18:02:44.842" v="7152" actId="255"/>
        <pc:sldMkLst>
          <pc:docMk/>
          <pc:sldMk cId="1730495256" sldId="1913"/>
        </pc:sldMkLst>
        <pc:spChg chg="mod">
          <ac:chgData name="Lars Björkman" userId="10049411-c5d5-42b6-93f4-7d56d5eee647" providerId="ADAL" clId="{A16D6E20-6CC4-41FB-9276-F2B5AE6607A4}" dt="2024-06-27T18:02:44.842" v="7152" actId="255"/>
          <ac:spMkLst>
            <pc:docMk/>
            <pc:sldMk cId="1730495256" sldId="1913"/>
            <ac:spMk id="3" creationId="{63087C23-0981-BEF0-C661-28716079EC3B}"/>
          </ac:spMkLst>
        </pc:spChg>
        <pc:spChg chg="mod">
          <ac:chgData name="Lars Björkman" userId="10049411-c5d5-42b6-93f4-7d56d5eee647" providerId="ADAL" clId="{A16D6E20-6CC4-41FB-9276-F2B5AE6607A4}" dt="2024-06-27T18:01:27.141" v="7140" actId="255"/>
          <ac:spMkLst>
            <pc:docMk/>
            <pc:sldMk cId="1730495256" sldId="1913"/>
            <ac:spMk id="4" creationId="{00000000-0000-0000-0000-000000000000}"/>
          </ac:spMkLst>
        </pc:spChg>
      </pc:sldChg>
      <pc:sldChg chg="modSp add mod">
        <pc:chgData name="Lars Björkman" userId="10049411-c5d5-42b6-93f4-7d56d5eee647" providerId="ADAL" clId="{A16D6E20-6CC4-41FB-9276-F2B5AE6607A4}" dt="2024-06-27T18:04:47.741" v="7170" actId="255"/>
        <pc:sldMkLst>
          <pc:docMk/>
          <pc:sldMk cId="3412351143" sldId="1914"/>
        </pc:sldMkLst>
        <pc:spChg chg="mod">
          <ac:chgData name="Lars Björkman" userId="10049411-c5d5-42b6-93f4-7d56d5eee647" providerId="ADAL" clId="{A16D6E20-6CC4-41FB-9276-F2B5AE6607A4}" dt="2024-06-27T18:04:47.741" v="7170" actId="255"/>
          <ac:spMkLst>
            <pc:docMk/>
            <pc:sldMk cId="3412351143" sldId="1914"/>
            <ac:spMk id="3" creationId="{63087C23-0981-BEF0-C661-28716079EC3B}"/>
          </ac:spMkLst>
        </pc:spChg>
        <pc:spChg chg="mod">
          <ac:chgData name="Lars Björkman" userId="10049411-c5d5-42b6-93f4-7d56d5eee647" providerId="ADAL" clId="{A16D6E20-6CC4-41FB-9276-F2B5AE6607A4}" dt="2024-06-27T18:03:29.868" v="7157" actId="113"/>
          <ac:spMkLst>
            <pc:docMk/>
            <pc:sldMk cId="3412351143" sldId="1914"/>
            <ac:spMk id="4" creationId="{00000000-0000-0000-0000-000000000000}"/>
          </ac:spMkLst>
        </pc:spChg>
      </pc:sldChg>
      <pc:sldChg chg="add">
        <pc:chgData name="Lars Björkman" userId="10049411-c5d5-42b6-93f4-7d56d5eee647" providerId="ADAL" clId="{A16D6E20-6CC4-41FB-9276-F2B5AE6607A4}" dt="2024-06-27T18:05:29.276" v="7171"/>
        <pc:sldMkLst>
          <pc:docMk/>
          <pc:sldMk cId="3818124493" sldId="1915"/>
        </pc:sldMkLst>
      </pc:sldChg>
      <pc:sldChg chg="modSp add mod">
        <pc:chgData name="Lars Björkman" userId="10049411-c5d5-42b6-93f4-7d56d5eee647" providerId="ADAL" clId="{A16D6E20-6CC4-41FB-9276-F2B5AE6607A4}" dt="2024-06-27T18:07:55.977" v="7199" actId="255"/>
        <pc:sldMkLst>
          <pc:docMk/>
          <pc:sldMk cId="3053997497" sldId="1916"/>
        </pc:sldMkLst>
        <pc:spChg chg="mod">
          <ac:chgData name="Lars Björkman" userId="10049411-c5d5-42b6-93f4-7d56d5eee647" providerId="ADAL" clId="{A16D6E20-6CC4-41FB-9276-F2B5AE6607A4}" dt="2024-06-27T18:07:55.977" v="7199" actId="255"/>
          <ac:spMkLst>
            <pc:docMk/>
            <pc:sldMk cId="3053997497" sldId="1916"/>
            <ac:spMk id="3" creationId="{63087C23-0981-BEF0-C661-28716079EC3B}"/>
          </ac:spMkLst>
        </pc:spChg>
        <pc:spChg chg="mod">
          <ac:chgData name="Lars Björkman" userId="10049411-c5d5-42b6-93f4-7d56d5eee647" providerId="ADAL" clId="{A16D6E20-6CC4-41FB-9276-F2B5AE6607A4}" dt="2024-06-27T18:06:40.125" v="7187" actId="113"/>
          <ac:spMkLst>
            <pc:docMk/>
            <pc:sldMk cId="3053997497" sldId="1916"/>
            <ac:spMk id="4" creationId="{00000000-0000-0000-0000-000000000000}"/>
          </ac:spMkLst>
        </pc:spChg>
      </pc:sldChg>
      <pc:sldChg chg="modSp add mod">
        <pc:chgData name="Lars Björkman" userId="10049411-c5d5-42b6-93f4-7d56d5eee647" providerId="ADAL" clId="{A16D6E20-6CC4-41FB-9276-F2B5AE6607A4}" dt="2024-06-27T19:07:24.652" v="7704" actId="207"/>
        <pc:sldMkLst>
          <pc:docMk/>
          <pc:sldMk cId="4112845793" sldId="1917"/>
        </pc:sldMkLst>
        <pc:spChg chg="mod">
          <ac:chgData name="Lars Björkman" userId="10049411-c5d5-42b6-93f4-7d56d5eee647" providerId="ADAL" clId="{A16D6E20-6CC4-41FB-9276-F2B5AE6607A4}" dt="2024-06-27T19:07:24.652" v="7704" actId="207"/>
          <ac:spMkLst>
            <pc:docMk/>
            <pc:sldMk cId="4112845793" sldId="1917"/>
            <ac:spMk id="3" creationId="{F90ACE1A-3100-5943-EBA1-6365D87AA6BA}"/>
          </ac:spMkLst>
        </pc:spChg>
      </pc:sldChg>
      <pc:sldChg chg="addSp delSp modSp add mod">
        <pc:chgData name="Lars Björkman" userId="10049411-c5d5-42b6-93f4-7d56d5eee647" providerId="ADAL" clId="{A16D6E20-6CC4-41FB-9276-F2B5AE6607A4}" dt="2024-06-27T20:10:15.456" v="8620" actId="20577"/>
        <pc:sldMkLst>
          <pc:docMk/>
          <pc:sldMk cId="215621556" sldId="1918"/>
        </pc:sldMkLst>
        <pc:spChg chg="add mod">
          <ac:chgData name="Lars Björkman" userId="10049411-c5d5-42b6-93f4-7d56d5eee647" providerId="ADAL" clId="{A16D6E20-6CC4-41FB-9276-F2B5AE6607A4}" dt="2024-06-27T20:10:15.456" v="8620" actId="20577"/>
          <ac:spMkLst>
            <pc:docMk/>
            <pc:sldMk cId="215621556" sldId="1918"/>
            <ac:spMk id="2" creationId="{187A2B00-507E-467F-5BFD-328513FB3DC8}"/>
          </ac:spMkLst>
        </pc:spChg>
        <pc:spChg chg="del mod">
          <ac:chgData name="Lars Björkman" userId="10049411-c5d5-42b6-93f4-7d56d5eee647" providerId="ADAL" clId="{A16D6E20-6CC4-41FB-9276-F2B5AE6607A4}" dt="2024-06-27T18:12:27.877" v="7417" actId="478"/>
          <ac:spMkLst>
            <pc:docMk/>
            <pc:sldMk cId="215621556" sldId="1918"/>
            <ac:spMk id="3" creationId="{63087C23-0981-BEF0-C661-28716079EC3B}"/>
          </ac:spMkLst>
        </pc:spChg>
        <pc:spChg chg="mod">
          <ac:chgData name="Lars Björkman" userId="10049411-c5d5-42b6-93f4-7d56d5eee647" providerId="ADAL" clId="{A16D6E20-6CC4-41FB-9276-F2B5AE6607A4}" dt="2024-06-27T18:12:04.740" v="7382" actId="1035"/>
          <ac:spMkLst>
            <pc:docMk/>
            <pc:sldMk cId="215621556" sldId="1918"/>
            <ac:spMk id="4" creationId="{00000000-0000-0000-0000-000000000000}"/>
          </ac:spMkLst>
        </pc:spChg>
      </pc:sldChg>
      <pc:sldChg chg="addSp delSp modSp add mod">
        <pc:chgData name="Lars Björkman" userId="10049411-c5d5-42b6-93f4-7d56d5eee647" providerId="ADAL" clId="{A16D6E20-6CC4-41FB-9276-F2B5AE6607A4}" dt="2024-06-27T18:15:24.119" v="7464" actId="113"/>
        <pc:sldMkLst>
          <pc:docMk/>
          <pc:sldMk cId="1869362564" sldId="1919"/>
        </pc:sldMkLst>
        <pc:spChg chg="del mod">
          <ac:chgData name="Lars Björkman" userId="10049411-c5d5-42b6-93f4-7d56d5eee647" providerId="ADAL" clId="{A16D6E20-6CC4-41FB-9276-F2B5AE6607A4}" dt="2024-06-27T18:14:37.561" v="7460" actId="478"/>
          <ac:spMkLst>
            <pc:docMk/>
            <pc:sldMk cId="1869362564" sldId="1919"/>
            <ac:spMk id="2" creationId="{187A2B00-507E-467F-5BFD-328513FB3DC8}"/>
          </ac:spMkLst>
        </pc:spChg>
        <pc:spChg chg="add mod">
          <ac:chgData name="Lars Björkman" userId="10049411-c5d5-42b6-93f4-7d56d5eee647" providerId="ADAL" clId="{A16D6E20-6CC4-41FB-9276-F2B5AE6607A4}" dt="2024-06-27T18:15:24.119" v="7464" actId="113"/>
          <ac:spMkLst>
            <pc:docMk/>
            <pc:sldMk cId="1869362564" sldId="1919"/>
            <ac:spMk id="3" creationId="{FCC7AE0C-ED6C-31E2-E909-859537E1B9A4}"/>
          </ac:spMkLst>
        </pc:spChg>
        <pc:spChg chg="mod">
          <ac:chgData name="Lars Björkman" userId="10049411-c5d5-42b6-93f4-7d56d5eee647" providerId="ADAL" clId="{A16D6E20-6CC4-41FB-9276-F2B5AE6607A4}" dt="2024-06-27T18:14:30.364" v="7459" actId="20577"/>
          <ac:spMkLst>
            <pc:docMk/>
            <pc:sldMk cId="1869362564" sldId="1919"/>
            <ac:spMk id="4" creationId="{00000000-0000-0000-0000-000000000000}"/>
          </ac:spMkLst>
        </pc:spChg>
      </pc:sldChg>
      <pc:sldChg chg="modSp add mod">
        <pc:chgData name="Lars Björkman" userId="10049411-c5d5-42b6-93f4-7d56d5eee647" providerId="ADAL" clId="{A16D6E20-6CC4-41FB-9276-F2B5AE6607A4}" dt="2024-06-28T07:29:31.042" v="8662" actId="20577"/>
        <pc:sldMkLst>
          <pc:docMk/>
          <pc:sldMk cId="1250817446" sldId="1920"/>
        </pc:sldMkLst>
        <pc:spChg chg="mod">
          <ac:chgData name="Lars Björkman" userId="10049411-c5d5-42b6-93f4-7d56d5eee647" providerId="ADAL" clId="{A16D6E20-6CC4-41FB-9276-F2B5AE6607A4}" dt="2024-06-27T18:17:35.791" v="7495" actId="14100"/>
          <ac:spMkLst>
            <pc:docMk/>
            <pc:sldMk cId="1250817446" sldId="1920"/>
            <ac:spMk id="3" creationId="{FCC7AE0C-ED6C-31E2-E909-859537E1B9A4}"/>
          </ac:spMkLst>
        </pc:spChg>
        <pc:spChg chg="mod">
          <ac:chgData name="Lars Björkman" userId="10049411-c5d5-42b6-93f4-7d56d5eee647" providerId="ADAL" clId="{A16D6E20-6CC4-41FB-9276-F2B5AE6607A4}" dt="2024-06-28T07:29:31.042" v="8662" actId="20577"/>
          <ac:spMkLst>
            <pc:docMk/>
            <pc:sldMk cId="1250817446" sldId="1920"/>
            <ac:spMk id="4" creationId="{00000000-0000-0000-0000-000000000000}"/>
          </ac:spMkLst>
        </pc:spChg>
      </pc:sldChg>
      <pc:sldChg chg="addSp delSp modSp add mod">
        <pc:chgData name="Lars Björkman" userId="10049411-c5d5-42b6-93f4-7d56d5eee647" providerId="ADAL" clId="{A16D6E20-6CC4-41FB-9276-F2B5AE6607A4}" dt="2024-06-28T07:29:37.788" v="8664" actId="20577"/>
        <pc:sldMkLst>
          <pc:docMk/>
          <pc:sldMk cId="17212947" sldId="1921"/>
        </pc:sldMkLst>
        <pc:spChg chg="mod">
          <ac:chgData name="Lars Björkman" userId="10049411-c5d5-42b6-93f4-7d56d5eee647" providerId="ADAL" clId="{A16D6E20-6CC4-41FB-9276-F2B5AE6607A4}" dt="2024-06-27T18:20:25.529" v="7606" actId="2710"/>
          <ac:spMkLst>
            <pc:docMk/>
            <pc:sldMk cId="17212947" sldId="1921"/>
            <ac:spMk id="3" creationId="{FCC7AE0C-ED6C-31E2-E909-859537E1B9A4}"/>
          </ac:spMkLst>
        </pc:spChg>
        <pc:spChg chg="add del mod">
          <ac:chgData name="Lars Björkman" userId="10049411-c5d5-42b6-93f4-7d56d5eee647" providerId="ADAL" clId="{A16D6E20-6CC4-41FB-9276-F2B5AE6607A4}" dt="2024-06-27T18:18:57.310" v="7506"/>
          <ac:spMkLst>
            <pc:docMk/>
            <pc:sldMk cId="17212947" sldId="1921"/>
            <ac:spMk id="4" creationId="{00000000-0000-0000-0000-000000000000}"/>
          </ac:spMkLst>
        </pc:spChg>
        <pc:spChg chg="add mod">
          <ac:chgData name="Lars Björkman" userId="10049411-c5d5-42b6-93f4-7d56d5eee647" providerId="ADAL" clId="{A16D6E20-6CC4-41FB-9276-F2B5AE6607A4}" dt="2024-06-28T07:29:37.788" v="8664" actId="20577"/>
          <ac:spMkLst>
            <pc:docMk/>
            <pc:sldMk cId="17212947" sldId="1921"/>
            <ac:spMk id="5" creationId="{A22DEF0B-85EE-1C22-0883-1CFEB9DB3767}"/>
          </ac:spMkLst>
        </pc:spChg>
      </pc:sldChg>
      <pc:sldChg chg="modSp add mod">
        <pc:chgData name="Lars Björkman" userId="10049411-c5d5-42b6-93f4-7d56d5eee647" providerId="ADAL" clId="{A16D6E20-6CC4-41FB-9276-F2B5AE6607A4}" dt="2024-06-27T18:25:01.992" v="7661" actId="255"/>
        <pc:sldMkLst>
          <pc:docMk/>
          <pc:sldMk cId="3703816677" sldId="1922"/>
        </pc:sldMkLst>
        <pc:spChg chg="mod">
          <ac:chgData name="Lars Björkman" userId="10049411-c5d5-42b6-93f4-7d56d5eee647" providerId="ADAL" clId="{A16D6E20-6CC4-41FB-9276-F2B5AE6607A4}" dt="2024-06-27T18:25:01.992" v="7661" actId="255"/>
          <ac:spMkLst>
            <pc:docMk/>
            <pc:sldMk cId="3703816677" sldId="1922"/>
            <ac:spMk id="3" creationId="{FCC7AE0C-ED6C-31E2-E909-859537E1B9A4}"/>
          </ac:spMkLst>
        </pc:spChg>
        <pc:spChg chg="mod">
          <ac:chgData name="Lars Björkman" userId="10049411-c5d5-42b6-93f4-7d56d5eee647" providerId="ADAL" clId="{A16D6E20-6CC4-41FB-9276-F2B5AE6607A4}" dt="2024-06-27T18:23:27.082" v="7652" actId="1035"/>
          <ac:spMkLst>
            <pc:docMk/>
            <pc:sldMk cId="3703816677" sldId="1922"/>
            <ac:spMk id="5" creationId="{A22DEF0B-85EE-1C22-0883-1CFEB9DB3767}"/>
          </ac:spMkLst>
        </pc:spChg>
      </pc:sldChg>
      <pc:sldChg chg="modSp add mod">
        <pc:chgData name="Lars Björkman" userId="10049411-c5d5-42b6-93f4-7d56d5eee647" providerId="ADAL" clId="{A16D6E20-6CC4-41FB-9276-F2B5AE6607A4}" dt="2024-06-28T07:31:30.116" v="8693" actId="20577"/>
        <pc:sldMkLst>
          <pc:docMk/>
          <pc:sldMk cId="1513803884" sldId="1923"/>
        </pc:sldMkLst>
        <pc:spChg chg="mod">
          <ac:chgData name="Lars Björkman" userId="10049411-c5d5-42b6-93f4-7d56d5eee647" providerId="ADAL" clId="{A16D6E20-6CC4-41FB-9276-F2B5AE6607A4}" dt="2024-06-28T07:31:30.116" v="8693" actId="20577"/>
          <ac:spMkLst>
            <pc:docMk/>
            <pc:sldMk cId="1513803884" sldId="1923"/>
            <ac:spMk id="3" creationId="{FCC7AE0C-ED6C-31E2-E909-859537E1B9A4}"/>
          </ac:spMkLst>
        </pc:spChg>
        <pc:spChg chg="mod">
          <ac:chgData name="Lars Björkman" userId="10049411-c5d5-42b6-93f4-7d56d5eee647" providerId="ADAL" clId="{A16D6E20-6CC4-41FB-9276-F2B5AE6607A4}" dt="2024-06-27T18:26:29.499" v="7691" actId="113"/>
          <ac:spMkLst>
            <pc:docMk/>
            <pc:sldMk cId="1513803884" sldId="1923"/>
            <ac:spMk id="5" creationId="{A22DEF0B-85EE-1C22-0883-1CFEB9DB3767}"/>
          </ac:spMkLst>
        </pc:spChg>
      </pc:sldChg>
      <pc:sldChg chg="modSp add mod ord">
        <pc:chgData name="Lars Björkman" userId="10049411-c5d5-42b6-93f4-7d56d5eee647" providerId="ADAL" clId="{A16D6E20-6CC4-41FB-9276-F2B5AE6607A4}" dt="2024-06-27T19:10:02.606" v="7776" actId="2711"/>
        <pc:sldMkLst>
          <pc:docMk/>
          <pc:sldMk cId="2998142389" sldId="1924"/>
        </pc:sldMkLst>
        <pc:spChg chg="mod">
          <ac:chgData name="Lars Björkman" userId="10049411-c5d5-42b6-93f4-7d56d5eee647" providerId="ADAL" clId="{A16D6E20-6CC4-41FB-9276-F2B5AE6607A4}" dt="2024-06-27T19:10:02.606" v="7776" actId="2711"/>
          <ac:spMkLst>
            <pc:docMk/>
            <pc:sldMk cId="2998142389" sldId="1924"/>
            <ac:spMk id="3" creationId="{FCC7AE0C-ED6C-31E2-E909-859537E1B9A4}"/>
          </ac:spMkLst>
        </pc:spChg>
        <pc:spChg chg="mod">
          <ac:chgData name="Lars Björkman" userId="10049411-c5d5-42b6-93f4-7d56d5eee647" providerId="ADAL" clId="{A16D6E20-6CC4-41FB-9276-F2B5AE6607A4}" dt="2024-06-27T19:09:43.856" v="7773" actId="20577"/>
          <ac:spMkLst>
            <pc:docMk/>
            <pc:sldMk cId="2998142389" sldId="1924"/>
            <ac:spMk id="5" creationId="{A22DEF0B-85EE-1C22-0883-1CFEB9DB3767}"/>
          </ac:spMkLst>
        </pc:spChg>
      </pc:sldChg>
      <pc:sldChg chg="modSp add mod">
        <pc:chgData name="Lars Björkman" userId="10049411-c5d5-42b6-93f4-7d56d5eee647" providerId="ADAL" clId="{A16D6E20-6CC4-41FB-9276-F2B5AE6607A4}" dt="2024-06-27T19:12:20.876" v="7790" actId="255"/>
        <pc:sldMkLst>
          <pc:docMk/>
          <pc:sldMk cId="2975063130" sldId="1925"/>
        </pc:sldMkLst>
        <pc:spChg chg="mod">
          <ac:chgData name="Lars Björkman" userId="10049411-c5d5-42b6-93f4-7d56d5eee647" providerId="ADAL" clId="{A16D6E20-6CC4-41FB-9276-F2B5AE6607A4}" dt="2024-06-27T19:12:20.876" v="7790" actId="255"/>
          <ac:spMkLst>
            <pc:docMk/>
            <pc:sldMk cId="2975063130" sldId="1925"/>
            <ac:spMk id="3" creationId="{FCC7AE0C-ED6C-31E2-E909-859537E1B9A4}"/>
          </ac:spMkLst>
        </pc:spChg>
        <pc:spChg chg="mod">
          <ac:chgData name="Lars Björkman" userId="10049411-c5d5-42b6-93f4-7d56d5eee647" providerId="ADAL" clId="{A16D6E20-6CC4-41FB-9276-F2B5AE6607A4}" dt="2024-06-27T19:11:49.528" v="7787" actId="113"/>
          <ac:spMkLst>
            <pc:docMk/>
            <pc:sldMk cId="2975063130" sldId="1925"/>
            <ac:spMk id="5" creationId="{A22DEF0B-85EE-1C22-0883-1CFEB9DB3767}"/>
          </ac:spMkLst>
        </pc:spChg>
      </pc:sldChg>
      <pc:sldChg chg="delSp modSp add mod">
        <pc:chgData name="Lars Björkman" userId="10049411-c5d5-42b6-93f4-7d56d5eee647" providerId="ADAL" clId="{A16D6E20-6CC4-41FB-9276-F2B5AE6607A4}" dt="2024-06-27T19:28:08.600" v="8134" actId="478"/>
        <pc:sldMkLst>
          <pc:docMk/>
          <pc:sldMk cId="902621043" sldId="1926"/>
        </pc:sldMkLst>
        <pc:spChg chg="del">
          <ac:chgData name="Lars Björkman" userId="10049411-c5d5-42b6-93f4-7d56d5eee647" providerId="ADAL" clId="{A16D6E20-6CC4-41FB-9276-F2B5AE6607A4}" dt="2024-06-27T19:28:08.600" v="8134" actId="478"/>
          <ac:spMkLst>
            <pc:docMk/>
            <pc:sldMk cId="902621043" sldId="1926"/>
            <ac:spMk id="2" creationId="{0AAE7829-729B-CFE2-4E25-37EE09E2F83A}"/>
          </ac:spMkLst>
        </pc:spChg>
        <pc:spChg chg="mod">
          <ac:chgData name="Lars Björkman" userId="10049411-c5d5-42b6-93f4-7d56d5eee647" providerId="ADAL" clId="{A16D6E20-6CC4-41FB-9276-F2B5AE6607A4}" dt="2024-06-27T19:27:58.331" v="8133" actId="6549"/>
          <ac:spMkLst>
            <pc:docMk/>
            <pc:sldMk cId="902621043" sldId="1926"/>
            <ac:spMk id="3" creationId="{F90ACE1A-3100-5943-EBA1-6365D87AA6BA}"/>
          </ac:spMkLst>
        </pc:spChg>
        <pc:spChg chg="del">
          <ac:chgData name="Lars Björkman" userId="10049411-c5d5-42b6-93f4-7d56d5eee647" providerId="ADAL" clId="{A16D6E20-6CC4-41FB-9276-F2B5AE6607A4}" dt="2024-06-27T19:28:08.600" v="8134" actId="478"/>
          <ac:spMkLst>
            <pc:docMk/>
            <pc:sldMk cId="902621043" sldId="1926"/>
            <ac:spMk id="13" creationId="{6DBC3C8B-9A30-7441-4A99-DB1FCB6DC5F8}"/>
          </ac:spMkLst>
        </pc:spChg>
      </pc:sldChg>
      <pc:sldChg chg="modSp add mod">
        <pc:chgData name="Lars Björkman" userId="10049411-c5d5-42b6-93f4-7d56d5eee647" providerId="ADAL" clId="{A16D6E20-6CC4-41FB-9276-F2B5AE6607A4}" dt="2024-06-27T19:30:56.297" v="8206" actId="20577"/>
        <pc:sldMkLst>
          <pc:docMk/>
          <pc:sldMk cId="1141413329" sldId="1927"/>
        </pc:sldMkLst>
        <pc:spChg chg="mod">
          <ac:chgData name="Lars Björkman" userId="10049411-c5d5-42b6-93f4-7d56d5eee647" providerId="ADAL" clId="{A16D6E20-6CC4-41FB-9276-F2B5AE6607A4}" dt="2024-06-27T19:30:56.297" v="8206" actId="20577"/>
          <ac:spMkLst>
            <pc:docMk/>
            <pc:sldMk cId="1141413329" sldId="1927"/>
            <ac:spMk id="3" creationId="{FCC7AE0C-ED6C-31E2-E909-859537E1B9A4}"/>
          </ac:spMkLst>
        </pc:spChg>
        <pc:spChg chg="mod">
          <ac:chgData name="Lars Björkman" userId="10049411-c5d5-42b6-93f4-7d56d5eee647" providerId="ADAL" clId="{A16D6E20-6CC4-41FB-9276-F2B5AE6607A4}" dt="2024-06-27T19:30:21.298" v="8202" actId="20577"/>
          <ac:spMkLst>
            <pc:docMk/>
            <pc:sldMk cId="1141413329" sldId="1927"/>
            <ac:spMk id="5" creationId="{A22DEF0B-85EE-1C22-0883-1CFEB9DB3767}"/>
          </ac:spMkLst>
        </pc:spChg>
      </pc:sldChg>
      <pc:sldChg chg="modSp add mod">
        <pc:chgData name="Lars Björkman" userId="10049411-c5d5-42b6-93f4-7d56d5eee647" providerId="ADAL" clId="{A16D6E20-6CC4-41FB-9276-F2B5AE6607A4}" dt="2024-06-27T19:32:21.028" v="8231"/>
        <pc:sldMkLst>
          <pc:docMk/>
          <pc:sldMk cId="3998796319" sldId="1928"/>
        </pc:sldMkLst>
        <pc:spChg chg="mod">
          <ac:chgData name="Lars Björkman" userId="10049411-c5d5-42b6-93f4-7d56d5eee647" providerId="ADAL" clId="{A16D6E20-6CC4-41FB-9276-F2B5AE6607A4}" dt="2024-06-27T19:32:21.028" v="8231"/>
          <ac:spMkLst>
            <pc:docMk/>
            <pc:sldMk cId="3998796319" sldId="1928"/>
            <ac:spMk id="3" creationId="{FCC7AE0C-ED6C-31E2-E909-859537E1B9A4}"/>
          </ac:spMkLst>
        </pc:spChg>
        <pc:spChg chg="mod">
          <ac:chgData name="Lars Björkman" userId="10049411-c5d5-42b6-93f4-7d56d5eee647" providerId="ADAL" clId="{A16D6E20-6CC4-41FB-9276-F2B5AE6607A4}" dt="2024-06-27T19:32:00.157" v="8229" actId="20577"/>
          <ac:spMkLst>
            <pc:docMk/>
            <pc:sldMk cId="3998796319" sldId="1928"/>
            <ac:spMk id="5" creationId="{A22DEF0B-85EE-1C22-0883-1CFEB9DB3767}"/>
          </ac:spMkLst>
        </pc:spChg>
      </pc:sldChg>
      <pc:sldChg chg="modSp add mod">
        <pc:chgData name="Lars Björkman" userId="10049411-c5d5-42b6-93f4-7d56d5eee647" providerId="ADAL" clId="{A16D6E20-6CC4-41FB-9276-F2B5AE6607A4}" dt="2024-06-27T19:34:17.623" v="8267"/>
        <pc:sldMkLst>
          <pc:docMk/>
          <pc:sldMk cId="290718429" sldId="1929"/>
        </pc:sldMkLst>
        <pc:spChg chg="mod">
          <ac:chgData name="Lars Björkman" userId="10049411-c5d5-42b6-93f4-7d56d5eee647" providerId="ADAL" clId="{A16D6E20-6CC4-41FB-9276-F2B5AE6607A4}" dt="2024-06-27T19:34:17.623" v="8267"/>
          <ac:spMkLst>
            <pc:docMk/>
            <pc:sldMk cId="290718429" sldId="1929"/>
            <ac:spMk id="3" creationId="{FCC7AE0C-ED6C-31E2-E909-859537E1B9A4}"/>
          </ac:spMkLst>
        </pc:spChg>
        <pc:spChg chg="mod">
          <ac:chgData name="Lars Björkman" userId="10049411-c5d5-42b6-93f4-7d56d5eee647" providerId="ADAL" clId="{A16D6E20-6CC4-41FB-9276-F2B5AE6607A4}" dt="2024-06-27T19:34:11.266" v="8265" actId="20577"/>
          <ac:spMkLst>
            <pc:docMk/>
            <pc:sldMk cId="290718429" sldId="1929"/>
            <ac:spMk id="5" creationId="{A22DEF0B-85EE-1C22-0883-1CFEB9DB3767}"/>
          </ac:spMkLst>
        </pc:spChg>
      </pc:sldChg>
      <pc:sldChg chg="modSp add mod">
        <pc:chgData name="Lars Björkman" userId="10049411-c5d5-42b6-93f4-7d56d5eee647" providerId="ADAL" clId="{A16D6E20-6CC4-41FB-9276-F2B5AE6607A4}" dt="2024-06-27T19:35:15.967" v="8284"/>
        <pc:sldMkLst>
          <pc:docMk/>
          <pc:sldMk cId="1408854017" sldId="1930"/>
        </pc:sldMkLst>
        <pc:spChg chg="mod">
          <ac:chgData name="Lars Björkman" userId="10049411-c5d5-42b6-93f4-7d56d5eee647" providerId="ADAL" clId="{A16D6E20-6CC4-41FB-9276-F2B5AE6607A4}" dt="2024-06-27T19:35:15.967" v="8284"/>
          <ac:spMkLst>
            <pc:docMk/>
            <pc:sldMk cId="1408854017" sldId="1930"/>
            <ac:spMk id="3" creationId="{FCC7AE0C-ED6C-31E2-E909-859537E1B9A4}"/>
          </ac:spMkLst>
        </pc:spChg>
        <pc:spChg chg="mod">
          <ac:chgData name="Lars Björkman" userId="10049411-c5d5-42b6-93f4-7d56d5eee647" providerId="ADAL" clId="{A16D6E20-6CC4-41FB-9276-F2B5AE6607A4}" dt="2024-06-27T19:34:47.678" v="8282" actId="6549"/>
          <ac:spMkLst>
            <pc:docMk/>
            <pc:sldMk cId="1408854017" sldId="1930"/>
            <ac:spMk id="5" creationId="{A22DEF0B-85EE-1C22-0883-1CFEB9DB3767}"/>
          </ac:spMkLst>
        </pc:spChg>
      </pc:sldChg>
      <pc:sldChg chg="modSp add mod">
        <pc:chgData name="Lars Björkman" userId="10049411-c5d5-42b6-93f4-7d56d5eee647" providerId="ADAL" clId="{A16D6E20-6CC4-41FB-9276-F2B5AE6607A4}" dt="2024-06-27T19:36:14.015" v="8336"/>
        <pc:sldMkLst>
          <pc:docMk/>
          <pc:sldMk cId="1238498440" sldId="1931"/>
        </pc:sldMkLst>
        <pc:spChg chg="mod">
          <ac:chgData name="Lars Björkman" userId="10049411-c5d5-42b6-93f4-7d56d5eee647" providerId="ADAL" clId="{A16D6E20-6CC4-41FB-9276-F2B5AE6607A4}" dt="2024-06-27T19:36:14.015" v="8336"/>
          <ac:spMkLst>
            <pc:docMk/>
            <pc:sldMk cId="1238498440" sldId="1931"/>
            <ac:spMk id="3" creationId="{FCC7AE0C-ED6C-31E2-E909-859537E1B9A4}"/>
          </ac:spMkLst>
        </pc:spChg>
        <pc:spChg chg="mod">
          <ac:chgData name="Lars Björkman" userId="10049411-c5d5-42b6-93f4-7d56d5eee647" providerId="ADAL" clId="{A16D6E20-6CC4-41FB-9276-F2B5AE6607A4}" dt="2024-06-27T19:35:46.357" v="8334" actId="6549"/>
          <ac:spMkLst>
            <pc:docMk/>
            <pc:sldMk cId="1238498440" sldId="1931"/>
            <ac:spMk id="5" creationId="{A22DEF0B-85EE-1C22-0883-1CFEB9DB3767}"/>
          </ac:spMkLst>
        </pc:spChg>
      </pc:sldChg>
      <pc:sldChg chg="modSp add mod">
        <pc:chgData name="Lars Björkman" userId="10049411-c5d5-42b6-93f4-7d56d5eee647" providerId="ADAL" clId="{A16D6E20-6CC4-41FB-9276-F2B5AE6607A4}" dt="2024-06-27T19:37:19.212" v="8365" actId="6549"/>
        <pc:sldMkLst>
          <pc:docMk/>
          <pc:sldMk cId="1854525145" sldId="1932"/>
        </pc:sldMkLst>
        <pc:spChg chg="mod">
          <ac:chgData name="Lars Björkman" userId="10049411-c5d5-42b6-93f4-7d56d5eee647" providerId="ADAL" clId="{A16D6E20-6CC4-41FB-9276-F2B5AE6607A4}" dt="2024-06-27T19:37:19.212" v="8365" actId="6549"/>
          <ac:spMkLst>
            <pc:docMk/>
            <pc:sldMk cId="1854525145" sldId="1932"/>
            <ac:spMk id="3" creationId="{F90ACE1A-3100-5943-EBA1-6365D87AA6BA}"/>
          </ac:spMkLst>
        </pc:spChg>
      </pc:sldChg>
      <pc:sldChg chg="modSp add mod ord">
        <pc:chgData name="Lars Björkman" userId="10049411-c5d5-42b6-93f4-7d56d5eee647" providerId="ADAL" clId="{A16D6E20-6CC4-41FB-9276-F2B5AE6607A4}" dt="2024-06-27T19:54:27.958" v="8548" actId="13926"/>
        <pc:sldMkLst>
          <pc:docMk/>
          <pc:sldMk cId="2145717374" sldId="1933"/>
        </pc:sldMkLst>
        <pc:spChg chg="mod">
          <ac:chgData name="Lars Björkman" userId="10049411-c5d5-42b6-93f4-7d56d5eee647" providerId="ADAL" clId="{A16D6E20-6CC4-41FB-9276-F2B5AE6607A4}" dt="2024-06-27T19:54:27.958" v="8548" actId="13926"/>
          <ac:spMkLst>
            <pc:docMk/>
            <pc:sldMk cId="2145717374" sldId="1933"/>
            <ac:spMk id="3" creationId="{FCC7AE0C-ED6C-31E2-E909-859537E1B9A4}"/>
          </ac:spMkLst>
        </pc:spChg>
        <pc:spChg chg="mod">
          <ac:chgData name="Lars Björkman" userId="10049411-c5d5-42b6-93f4-7d56d5eee647" providerId="ADAL" clId="{A16D6E20-6CC4-41FB-9276-F2B5AE6607A4}" dt="2024-06-27T19:52:53.375" v="8543" actId="255"/>
          <ac:spMkLst>
            <pc:docMk/>
            <pc:sldMk cId="2145717374" sldId="1933"/>
            <ac:spMk id="5" creationId="{A22DEF0B-85EE-1C22-0883-1CFEB9DB3767}"/>
          </ac:spMkLst>
        </pc:spChg>
      </pc:sldChg>
      <pc:sldChg chg="addSp delSp modSp add mod ord">
        <pc:chgData name="Lars Björkman" userId="10049411-c5d5-42b6-93f4-7d56d5eee647" providerId="ADAL" clId="{A16D6E20-6CC4-41FB-9276-F2B5AE6607A4}" dt="2024-06-27T19:45:24.484" v="8495" actId="1035"/>
        <pc:sldMkLst>
          <pc:docMk/>
          <pc:sldMk cId="1893326566" sldId="1934"/>
        </pc:sldMkLst>
        <pc:spChg chg="add mod">
          <ac:chgData name="Lars Björkman" userId="10049411-c5d5-42b6-93f4-7d56d5eee647" providerId="ADAL" clId="{A16D6E20-6CC4-41FB-9276-F2B5AE6607A4}" dt="2024-06-27T19:41:15.958" v="8429"/>
          <ac:spMkLst>
            <pc:docMk/>
            <pc:sldMk cId="1893326566" sldId="1934"/>
            <ac:spMk id="2" creationId="{AEFBC808-37A7-EA13-2C72-A7529A9B631C}"/>
          </ac:spMkLst>
        </pc:spChg>
        <pc:spChg chg="mod">
          <ac:chgData name="Lars Björkman" userId="10049411-c5d5-42b6-93f4-7d56d5eee647" providerId="ADAL" clId="{A16D6E20-6CC4-41FB-9276-F2B5AE6607A4}" dt="2024-06-27T19:45:24.484" v="8495" actId="1035"/>
          <ac:spMkLst>
            <pc:docMk/>
            <pc:sldMk cId="1893326566" sldId="1934"/>
            <ac:spMk id="3" creationId="{F90ACE1A-3100-5943-EBA1-6365D87AA6BA}"/>
          </ac:spMkLst>
        </pc:spChg>
        <pc:spChg chg="add mod">
          <ac:chgData name="Lars Björkman" userId="10049411-c5d5-42b6-93f4-7d56d5eee647" providerId="ADAL" clId="{A16D6E20-6CC4-41FB-9276-F2B5AE6607A4}" dt="2024-06-27T19:45:13.867" v="8473" actId="1035"/>
          <ac:spMkLst>
            <pc:docMk/>
            <pc:sldMk cId="1893326566" sldId="1934"/>
            <ac:spMk id="13" creationId="{494C21C5-ABDA-23FF-4ECE-426C183F3711}"/>
          </ac:spMkLst>
        </pc:spChg>
        <pc:spChg chg="add mod">
          <ac:chgData name="Lars Björkman" userId="10049411-c5d5-42b6-93f4-7d56d5eee647" providerId="ADAL" clId="{A16D6E20-6CC4-41FB-9276-F2B5AE6607A4}" dt="2024-06-27T19:45:13.867" v="8473" actId="1035"/>
          <ac:spMkLst>
            <pc:docMk/>
            <pc:sldMk cId="1893326566" sldId="1934"/>
            <ac:spMk id="14" creationId="{7C8D47B0-77D2-366C-D01D-51E9ED40F454}"/>
          </ac:spMkLst>
        </pc:spChg>
        <pc:spChg chg="add mod">
          <ac:chgData name="Lars Björkman" userId="10049411-c5d5-42b6-93f4-7d56d5eee647" providerId="ADAL" clId="{A16D6E20-6CC4-41FB-9276-F2B5AE6607A4}" dt="2024-06-27T19:45:13.867" v="8473" actId="1035"/>
          <ac:spMkLst>
            <pc:docMk/>
            <pc:sldMk cId="1893326566" sldId="1934"/>
            <ac:spMk id="15" creationId="{DBE8D15D-8F2C-A5E7-7E16-83B82AC6F5CF}"/>
          </ac:spMkLst>
        </pc:spChg>
        <pc:grpChg chg="del">
          <ac:chgData name="Lars Björkman" userId="10049411-c5d5-42b6-93f4-7d56d5eee647" providerId="ADAL" clId="{A16D6E20-6CC4-41FB-9276-F2B5AE6607A4}" dt="2024-06-27T19:45:07.944" v="8436" actId="478"/>
          <ac:grpSpMkLst>
            <pc:docMk/>
            <pc:sldMk cId="1893326566" sldId="1934"/>
            <ac:grpSpMk id="4" creationId="{C5024D07-0BEB-47F0-98E4-DE1070282D98}"/>
          </ac:grpSpMkLst>
        </pc:grpChg>
      </pc:sldChg>
      <pc:sldChg chg="modSp add mod">
        <pc:chgData name="Lars Björkman" userId="10049411-c5d5-42b6-93f4-7d56d5eee647" providerId="ADAL" clId="{A16D6E20-6CC4-41FB-9276-F2B5AE6607A4}" dt="2024-06-27T19:55:18.901" v="8549" actId="13926"/>
        <pc:sldMkLst>
          <pc:docMk/>
          <pc:sldMk cId="1562709563" sldId="1935"/>
        </pc:sldMkLst>
        <pc:spChg chg="mod">
          <ac:chgData name="Lars Björkman" userId="10049411-c5d5-42b6-93f4-7d56d5eee647" providerId="ADAL" clId="{A16D6E20-6CC4-41FB-9276-F2B5AE6607A4}" dt="2024-06-27T19:55:18.901" v="8549" actId="13926"/>
          <ac:spMkLst>
            <pc:docMk/>
            <pc:sldMk cId="1562709563" sldId="1935"/>
            <ac:spMk id="3" creationId="{FCC7AE0C-ED6C-31E2-E909-859537E1B9A4}"/>
          </ac:spMkLst>
        </pc:spChg>
        <pc:spChg chg="mod">
          <ac:chgData name="Lars Björkman" userId="10049411-c5d5-42b6-93f4-7d56d5eee647" providerId="ADAL" clId="{A16D6E20-6CC4-41FB-9276-F2B5AE6607A4}" dt="2024-06-27T19:51:01.999" v="8536" actId="1036"/>
          <ac:spMkLst>
            <pc:docMk/>
            <pc:sldMk cId="1562709563" sldId="1935"/>
            <ac:spMk id="5" creationId="{A22DEF0B-85EE-1C22-0883-1CFEB9DB3767}"/>
          </ac:spMkLst>
        </pc:spChg>
      </pc:sldChg>
      <pc:sldChg chg="modSp add mod">
        <pc:chgData name="Lars Björkman" userId="10049411-c5d5-42b6-93f4-7d56d5eee647" providerId="ADAL" clId="{A16D6E20-6CC4-41FB-9276-F2B5AE6607A4}" dt="2024-06-27T19:48:06.472" v="8513" actId="255"/>
        <pc:sldMkLst>
          <pc:docMk/>
          <pc:sldMk cId="2771798968" sldId="1936"/>
        </pc:sldMkLst>
        <pc:spChg chg="mod">
          <ac:chgData name="Lars Björkman" userId="10049411-c5d5-42b6-93f4-7d56d5eee647" providerId="ADAL" clId="{A16D6E20-6CC4-41FB-9276-F2B5AE6607A4}" dt="2024-06-27T19:47:36.176" v="8509" actId="255"/>
          <ac:spMkLst>
            <pc:docMk/>
            <pc:sldMk cId="2771798968" sldId="1936"/>
            <ac:spMk id="6" creationId="{5F94F36E-76B9-081D-DA6B-FC272AA48DB1}"/>
          </ac:spMkLst>
        </pc:spChg>
        <pc:spChg chg="mod">
          <ac:chgData name="Lars Björkman" userId="10049411-c5d5-42b6-93f4-7d56d5eee647" providerId="ADAL" clId="{A16D6E20-6CC4-41FB-9276-F2B5AE6607A4}" dt="2024-06-27T19:48:06.472" v="8513" actId="255"/>
          <ac:spMkLst>
            <pc:docMk/>
            <pc:sldMk cId="2771798968" sldId="1936"/>
            <ac:spMk id="7" creationId="{2C01AD40-B906-EB77-B873-329F55ADCF8F}"/>
          </ac:spMkLst>
        </pc:spChg>
      </pc:sldChg>
      <pc:sldChg chg="modSp add mod ord">
        <pc:chgData name="Lars Björkman" userId="10049411-c5d5-42b6-93f4-7d56d5eee647" providerId="ADAL" clId="{A16D6E20-6CC4-41FB-9276-F2B5AE6607A4}" dt="2024-06-27T20:00:23.253" v="8575" actId="113"/>
        <pc:sldMkLst>
          <pc:docMk/>
          <pc:sldMk cId="696230248" sldId="1937"/>
        </pc:sldMkLst>
        <pc:spChg chg="mod">
          <ac:chgData name="Lars Björkman" userId="10049411-c5d5-42b6-93f4-7d56d5eee647" providerId="ADAL" clId="{A16D6E20-6CC4-41FB-9276-F2B5AE6607A4}" dt="2024-06-27T20:00:23.253" v="8575" actId="113"/>
          <ac:spMkLst>
            <pc:docMk/>
            <pc:sldMk cId="696230248" sldId="1937"/>
            <ac:spMk id="3" creationId="{F90ACE1A-3100-5943-EBA1-6365D87AA6BA}"/>
          </ac:spMkLst>
        </pc:spChg>
      </pc:sldChg>
      <pc:sldChg chg="add">
        <pc:chgData name="Lars Björkman" userId="10049411-c5d5-42b6-93f4-7d56d5eee647" providerId="ADAL" clId="{A16D6E20-6CC4-41FB-9276-F2B5AE6607A4}" dt="2024-06-27T20:01:22.128" v="8576"/>
        <pc:sldMkLst>
          <pc:docMk/>
          <pc:sldMk cId="1827509971" sldId="1938"/>
        </pc:sldMkLst>
      </pc:sldChg>
      <pc:sldChg chg="modSp add mod">
        <pc:chgData name="Lars Björkman" userId="10049411-c5d5-42b6-93f4-7d56d5eee647" providerId="ADAL" clId="{A16D6E20-6CC4-41FB-9276-F2B5AE6607A4}" dt="2024-06-27T20:03:52.737" v="8593" actId="2711"/>
        <pc:sldMkLst>
          <pc:docMk/>
          <pc:sldMk cId="170605603" sldId="1939"/>
        </pc:sldMkLst>
        <pc:spChg chg="mod">
          <ac:chgData name="Lars Björkman" userId="10049411-c5d5-42b6-93f4-7d56d5eee647" providerId="ADAL" clId="{A16D6E20-6CC4-41FB-9276-F2B5AE6607A4}" dt="2024-06-27T20:03:27.341" v="8590" actId="255"/>
          <ac:spMkLst>
            <pc:docMk/>
            <pc:sldMk cId="170605603" sldId="1939"/>
            <ac:spMk id="6" creationId="{5F94F36E-76B9-081D-DA6B-FC272AA48DB1}"/>
          </ac:spMkLst>
        </pc:spChg>
        <pc:spChg chg="mod">
          <ac:chgData name="Lars Björkman" userId="10049411-c5d5-42b6-93f4-7d56d5eee647" providerId="ADAL" clId="{A16D6E20-6CC4-41FB-9276-F2B5AE6607A4}" dt="2024-06-27T20:03:52.737" v="8593" actId="2711"/>
          <ac:spMkLst>
            <pc:docMk/>
            <pc:sldMk cId="170605603" sldId="1939"/>
            <ac:spMk id="7" creationId="{2C01AD40-B906-EB77-B873-329F55ADCF8F}"/>
          </ac:spMkLst>
        </pc:spChg>
      </pc:sldChg>
      <pc:sldChg chg="modSp add mod">
        <pc:chgData name="Lars Björkman" userId="10049411-c5d5-42b6-93f4-7d56d5eee647" providerId="ADAL" clId="{A16D6E20-6CC4-41FB-9276-F2B5AE6607A4}" dt="2024-06-27T20:06:21.355" v="8603" actId="2711"/>
        <pc:sldMkLst>
          <pc:docMk/>
          <pc:sldMk cId="1433941969" sldId="1940"/>
        </pc:sldMkLst>
        <pc:spChg chg="mod">
          <ac:chgData name="Lars Björkman" userId="10049411-c5d5-42b6-93f4-7d56d5eee647" providerId="ADAL" clId="{A16D6E20-6CC4-41FB-9276-F2B5AE6607A4}" dt="2024-06-27T20:05:42.851" v="8597" actId="255"/>
          <ac:spMkLst>
            <pc:docMk/>
            <pc:sldMk cId="1433941969" sldId="1940"/>
            <ac:spMk id="6" creationId="{5F94F36E-76B9-081D-DA6B-FC272AA48DB1}"/>
          </ac:spMkLst>
        </pc:spChg>
        <pc:spChg chg="mod">
          <ac:chgData name="Lars Björkman" userId="10049411-c5d5-42b6-93f4-7d56d5eee647" providerId="ADAL" clId="{A16D6E20-6CC4-41FB-9276-F2B5AE6607A4}" dt="2024-06-27T20:06:21.355" v="8603" actId="2711"/>
          <ac:spMkLst>
            <pc:docMk/>
            <pc:sldMk cId="1433941969" sldId="1940"/>
            <ac:spMk id="7" creationId="{2C01AD40-B906-EB77-B873-329F55ADCF8F}"/>
          </ac:spMkLst>
        </pc:spChg>
      </pc:sldChg>
      <pc:sldChg chg="modSp add mod">
        <pc:chgData name="Lars Björkman" userId="10049411-c5d5-42b6-93f4-7d56d5eee647" providerId="ADAL" clId="{A16D6E20-6CC4-41FB-9276-F2B5AE6607A4}" dt="2024-06-27T20:07:54.470" v="8611" actId="255"/>
        <pc:sldMkLst>
          <pc:docMk/>
          <pc:sldMk cId="3519397187" sldId="1941"/>
        </pc:sldMkLst>
        <pc:spChg chg="mod">
          <ac:chgData name="Lars Björkman" userId="10049411-c5d5-42b6-93f4-7d56d5eee647" providerId="ADAL" clId="{A16D6E20-6CC4-41FB-9276-F2B5AE6607A4}" dt="2024-06-27T20:07:21.764" v="8607" actId="255"/>
          <ac:spMkLst>
            <pc:docMk/>
            <pc:sldMk cId="3519397187" sldId="1941"/>
            <ac:spMk id="6" creationId="{5F94F36E-76B9-081D-DA6B-FC272AA48DB1}"/>
          </ac:spMkLst>
        </pc:spChg>
        <pc:spChg chg="mod">
          <ac:chgData name="Lars Björkman" userId="10049411-c5d5-42b6-93f4-7d56d5eee647" providerId="ADAL" clId="{A16D6E20-6CC4-41FB-9276-F2B5AE6607A4}" dt="2024-06-27T20:07:54.470" v="8611" actId="255"/>
          <ac:spMkLst>
            <pc:docMk/>
            <pc:sldMk cId="3519397187" sldId="1941"/>
            <ac:spMk id="7" creationId="{2C01AD40-B906-EB77-B873-329F55ADCF8F}"/>
          </ac:spMkLst>
        </pc:spChg>
      </pc:sldChg>
      <pc:sldChg chg="addSp delSp modSp add mod">
        <pc:chgData name="Lars Björkman" userId="10049411-c5d5-42b6-93f4-7d56d5eee647" providerId="ADAL" clId="{A16D6E20-6CC4-41FB-9276-F2B5AE6607A4}" dt="2024-06-28T07:46:41.150" v="8852"/>
        <pc:sldMkLst>
          <pc:docMk/>
          <pc:sldMk cId="2394445212" sldId="1942"/>
        </pc:sldMkLst>
        <pc:spChg chg="del">
          <ac:chgData name="Lars Björkman" userId="10049411-c5d5-42b6-93f4-7d56d5eee647" providerId="ADAL" clId="{A16D6E20-6CC4-41FB-9276-F2B5AE6607A4}" dt="2024-06-28T07:46:39.349" v="8851" actId="478"/>
          <ac:spMkLst>
            <pc:docMk/>
            <pc:sldMk cId="2394445212" sldId="1942"/>
            <ac:spMk id="2" creationId="{578824EC-692B-FE9D-5A1B-1627CA51CDFD}"/>
          </ac:spMkLst>
        </pc:spChg>
        <pc:spChg chg="add mod">
          <ac:chgData name="Lars Björkman" userId="10049411-c5d5-42b6-93f4-7d56d5eee647" providerId="ADAL" clId="{A16D6E20-6CC4-41FB-9276-F2B5AE6607A4}" dt="2024-06-28T07:46:41.150" v="8852"/>
          <ac:spMkLst>
            <pc:docMk/>
            <pc:sldMk cId="2394445212" sldId="1942"/>
            <ac:spMk id="3" creationId="{45B7AA86-1A2F-886D-93D0-7A64760D1C59}"/>
          </ac:spMkLst>
        </pc:spChg>
      </pc:sldChg>
    </pc:docChg>
  </pc:docChgLst>
  <pc:docChgLst>
    <pc:chgData name="Lars Björkman" userId="10049411-c5d5-42b6-93f4-7d56d5eee647" providerId="ADAL" clId="{1A2E89B8-7E55-4C8D-ADC4-FC4B0ACAE964}"/>
    <pc:docChg chg="modSld">
      <pc:chgData name="Lars Björkman" userId="10049411-c5d5-42b6-93f4-7d56d5eee647" providerId="ADAL" clId="{1A2E89B8-7E55-4C8D-ADC4-FC4B0ACAE964}" dt="2024-10-03T08:26:21.510" v="1" actId="113"/>
      <pc:docMkLst>
        <pc:docMk/>
      </pc:docMkLst>
      <pc:sldChg chg="modSp mod">
        <pc:chgData name="Lars Björkman" userId="10049411-c5d5-42b6-93f4-7d56d5eee647" providerId="ADAL" clId="{1A2E89B8-7E55-4C8D-ADC4-FC4B0ACAE964}" dt="2024-10-03T08:26:21.510" v="1" actId="113"/>
        <pc:sldMkLst>
          <pc:docMk/>
          <pc:sldMk cId="2127513446" sldId="383"/>
        </pc:sldMkLst>
        <pc:graphicFrameChg chg="modGraphic">
          <ac:chgData name="Lars Björkman" userId="10049411-c5d5-42b6-93f4-7d56d5eee647" providerId="ADAL" clId="{1A2E89B8-7E55-4C8D-ADC4-FC4B0ACAE964}" dt="2024-10-03T08:26:21.510" v="1" actId="113"/>
          <ac:graphicFrameMkLst>
            <pc:docMk/>
            <pc:sldMk cId="2127513446" sldId="383"/>
            <ac:graphicFrameMk id="131" creationId="{00000000-0000-0000-0000-000000000000}"/>
          </ac:graphicFrameMkLst>
        </pc:graphicFrameChg>
      </pc:sldChg>
      <pc:sldChg chg="modSp mod">
        <pc:chgData name="Lars Björkman" userId="10049411-c5d5-42b6-93f4-7d56d5eee647" providerId="ADAL" clId="{1A2E89B8-7E55-4C8D-ADC4-FC4B0ACAE964}" dt="2024-09-11T08:32:07.832" v="0" actId="1076"/>
        <pc:sldMkLst>
          <pc:docMk/>
          <pc:sldMk cId="3185557939" sldId="1881"/>
        </pc:sldMkLst>
        <pc:grpChg chg="mod">
          <ac:chgData name="Lars Björkman" userId="10049411-c5d5-42b6-93f4-7d56d5eee647" providerId="ADAL" clId="{1A2E89B8-7E55-4C8D-ADC4-FC4B0ACAE964}" dt="2024-09-11T08:32:07.832" v="0" actId="1076"/>
          <ac:grpSpMkLst>
            <pc:docMk/>
            <pc:sldMk cId="3185557939" sldId="1881"/>
            <ac:grpSpMk id="4" creationId="{B5F92B2E-CD02-CCEC-695B-65E6B1203321}"/>
          </ac:grpSpMkLst>
        </pc:grpChg>
      </pc:sldChg>
    </pc:docChg>
  </pc:docChgLst>
  <pc:docChgLst>
    <pc:chgData name="Lars Björkman" userId="10049411-c5d5-42b6-93f4-7d56d5eee647" providerId="ADAL" clId="{2B91DB0E-B856-4096-9CD0-505D838B6FA9}"/>
    <pc:docChg chg="delSld modSld">
      <pc:chgData name="Lars Björkman" userId="10049411-c5d5-42b6-93f4-7d56d5eee647" providerId="ADAL" clId="{2B91DB0E-B856-4096-9CD0-505D838B6FA9}" dt="2024-11-01T13:49:22.662" v="20" actId="20577"/>
      <pc:docMkLst>
        <pc:docMk/>
      </pc:docMkLst>
      <pc:sldChg chg="del">
        <pc:chgData name="Lars Björkman" userId="10049411-c5d5-42b6-93f4-7d56d5eee647" providerId="ADAL" clId="{2B91DB0E-B856-4096-9CD0-505D838B6FA9}" dt="2024-11-01T13:48:23.608" v="0" actId="47"/>
        <pc:sldMkLst>
          <pc:docMk/>
          <pc:sldMk cId="2127513446" sldId="383"/>
        </pc:sldMkLst>
      </pc:sldChg>
      <pc:sldChg chg="modSp mod">
        <pc:chgData name="Lars Björkman" userId="10049411-c5d5-42b6-93f4-7d56d5eee647" providerId="ADAL" clId="{2B91DB0E-B856-4096-9CD0-505D838B6FA9}" dt="2024-11-01T13:49:22.662" v="20" actId="20577"/>
        <pc:sldMkLst>
          <pc:docMk/>
          <pc:sldMk cId="1746825441" sldId="384"/>
        </pc:sldMkLst>
        <pc:spChg chg="mod">
          <ac:chgData name="Lars Björkman" userId="10049411-c5d5-42b6-93f4-7d56d5eee647" providerId="ADAL" clId="{2B91DB0E-B856-4096-9CD0-505D838B6FA9}" dt="2024-11-01T13:49:22.662" v="20" actId="20577"/>
          <ac:spMkLst>
            <pc:docMk/>
            <pc:sldMk cId="1746825441" sldId="384"/>
            <ac:spMk id="153" creationId="{5A06133F-4C16-73C2-3257-44EBAD4E281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ED1760-43B6-4766-991D-E1A29EEBD58E}" type="datetimeFigureOut">
              <a:rPr lang="sv-SE" smtClean="0"/>
              <a:t>2024-11-26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17EC24-29EB-4641-BD9B-F96940E29CBD}" type="slidenum">
              <a:rPr lang="sv-SE" smtClean="0"/>
              <a:t>‹#›</a:t>
            </a:fld>
            <a:endParaRPr lang="sv-SE"/>
          </a:p>
        </p:txBody>
      </p:sp>
    </p:spTree>
    <p:extLst>
      <p:ext uri="{BB962C8B-B14F-4D97-AF65-F5344CB8AC3E}">
        <p14:creationId xmlns:p14="http://schemas.microsoft.com/office/powerpoint/2010/main" val="1073056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BEC93-2540-7097-3B29-11ABE8F7173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5682070-5FC5-71A2-4CB6-6A387DAC69A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50125BA-9722-A7EA-C8C8-88DB29F9EC5B}"/>
              </a:ext>
            </a:extLst>
          </p:cNvPr>
          <p:cNvSpPr>
            <a:spLocks noGrp="1"/>
          </p:cNvSpPr>
          <p:nvPr>
            <p:ph type="body" idx="1"/>
          </p:nvPr>
        </p:nvSpPr>
        <p:spPr/>
        <p:txBody>
          <a:bodyPr/>
          <a:lstStyle/>
          <a:p>
            <a:pPr algn="l"/>
            <a:r>
              <a:rPr lang="sv-SE" sz="1200" b="1" i="0">
                <a:solidFill>
                  <a:srgbClr val="141414"/>
                </a:solidFill>
                <a:effectLst/>
                <a:latin typeface="Century Gothic" panose="020B0502020202020204" pitchFamily="34" charset="0"/>
              </a:rPr>
              <a:t>Tillgänglighet</a:t>
            </a:r>
          </a:p>
          <a:p>
            <a:pPr algn="l"/>
            <a:r>
              <a:rPr lang="sv-SE" sz="1200" b="0" i="0">
                <a:solidFill>
                  <a:srgbClr val="141414"/>
                </a:solidFill>
                <a:effectLst/>
                <a:latin typeface="Century Gothic" panose="020B0502020202020204" pitchFamily="34" charset="0"/>
              </a:rPr>
              <a:t>Tillgänglighet innebär bland annat förmågan att upprätthålla avsedd funktion och skydd mot oönskad påverkan eller förändring i nät eller system. Det innebär också att kommunikationens innehåll och relaterade uppgifter ska skyddas mot oavsiktlig eller otillåten utplåning.</a:t>
            </a:r>
          </a:p>
          <a:p>
            <a:pPr algn="l"/>
            <a:r>
              <a:rPr lang="sv-SE" sz="1200" b="1" i="0">
                <a:solidFill>
                  <a:srgbClr val="141414"/>
                </a:solidFill>
                <a:effectLst/>
                <a:latin typeface="Century Gothic" panose="020B0502020202020204" pitchFamily="34" charset="0"/>
              </a:rPr>
              <a:t>Autenticitet</a:t>
            </a:r>
          </a:p>
          <a:p>
            <a:pPr algn="l"/>
            <a:r>
              <a:rPr lang="sv-SE" sz="1200" b="0" i="0">
                <a:solidFill>
                  <a:srgbClr val="141414"/>
                </a:solidFill>
                <a:effectLst/>
                <a:latin typeface="Century Gothic" panose="020B0502020202020204" pitchFamily="34" charset="0"/>
              </a:rPr>
              <a:t>Autenticitet tar sikte på informationens ursprung. Det innebär bland annat att uppgifter om varifrån information härrör ska skyddas mot förfalskning eller förvanskning. I detta ingår sådant som skydd mot att nummerpresentationstjänster manipuleras så att det ser ut för mottagaren som att samtalet kommer från ett visst telefonnummer, medan det nummer som visas är oriktigt eller fiktivt (så kallad </a:t>
            </a:r>
            <a:r>
              <a:rPr lang="sv-SE" sz="1200" b="0" i="0" err="1">
                <a:solidFill>
                  <a:srgbClr val="141414"/>
                </a:solidFill>
                <a:effectLst/>
                <a:latin typeface="Century Gothic" panose="020B0502020202020204" pitchFamily="34" charset="0"/>
              </a:rPr>
              <a:t>spoofing</a:t>
            </a:r>
            <a:r>
              <a:rPr lang="sv-SE" sz="1200" b="0" i="0">
                <a:solidFill>
                  <a:srgbClr val="141414"/>
                </a:solidFill>
                <a:effectLst/>
                <a:latin typeface="Century Gothic" panose="020B0502020202020204" pitchFamily="34" charset="0"/>
              </a:rPr>
              <a:t>).</a:t>
            </a:r>
          </a:p>
          <a:p>
            <a:pPr algn="l"/>
            <a:r>
              <a:rPr lang="sv-SE" sz="1200" b="1" i="0">
                <a:solidFill>
                  <a:srgbClr val="141414"/>
                </a:solidFill>
                <a:effectLst/>
                <a:latin typeface="Century Gothic" panose="020B0502020202020204" pitchFamily="34" charset="0"/>
              </a:rPr>
              <a:t>Riktighet</a:t>
            </a:r>
          </a:p>
          <a:p>
            <a:pPr algn="l"/>
            <a:r>
              <a:rPr lang="sv-SE" sz="1200" b="0" i="0">
                <a:solidFill>
                  <a:srgbClr val="141414"/>
                </a:solidFill>
                <a:effectLst/>
                <a:latin typeface="Century Gothic" panose="020B0502020202020204" pitchFamily="34" charset="0"/>
              </a:rPr>
              <a:t>Riktighet tar bland annat sikte på förmågan att upprätthålla avsedd funktion och skydd mot oönskad påverkan eller förändring i nät eller system. Utöver detta ska kommunikationens innehåll och relaterade uppgifter skyddas mot oavsiktlig eller otillåten förändring eller förvanskning.</a:t>
            </a:r>
          </a:p>
          <a:p>
            <a:pPr algn="l"/>
            <a:r>
              <a:rPr lang="sv-SE" sz="1200" b="1" i="0">
                <a:solidFill>
                  <a:srgbClr val="141414"/>
                </a:solidFill>
                <a:effectLst/>
                <a:latin typeface="Century Gothic" panose="020B0502020202020204" pitchFamily="34" charset="0"/>
              </a:rPr>
              <a:t>Konfidentialitet</a:t>
            </a:r>
          </a:p>
          <a:p>
            <a:pPr algn="l"/>
            <a:r>
              <a:rPr lang="sv-SE" sz="1200" b="0" i="0">
                <a:solidFill>
                  <a:srgbClr val="141414"/>
                </a:solidFill>
                <a:effectLst/>
                <a:latin typeface="Century Gothic" panose="020B0502020202020204" pitchFamily="34" charset="0"/>
              </a:rPr>
              <a:t>Konfidentialitet innebär att uppgifter i nät och tjänster ska skyddas mot oavsiktlig eller otillåten åtkomst eller avslöjande.</a:t>
            </a:r>
          </a:p>
          <a:p>
            <a:endParaRPr lang="sv-SE"/>
          </a:p>
        </p:txBody>
      </p:sp>
      <p:sp>
        <p:nvSpPr>
          <p:cNvPr id="4" name="Platshållare för bildnummer 3">
            <a:extLst>
              <a:ext uri="{FF2B5EF4-FFF2-40B4-BE49-F238E27FC236}">
                <a16:creationId xmlns:a16="http://schemas.microsoft.com/office/drawing/2014/main" id="{B501C7D6-A02F-A290-7F94-66B8CEB91781}"/>
              </a:ext>
            </a:extLst>
          </p:cNvPr>
          <p:cNvSpPr>
            <a:spLocks noGrp="1"/>
          </p:cNvSpPr>
          <p:nvPr>
            <p:ph type="sldNum" sz="quarter" idx="5"/>
          </p:nvPr>
        </p:nvSpPr>
        <p:spPr/>
        <p:txBody>
          <a:bodyPr/>
          <a:lstStyle/>
          <a:p>
            <a:fld id="{DED7B2AE-22AA-44AE-BA66-ED59C73CC012}" type="slidenum">
              <a:rPr lang="sv-SE" smtClean="0"/>
              <a:t>1</a:t>
            </a:fld>
            <a:endParaRPr lang="sv-SE"/>
          </a:p>
        </p:txBody>
      </p:sp>
    </p:spTree>
    <p:extLst>
      <p:ext uri="{BB962C8B-B14F-4D97-AF65-F5344CB8AC3E}">
        <p14:creationId xmlns:p14="http://schemas.microsoft.com/office/powerpoint/2010/main" val="8230813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START - SSNF">
    <p:spTree>
      <p:nvGrpSpPr>
        <p:cNvPr id="1" name=""/>
        <p:cNvGrpSpPr/>
        <p:nvPr/>
      </p:nvGrpSpPr>
      <p:grpSpPr>
        <a:xfrm>
          <a:off x="0" y="0"/>
          <a:ext cx="0" cy="0"/>
          <a:chOff x="0" y="0"/>
          <a:chExt cx="0" cy="0"/>
        </a:xfrm>
      </p:grpSpPr>
      <p:pic>
        <p:nvPicPr>
          <p:cNvPr id="3" name="Bildobjekt 2" descr="En bild som visar moln, utomhus, landskap, gräs&#10;&#10;Automatiskt genererad beskrivning">
            <a:extLst>
              <a:ext uri="{FF2B5EF4-FFF2-40B4-BE49-F238E27FC236}">
                <a16:creationId xmlns:a16="http://schemas.microsoft.com/office/drawing/2014/main" id="{EB3AC2A9-768D-8B6E-D2A5-6A13BB366C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Bildobjekt 9" descr="En bild som visar text, Teckensnitt, Grafik, logotyp&#10;&#10;Automatiskt genererad beskrivning">
            <a:extLst>
              <a:ext uri="{FF2B5EF4-FFF2-40B4-BE49-F238E27FC236}">
                <a16:creationId xmlns:a16="http://schemas.microsoft.com/office/drawing/2014/main" id="{A2EA675C-12CD-3BB2-E09E-B18FB3D0F4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8572" y="1151572"/>
            <a:ext cx="4554855" cy="4554855"/>
          </a:xfrm>
          <a:prstGeom prst="rect">
            <a:avLst/>
          </a:prstGeom>
        </p:spPr>
      </p:pic>
    </p:spTree>
    <p:extLst>
      <p:ext uri="{BB962C8B-B14F-4D97-AF65-F5344CB8AC3E}">
        <p14:creationId xmlns:p14="http://schemas.microsoft.com/office/powerpoint/2010/main" val="1232924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YCKET TEXT TRE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5F4B5B-0755-0CD1-00BC-CD262412466E}"/>
              </a:ext>
            </a:extLst>
          </p:cNvPr>
          <p:cNvSpPr>
            <a:spLocks noGrp="1"/>
          </p:cNvSpPr>
          <p:nvPr>
            <p:ph type="title" hasCustomPrompt="1"/>
          </p:nvPr>
        </p:nvSpPr>
        <p:spPr>
          <a:xfrm>
            <a:off x="704386" y="464515"/>
            <a:ext cx="10656476" cy="379547"/>
          </a:xfrm>
        </p:spPr>
        <p:txBody>
          <a:bodyPr anchor="t">
            <a:noAutofit/>
          </a:bodyPr>
          <a:lstStyle>
            <a:lvl1pPr>
              <a:defRPr sz="2800"/>
            </a:lvl1pPr>
          </a:lstStyle>
          <a:p>
            <a:r>
              <a:rPr lang="sv-SE"/>
              <a:t>Skriv din rubrik här</a:t>
            </a:r>
          </a:p>
        </p:txBody>
      </p:sp>
      <p:sp>
        <p:nvSpPr>
          <p:cNvPr id="3" name="Platshållare för innehåll 2">
            <a:extLst>
              <a:ext uri="{FF2B5EF4-FFF2-40B4-BE49-F238E27FC236}">
                <a16:creationId xmlns:a16="http://schemas.microsoft.com/office/drawing/2014/main" id="{5298E8E3-1D12-9164-3CF1-D055B4FDDAEB}"/>
              </a:ext>
            </a:extLst>
          </p:cNvPr>
          <p:cNvSpPr>
            <a:spLocks noGrp="1"/>
          </p:cNvSpPr>
          <p:nvPr>
            <p:ph idx="1"/>
          </p:nvPr>
        </p:nvSpPr>
        <p:spPr>
          <a:xfrm>
            <a:off x="704386" y="1553496"/>
            <a:ext cx="3199399" cy="5447072"/>
          </a:xfrm>
        </p:spPr>
        <p:txBody>
          <a:bodyPr/>
          <a:lstStyle>
            <a:lvl1pPr marL="0" indent="0">
              <a:buNone/>
              <a:defRPr sz="1300"/>
            </a:lvl1pPr>
            <a:lvl2pPr marL="457200" indent="0">
              <a:buNone/>
              <a:defRPr sz="1800"/>
            </a:lvl2pPr>
            <a:lvl3pPr marL="914400" indent="0">
              <a:buNone/>
              <a:defRPr sz="1400"/>
            </a:lvl3pPr>
            <a:lvl4pPr marL="1371600" indent="0">
              <a:buNone/>
              <a:defRPr sz="1200"/>
            </a:lvl4pPr>
            <a:lvl5pPr marL="1828800" indent="0">
              <a:buNone/>
              <a:defRPr sz="1000"/>
            </a:lvl5pPr>
          </a:lstStyle>
          <a:p>
            <a:pPr lvl="0"/>
            <a:r>
              <a:rPr lang="sv-SE"/>
              <a:t>Klicka här för att ändra format på bakgrundstexten</a:t>
            </a:r>
          </a:p>
        </p:txBody>
      </p:sp>
      <p:sp>
        <p:nvSpPr>
          <p:cNvPr id="7" name="Platshållare för innehåll 2">
            <a:extLst>
              <a:ext uri="{FF2B5EF4-FFF2-40B4-BE49-F238E27FC236}">
                <a16:creationId xmlns:a16="http://schemas.microsoft.com/office/drawing/2014/main" id="{5DD500AB-CB0C-5B5F-746B-590A2D3AA686}"/>
              </a:ext>
            </a:extLst>
          </p:cNvPr>
          <p:cNvSpPr>
            <a:spLocks noGrp="1"/>
          </p:cNvSpPr>
          <p:nvPr>
            <p:ph idx="10"/>
          </p:nvPr>
        </p:nvSpPr>
        <p:spPr>
          <a:xfrm>
            <a:off x="4495019" y="1553362"/>
            <a:ext cx="3200400" cy="5447072"/>
          </a:xfrm>
        </p:spPr>
        <p:txBody>
          <a:bodyPr/>
          <a:lstStyle>
            <a:lvl1pPr marL="0" indent="0">
              <a:buNone/>
              <a:defRPr sz="1300"/>
            </a:lvl1pPr>
            <a:lvl2pPr marL="457200" indent="0">
              <a:buNone/>
              <a:defRPr sz="1800"/>
            </a:lvl2pPr>
            <a:lvl3pPr marL="914400" indent="0">
              <a:buNone/>
              <a:defRPr sz="1400"/>
            </a:lvl3pPr>
            <a:lvl4pPr marL="1371600" indent="0">
              <a:buNone/>
              <a:defRPr sz="1200"/>
            </a:lvl4pPr>
            <a:lvl5pPr marL="1828800" indent="0">
              <a:buNone/>
              <a:defRPr sz="1000"/>
            </a:lvl5pPr>
          </a:lstStyle>
          <a:p>
            <a:pPr lvl="0"/>
            <a:r>
              <a:rPr lang="sv-SE"/>
              <a:t>Klicka här för att ändra format på bakgrundstexten</a:t>
            </a:r>
          </a:p>
        </p:txBody>
      </p:sp>
      <p:sp>
        <p:nvSpPr>
          <p:cNvPr id="9" name="Platshållare för innehåll 2">
            <a:extLst>
              <a:ext uri="{FF2B5EF4-FFF2-40B4-BE49-F238E27FC236}">
                <a16:creationId xmlns:a16="http://schemas.microsoft.com/office/drawing/2014/main" id="{AF8982ED-7443-D10B-7FF7-601B6266FB64}"/>
              </a:ext>
            </a:extLst>
          </p:cNvPr>
          <p:cNvSpPr>
            <a:spLocks noGrp="1"/>
          </p:cNvSpPr>
          <p:nvPr>
            <p:ph idx="11"/>
          </p:nvPr>
        </p:nvSpPr>
        <p:spPr>
          <a:xfrm>
            <a:off x="8159632" y="1553496"/>
            <a:ext cx="3200400" cy="5447072"/>
          </a:xfrm>
        </p:spPr>
        <p:txBody>
          <a:bodyPr/>
          <a:lstStyle>
            <a:lvl1pPr marL="0" indent="0">
              <a:buNone/>
              <a:defRPr sz="1300"/>
            </a:lvl1pPr>
            <a:lvl2pPr marL="457200" indent="0">
              <a:buNone/>
              <a:defRPr sz="1800"/>
            </a:lvl2pPr>
            <a:lvl3pPr marL="914400" indent="0">
              <a:buNone/>
              <a:defRPr sz="1400"/>
            </a:lvl3pPr>
            <a:lvl4pPr marL="1371600" indent="0">
              <a:buNone/>
              <a:defRPr sz="1200"/>
            </a:lvl4pPr>
            <a:lvl5pPr marL="1828800" indent="0">
              <a:buNone/>
              <a:defRPr sz="1000"/>
            </a:lvl5pPr>
          </a:lstStyle>
          <a:p>
            <a:pPr lvl="0"/>
            <a:r>
              <a:rPr lang="sv-SE"/>
              <a:t>Klicka här för att ändra format på bakgrundstexten</a:t>
            </a:r>
          </a:p>
        </p:txBody>
      </p:sp>
      <p:sp>
        <p:nvSpPr>
          <p:cNvPr id="14" name="Platshållare för text 13">
            <a:extLst>
              <a:ext uri="{FF2B5EF4-FFF2-40B4-BE49-F238E27FC236}">
                <a16:creationId xmlns:a16="http://schemas.microsoft.com/office/drawing/2014/main" id="{7024A409-3849-83DC-7C67-0DE7F2CFF0D5}"/>
              </a:ext>
            </a:extLst>
          </p:cNvPr>
          <p:cNvSpPr>
            <a:spLocks noGrp="1"/>
          </p:cNvSpPr>
          <p:nvPr>
            <p:ph type="body" sz="quarter" idx="12" hasCustomPrompt="1"/>
          </p:nvPr>
        </p:nvSpPr>
        <p:spPr>
          <a:xfrm>
            <a:off x="704850" y="1173950"/>
            <a:ext cx="3200400" cy="379413"/>
          </a:xfrm>
        </p:spPr>
        <p:txBody>
          <a:bodyPr/>
          <a:lstStyle>
            <a:lvl1pPr marL="0" indent="0">
              <a:buNone/>
              <a:defRPr sz="1400" b="1">
                <a:latin typeface="Avenir Next LT Pro" panose="020B05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a:t>Skriv din underrubrik här</a:t>
            </a:r>
          </a:p>
        </p:txBody>
      </p:sp>
      <p:sp>
        <p:nvSpPr>
          <p:cNvPr id="15" name="Platshållare för text 13">
            <a:extLst>
              <a:ext uri="{FF2B5EF4-FFF2-40B4-BE49-F238E27FC236}">
                <a16:creationId xmlns:a16="http://schemas.microsoft.com/office/drawing/2014/main" id="{D76C4A85-A2A1-391B-4AB3-5A46D18839DB}"/>
              </a:ext>
            </a:extLst>
          </p:cNvPr>
          <p:cNvSpPr>
            <a:spLocks noGrp="1"/>
          </p:cNvSpPr>
          <p:nvPr>
            <p:ph type="body" sz="quarter" idx="13" hasCustomPrompt="1"/>
          </p:nvPr>
        </p:nvSpPr>
        <p:spPr>
          <a:xfrm>
            <a:off x="4495019" y="1173949"/>
            <a:ext cx="3200400" cy="379413"/>
          </a:xfrm>
        </p:spPr>
        <p:txBody>
          <a:bodyPr/>
          <a:lstStyle>
            <a:lvl1pPr marL="0" indent="0">
              <a:buNone/>
              <a:defRPr sz="1400" b="1">
                <a:latin typeface="Avenir Next LT Pro" panose="020B05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a:t>Skriv din underrubrik här</a:t>
            </a:r>
          </a:p>
        </p:txBody>
      </p:sp>
      <p:sp>
        <p:nvSpPr>
          <p:cNvPr id="16" name="Platshållare för text 13">
            <a:extLst>
              <a:ext uri="{FF2B5EF4-FFF2-40B4-BE49-F238E27FC236}">
                <a16:creationId xmlns:a16="http://schemas.microsoft.com/office/drawing/2014/main" id="{10EBA079-EED2-C4FB-3623-2AC8F98CF857}"/>
              </a:ext>
            </a:extLst>
          </p:cNvPr>
          <p:cNvSpPr>
            <a:spLocks noGrp="1"/>
          </p:cNvSpPr>
          <p:nvPr>
            <p:ph type="body" sz="quarter" idx="14" hasCustomPrompt="1"/>
          </p:nvPr>
        </p:nvSpPr>
        <p:spPr>
          <a:xfrm>
            <a:off x="8160462" y="1173949"/>
            <a:ext cx="3200400" cy="379413"/>
          </a:xfrm>
        </p:spPr>
        <p:txBody>
          <a:bodyPr/>
          <a:lstStyle>
            <a:lvl1pPr marL="0" indent="0">
              <a:buNone/>
              <a:defRPr sz="1400" b="1">
                <a:latin typeface="Avenir Next LT Pro" panose="020B05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a:t>Skriv din underrubrik här</a:t>
            </a:r>
          </a:p>
        </p:txBody>
      </p:sp>
    </p:spTree>
    <p:extLst>
      <p:ext uri="{BB962C8B-B14F-4D97-AF65-F5344CB8AC3E}">
        <p14:creationId xmlns:p14="http://schemas.microsoft.com/office/powerpoint/2010/main" val="2900156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SLUTPLATTA">
    <p:bg>
      <p:bgPr>
        <a:solidFill>
          <a:schemeClr val="tx2"/>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2794AC-485B-EC3F-B884-D8491DB16151}"/>
              </a:ext>
            </a:extLst>
          </p:cNvPr>
          <p:cNvSpPr/>
          <p:nvPr userDrawn="1"/>
        </p:nvSpPr>
        <p:spPr>
          <a:xfrm>
            <a:off x="10577512" y="4967288"/>
            <a:ext cx="1614488" cy="1890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En bild som visar text, Teckensnitt, Grafik, logotyp&#10;&#10;Automatiskt genererad beskrivning">
            <a:extLst>
              <a:ext uri="{FF2B5EF4-FFF2-40B4-BE49-F238E27FC236}">
                <a16:creationId xmlns:a16="http://schemas.microsoft.com/office/drawing/2014/main" id="{71CFA359-0484-104A-FBA7-501D5C3934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8572" y="1151572"/>
            <a:ext cx="4554855" cy="4554855"/>
          </a:xfrm>
          <a:prstGeom prst="rect">
            <a:avLst/>
          </a:prstGeom>
        </p:spPr>
      </p:pic>
    </p:spTree>
    <p:extLst>
      <p:ext uri="{BB962C8B-B14F-4D97-AF65-F5344CB8AC3E}">
        <p14:creationId xmlns:p14="http://schemas.microsoft.com/office/powerpoint/2010/main" val="2074630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M">
    <p:bg>
      <p:bgPr>
        <a:solidFill>
          <a:srgbClr val="FFFFFF"/>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2794AC-485B-EC3F-B884-D8491DB16151}"/>
              </a:ext>
            </a:extLst>
          </p:cNvPr>
          <p:cNvSpPr/>
          <p:nvPr userDrawn="1"/>
        </p:nvSpPr>
        <p:spPr>
          <a:xfrm>
            <a:off x="10392603" y="4823336"/>
            <a:ext cx="1614488" cy="189071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ubrik 1">
            <a:extLst>
              <a:ext uri="{FF2B5EF4-FFF2-40B4-BE49-F238E27FC236}">
                <a16:creationId xmlns:a16="http://schemas.microsoft.com/office/drawing/2014/main" id="{72DC4FF5-4148-36AC-68B2-DB1873BAFA90}"/>
              </a:ext>
            </a:extLst>
          </p:cNvPr>
          <p:cNvSpPr>
            <a:spLocks noGrp="1"/>
          </p:cNvSpPr>
          <p:nvPr>
            <p:ph type="title" hasCustomPrompt="1"/>
          </p:nvPr>
        </p:nvSpPr>
        <p:spPr>
          <a:xfrm>
            <a:off x="704386" y="464515"/>
            <a:ext cx="10656476" cy="1325563"/>
          </a:xfrm>
        </p:spPr>
        <p:txBody>
          <a:bodyPr anchor="ctr"/>
          <a:lstStyle>
            <a:lvl1pPr>
              <a:defRPr/>
            </a:lvl1pPr>
          </a:lstStyle>
          <a:p>
            <a:r>
              <a:rPr lang="sv-SE"/>
              <a:t>Här skriver du din rubrik</a:t>
            </a:r>
          </a:p>
        </p:txBody>
      </p:sp>
    </p:spTree>
    <p:extLst>
      <p:ext uri="{BB962C8B-B14F-4D97-AF65-F5344CB8AC3E}">
        <p14:creationId xmlns:p14="http://schemas.microsoft.com/office/powerpoint/2010/main" val="2781786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YSTEMSIDA">
    <p:bg>
      <p:bgPr>
        <a:solidFill>
          <a:schemeClr val="tx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2794AC-485B-EC3F-B884-D8491DB16151}"/>
              </a:ext>
            </a:extLst>
          </p:cNvPr>
          <p:cNvSpPr/>
          <p:nvPr userDrawn="1"/>
        </p:nvSpPr>
        <p:spPr>
          <a:xfrm>
            <a:off x="10577512" y="4967288"/>
            <a:ext cx="1614488" cy="1890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ubrik 1">
            <a:extLst>
              <a:ext uri="{FF2B5EF4-FFF2-40B4-BE49-F238E27FC236}">
                <a16:creationId xmlns:a16="http://schemas.microsoft.com/office/drawing/2014/main" id="{72DC4FF5-4148-36AC-68B2-DB1873BAFA90}"/>
              </a:ext>
            </a:extLst>
          </p:cNvPr>
          <p:cNvSpPr>
            <a:spLocks noGrp="1"/>
          </p:cNvSpPr>
          <p:nvPr>
            <p:ph type="title" hasCustomPrompt="1"/>
          </p:nvPr>
        </p:nvSpPr>
        <p:spPr>
          <a:xfrm>
            <a:off x="732961" y="2766218"/>
            <a:ext cx="10656476" cy="1325563"/>
          </a:xfrm>
        </p:spPr>
        <p:txBody>
          <a:bodyPr anchor="ctr">
            <a:normAutofit/>
          </a:bodyPr>
          <a:lstStyle>
            <a:lvl1pPr algn="ctr">
              <a:defRPr sz="3000" b="0">
                <a:solidFill>
                  <a:srgbClr val="FFFFFF"/>
                </a:solidFill>
                <a:latin typeface="Avenir Next LT Pro Demi" panose="020B0704020202020204" pitchFamily="34" charset="0"/>
              </a:defRPr>
            </a:lvl1pPr>
          </a:lstStyle>
          <a:p>
            <a:r>
              <a:rPr lang="sv-SE"/>
              <a:t>Här skriver du din rubrik</a:t>
            </a:r>
          </a:p>
        </p:txBody>
      </p:sp>
    </p:spTree>
    <p:extLst>
      <p:ext uri="{BB962C8B-B14F-4D97-AF65-F5344CB8AC3E}">
        <p14:creationId xmlns:p14="http://schemas.microsoft.com/office/powerpoint/2010/main" val="826346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lgn="ctr">
              <a:defRPr sz="4851" b="1" i="0">
                <a:solidFill>
                  <a:srgbClr val="F47B20"/>
                </a:solidFill>
                <a:latin typeface="Calibri"/>
                <a:cs typeface="Calibri"/>
              </a:defRPr>
            </a:lvl1pPr>
          </a:lstStyle>
          <a:p>
            <a:endParaRPr/>
          </a:p>
        </p:txBody>
      </p:sp>
      <p:sp>
        <p:nvSpPr>
          <p:cNvPr id="3" name="Holder 3"/>
          <p:cNvSpPr>
            <a:spLocks noGrp="1"/>
          </p:cNvSpPr>
          <p:nvPr>
            <p:ph sz="half" idx="2"/>
          </p:nvPr>
        </p:nvSpPr>
        <p:spPr>
          <a:xfrm>
            <a:off x="609600" y="1577340"/>
            <a:ext cx="5303520" cy="3046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04699"/>
          </a:xfrm>
          <a:prstGeom prst="rect">
            <a:avLst/>
          </a:prstGeom>
        </p:spPr>
        <p:txBody>
          <a:bodyPr wrap="square" lIns="0" tIns="0" rIns="0" bIns="0">
            <a:spAutoFit/>
          </a:bodyPr>
          <a:lstStyle>
            <a:lvl1pPr>
              <a:defRPr/>
            </a:lvl1pPr>
          </a:lstStyle>
          <a:p>
            <a:endParaRPr/>
          </a:p>
        </p:txBody>
      </p:sp>
    </p:spTree>
    <p:extLst>
      <p:ext uri="{BB962C8B-B14F-4D97-AF65-F5344CB8AC3E}">
        <p14:creationId xmlns:p14="http://schemas.microsoft.com/office/powerpoint/2010/main" val="1241216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white)">
    <p:spTree>
      <p:nvGrpSpPr>
        <p:cNvPr id="1" name=""/>
        <p:cNvGrpSpPr/>
        <p:nvPr/>
      </p:nvGrpSpPr>
      <p:grpSpPr>
        <a:xfrm>
          <a:off x="0" y="0"/>
          <a:ext cx="0" cy="0"/>
          <a:chOff x="0" y="0"/>
          <a:chExt cx="0" cy="0"/>
        </a:xfrm>
      </p:grpSpPr>
      <p:pic>
        <p:nvPicPr>
          <p:cNvPr id="22" name="Logo">
            <a:extLst>
              <a:ext uri="{FF2B5EF4-FFF2-40B4-BE49-F238E27FC236}">
                <a16:creationId xmlns:a16="http://schemas.microsoft.com/office/drawing/2014/main" id="{FD71B1E8-A4E6-4968-8FAD-65B1596B526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29836" y="6327547"/>
            <a:ext cx="1295400" cy="163124"/>
          </a:xfrm>
          <a:prstGeom prst="rect">
            <a:avLst/>
          </a:prstGeom>
        </p:spPr>
      </p:pic>
      <p:sp>
        <p:nvSpPr>
          <p:cNvPr id="24" name="Platshållare för text 23">
            <a:extLst>
              <a:ext uri="{FF2B5EF4-FFF2-40B4-BE49-F238E27FC236}">
                <a16:creationId xmlns:a16="http://schemas.microsoft.com/office/drawing/2014/main" id="{7FFBE40D-59EB-4C64-A2F7-80681A7B6338}"/>
              </a:ext>
            </a:extLst>
          </p:cNvPr>
          <p:cNvSpPr>
            <a:spLocks noGrp="1"/>
          </p:cNvSpPr>
          <p:nvPr>
            <p:ph type="body" sz="quarter" idx="12" hasCustomPrompt="1"/>
          </p:nvPr>
        </p:nvSpPr>
        <p:spPr>
          <a:xfrm>
            <a:off x="766763" y="1016000"/>
            <a:ext cx="5257800" cy="1016525"/>
          </a:xfrm>
          <a:prstGeom prst="rect">
            <a:avLst/>
          </a:prstGeom>
        </p:spPr>
        <p:txBody>
          <a:bodyPr lIns="0" tIns="0" rIns="0" bIns="0"/>
          <a:lstStyle>
            <a:lvl1pPr marL="0" indent="0">
              <a:lnSpc>
                <a:spcPct val="93000"/>
              </a:lnSpc>
              <a:spcBef>
                <a:spcPts val="0"/>
              </a:spcBef>
              <a:buNone/>
              <a:defRPr sz="3400" b="1" cap="all" baseline="0">
                <a:solidFill>
                  <a:schemeClr val="accent1"/>
                </a:solidFill>
                <a:latin typeface="+mj-lt"/>
              </a:defRPr>
            </a:lvl1pPr>
            <a:lvl2pPr marL="457200" indent="0">
              <a:buNone/>
              <a:defRPr/>
            </a:lvl2pPr>
          </a:lstStyle>
          <a:p>
            <a:pPr lvl="0"/>
            <a:r>
              <a:rPr lang="en-US" noProof="0"/>
              <a:t>Click here to edit the header</a:t>
            </a:r>
          </a:p>
        </p:txBody>
      </p:sp>
      <p:sp>
        <p:nvSpPr>
          <p:cNvPr id="3" name="Platshållare för text 2">
            <a:extLst>
              <a:ext uri="{FF2B5EF4-FFF2-40B4-BE49-F238E27FC236}">
                <a16:creationId xmlns:a16="http://schemas.microsoft.com/office/drawing/2014/main" id="{A660DD0C-7127-4D74-B291-3D5DC56BE1C1}"/>
              </a:ext>
            </a:extLst>
          </p:cNvPr>
          <p:cNvSpPr>
            <a:spLocks noGrp="1"/>
          </p:cNvSpPr>
          <p:nvPr>
            <p:ph type="body" sz="quarter" idx="14" hasCustomPrompt="1"/>
          </p:nvPr>
        </p:nvSpPr>
        <p:spPr>
          <a:xfrm>
            <a:off x="766763" y="2457450"/>
            <a:ext cx="8858250" cy="3563938"/>
          </a:xfrm>
          <a:prstGeom prst="rect">
            <a:avLst/>
          </a:prstGeom>
        </p:spPr>
        <p:txBody>
          <a:bodyPr lIns="0" tIns="0" rIns="0" bIns="0"/>
          <a:lstStyle>
            <a:lvl1pPr marL="269875" indent="-269875">
              <a:spcBef>
                <a:spcPts val="1200"/>
              </a:spcBef>
              <a:buSzPct val="110000"/>
              <a:buFont typeface="Wingdings" panose="05000000000000000000" pitchFamily="2" charset="2"/>
              <a:buChar char="§"/>
              <a:defRPr sz="2000">
                <a:solidFill>
                  <a:schemeClr val="accent1"/>
                </a:solidFill>
              </a:defRPr>
            </a:lvl1pPr>
            <a:lvl2pPr marL="539750" indent="-269875">
              <a:spcBef>
                <a:spcPts val="500"/>
              </a:spcBef>
              <a:buSzPct val="100000"/>
              <a:buFont typeface="Calibri" panose="020F0502020204030204" pitchFamily="34" charset="0"/>
              <a:buChar char="–"/>
              <a:defRPr sz="1600">
                <a:solidFill>
                  <a:schemeClr val="accent1"/>
                </a:solidFill>
              </a:defRPr>
            </a:lvl2pPr>
            <a:lvl3pPr marL="811213" indent="-271463">
              <a:buSzPct val="100000"/>
              <a:buFont typeface="Calibri" panose="020F0502020204030204" pitchFamily="34" charset="0"/>
              <a:buChar char="–"/>
              <a:defRPr sz="1600">
                <a:solidFill>
                  <a:schemeClr val="accent1"/>
                </a:solidFill>
              </a:defRPr>
            </a:lvl3pPr>
            <a:lvl4pPr marL="1081088" indent="-269875">
              <a:buSzPct val="100000"/>
              <a:buFont typeface="Calibri" panose="020F0502020204030204" pitchFamily="34" charset="0"/>
              <a:buChar char="–"/>
              <a:defRPr sz="1600">
                <a:solidFill>
                  <a:schemeClr val="accent1"/>
                </a:solidFill>
              </a:defRPr>
            </a:lvl4pPr>
            <a:lvl5pPr marL="1339850" indent="-258763">
              <a:buSzPct val="100000"/>
              <a:buFont typeface="Calibri" panose="020F0502020204030204" pitchFamily="34" charset="0"/>
              <a:buChar char="–"/>
              <a:defRPr sz="1600">
                <a:solidFill>
                  <a:schemeClr val="accent1"/>
                </a:solidFill>
              </a:defRPr>
            </a:lvl5pPr>
          </a:lstStyle>
          <a:p>
            <a:pPr lvl="0"/>
            <a:r>
              <a:rPr lang="en-US" noProof="0"/>
              <a:t>Click here to edit the text</a:t>
            </a:r>
          </a:p>
          <a:p>
            <a:pPr lvl="1"/>
            <a:r>
              <a:rPr lang="en-US" noProof="0"/>
              <a:t>Level two</a:t>
            </a:r>
          </a:p>
          <a:p>
            <a:pPr lvl="2"/>
            <a:r>
              <a:rPr lang="en-US" noProof="0"/>
              <a:t>Level three</a:t>
            </a:r>
          </a:p>
          <a:p>
            <a:pPr lvl="3"/>
            <a:r>
              <a:rPr lang="en-US" noProof="0"/>
              <a:t>Level four</a:t>
            </a:r>
          </a:p>
          <a:p>
            <a:pPr lvl="4"/>
            <a:r>
              <a:rPr lang="en-US" noProof="0"/>
              <a:t>Level five</a:t>
            </a:r>
          </a:p>
        </p:txBody>
      </p:sp>
      <p:sp>
        <p:nvSpPr>
          <p:cNvPr id="5" name="Rektangel 4">
            <a:extLst>
              <a:ext uri="{FF2B5EF4-FFF2-40B4-BE49-F238E27FC236}">
                <a16:creationId xmlns:a16="http://schemas.microsoft.com/office/drawing/2014/main" id="{AC0EF730-D167-47AF-BC73-BD5B0DF89DCF}"/>
              </a:ext>
            </a:extLst>
          </p:cNvPr>
          <p:cNvSpPr/>
          <p:nvPr userDrawn="1"/>
        </p:nvSpPr>
        <p:spPr>
          <a:xfrm>
            <a:off x="769865" y="779932"/>
            <a:ext cx="828000" cy="59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29">
            <a:extLst>
              <a:ext uri="{FF2B5EF4-FFF2-40B4-BE49-F238E27FC236}">
                <a16:creationId xmlns:a16="http://schemas.microsoft.com/office/drawing/2014/main" id="{01A2C447-4935-811A-A1F5-E93E2664DA20}"/>
              </a:ext>
            </a:extLst>
          </p:cNvPr>
          <p:cNvSpPr>
            <a:spLocks noGrp="1"/>
          </p:cNvSpPr>
          <p:nvPr>
            <p:ph type="body" sz="quarter" idx="22" hasCustomPrompt="1"/>
          </p:nvPr>
        </p:nvSpPr>
        <p:spPr>
          <a:xfrm>
            <a:off x="766763" y="6369112"/>
            <a:ext cx="6389076" cy="387064"/>
          </a:xfrm>
          <a:prstGeom prst="rect">
            <a:avLst/>
          </a:prstGeom>
        </p:spPr>
        <p:txBody>
          <a:bodyPr lIns="0" tIns="0" rIns="0" bIns="0"/>
          <a:lstStyle>
            <a:lvl1pPr marL="0" indent="0" algn="l">
              <a:lnSpc>
                <a:spcPct val="110000"/>
              </a:lnSpc>
              <a:buNone/>
              <a:defRPr sz="1000" baseline="0">
                <a:solidFill>
                  <a:schemeClr val="tx2"/>
                </a:solidFill>
              </a:defRPr>
            </a:lvl1pPr>
          </a:lstStyle>
          <a:p>
            <a:pPr lvl="0"/>
            <a:r>
              <a:rPr lang="en-US"/>
              <a:t>Click to edit classification of information: Public/Non-public/Restricted/Confidential</a:t>
            </a:r>
          </a:p>
        </p:txBody>
      </p:sp>
    </p:spTree>
    <p:extLst>
      <p:ext uri="{BB962C8B-B14F-4D97-AF65-F5344CB8AC3E}">
        <p14:creationId xmlns:p14="http://schemas.microsoft.com/office/powerpoint/2010/main" val="122107102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hite)">
    <p:spTree>
      <p:nvGrpSpPr>
        <p:cNvPr id="1" name=""/>
        <p:cNvGrpSpPr/>
        <p:nvPr/>
      </p:nvGrpSpPr>
      <p:grpSpPr>
        <a:xfrm>
          <a:off x="0" y="0"/>
          <a:ext cx="0" cy="0"/>
          <a:chOff x="0" y="0"/>
          <a:chExt cx="0" cy="0"/>
        </a:xfrm>
      </p:grpSpPr>
      <p:pic>
        <p:nvPicPr>
          <p:cNvPr id="22" name="Logo">
            <a:extLst>
              <a:ext uri="{FF2B5EF4-FFF2-40B4-BE49-F238E27FC236}">
                <a16:creationId xmlns:a16="http://schemas.microsoft.com/office/drawing/2014/main" id="{FD71B1E8-A4E6-4968-8FAD-65B1596B526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29836" y="6327547"/>
            <a:ext cx="1295400" cy="163124"/>
          </a:xfrm>
          <a:prstGeom prst="rect">
            <a:avLst/>
          </a:prstGeom>
        </p:spPr>
      </p:pic>
      <p:sp>
        <p:nvSpPr>
          <p:cNvPr id="24" name="Platshållare för text 23">
            <a:extLst>
              <a:ext uri="{FF2B5EF4-FFF2-40B4-BE49-F238E27FC236}">
                <a16:creationId xmlns:a16="http://schemas.microsoft.com/office/drawing/2014/main" id="{7FFBE40D-59EB-4C64-A2F7-80681A7B6338}"/>
              </a:ext>
            </a:extLst>
          </p:cNvPr>
          <p:cNvSpPr>
            <a:spLocks noGrp="1"/>
          </p:cNvSpPr>
          <p:nvPr>
            <p:ph type="body" sz="quarter" idx="12" hasCustomPrompt="1"/>
          </p:nvPr>
        </p:nvSpPr>
        <p:spPr>
          <a:xfrm>
            <a:off x="766763" y="1016000"/>
            <a:ext cx="5257800" cy="1016525"/>
          </a:xfrm>
          <a:prstGeom prst="rect">
            <a:avLst/>
          </a:prstGeom>
        </p:spPr>
        <p:txBody>
          <a:bodyPr lIns="0" tIns="0" rIns="0" bIns="0"/>
          <a:lstStyle>
            <a:lvl1pPr marL="0" indent="0">
              <a:lnSpc>
                <a:spcPct val="93000"/>
              </a:lnSpc>
              <a:spcBef>
                <a:spcPts val="0"/>
              </a:spcBef>
              <a:buNone/>
              <a:defRPr sz="3400" b="1" cap="all" baseline="0">
                <a:solidFill>
                  <a:schemeClr val="accent1"/>
                </a:solidFill>
                <a:latin typeface="+mj-lt"/>
              </a:defRPr>
            </a:lvl1pPr>
            <a:lvl2pPr marL="457200" indent="0">
              <a:buNone/>
              <a:defRPr/>
            </a:lvl2pPr>
          </a:lstStyle>
          <a:p>
            <a:pPr lvl="0"/>
            <a:r>
              <a:rPr lang="en-US" noProof="0"/>
              <a:t>Click here to edit the header</a:t>
            </a:r>
          </a:p>
        </p:txBody>
      </p:sp>
      <p:sp>
        <p:nvSpPr>
          <p:cNvPr id="3" name="Platshållare för text 2">
            <a:extLst>
              <a:ext uri="{FF2B5EF4-FFF2-40B4-BE49-F238E27FC236}">
                <a16:creationId xmlns:a16="http://schemas.microsoft.com/office/drawing/2014/main" id="{A660DD0C-7127-4D74-B291-3D5DC56BE1C1}"/>
              </a:ext>
            </a:extLst>
          </p:cNvPr>
          <p:cNvSpPr>
            <a:spLocks noGrp="1"/>
          </p:cNvSpPr>
          <p:nvPr>
            <p:ph type="body" sz="quarter" idx="14" hasCustomPrompt="1"/>
          </p:nvPr>
        </p:nvSpPr>
        <p:spPr>
          <a:xfrm>
            <a:off x="766763" y="2457450"/>
            <a:ext cx="8858250" cy="3563938"/>
          </a:xfrm>
          <a:prstGeom prst="rect">
            <a:avLst/>
          </a:prstGeom>
        </p:spPr>
        <p:txBody>
          <a:bodyPr lIns="0" tIns="0" rIns="0" bIns="0"/>
          <a:lstStyle>
            <a:lvl1pPr marL="269875" indent="-269875">
              <a:spcBef>
                <a:spcPts val="1200"/>
              </a:spcBef>
              <a:buSzPct val="110000"/>
              <a:buFont typeface="Wingdings" panose="05000000000000000000" pitchFamily="2" charset="2"/>
              <a:buChar char="§"/>
              <a:defRPr sz="2000">
                <a:solidFill>
                  <a:schemeClr val="accent1"/>
                </a:solidFill>
              </a:defRPr>
            </a:lvl1pPr>
            <a:lvl2pPr marL="539750" indent="-269875">
              <a:spcBef>
                <a:spcPts val="500"/>
              </a:spcBef>
              <a:buSzPct val="100000"/>
              <a:buFont typeface="Calibri" panose="020F0502020204030204" pitchFamily="34" charset="0"/>
              <a:buChar char="–"/>
              <a:defRPr sz="1600">
                <a:solidFill>
                  <a:schemeClr val="accent1"/>
                </a:solidFill>
              </a:defRPr>
            </a:lvl2pPr>
            <a:lvl3pPr marL="811213" indent="-271463">
              <a:buSzPct val="100000"/>
              <a:buFont typeface="Calibri" panose="020F0502020204030204" pitchFamily="34" charset="0"/>
              <a:buChar char="–"/>
              <a:defRPr sz="1600">
                <a:solidFill>
                  <a:schemeClr val="accent1"/>
                </a:solidFill>
              </a:defRPr>
            </a:lvl3pPr>
            <a:lvl4pPr marL="1081088" indent="-269875">
              <a:buSzPct val="100000"/>
              <a:buFont typeface="Calibri" panose="020F0502020204030204" pitchFamily="34" charset="0"/>
              <a:buChar char="–"/>
              <a:defRPr sz="1600">
                <a:solidFill>
                  <a:schemeClr val="accent1"/>
                </a:solidFill>
              </a:defRPr>
            </a:lvl4pPr>
            <a:lvl5pPr marL="1339850" indent="-258763">
              <a:buSzPct val="100000"/>
              <a:buFont typeface="Calibri" panose="020F0502020204030204" pitchFamily="34" charset="0"/>
              <a:buChar char="–"/>
              <a:defRPr sz="1600">
                <a:solidFill>
                  <a:schemeClr val="accent1"/>
                </a:solidFill>
              </a:defRPr>
            </a:lvl5pPr>
          </a:lstStyle>
          <a:p>
            <a:pPr lvl="0"/>
            <a:r>
              <a:rPr lang="en-US" noProof="0"/>
              <a:t>Click here to edit the text</a:t>
            </a:r>
          </a:p>
          <a:p>
            <a:pPr lvl="1"/>
            <a:r>
              <a:rPr lang="en-US" noProof="0"/>
              <a:t>Level two</a:t>
            </a:r>
          </a:p>
          <a:p>
            <a:pPr lvl="2"/>
            <a:r>
              <a:rPr lang="en-US" noProof="0"/>
              <a:t>Level three</a:t>
            </a:r>
          </a:p>
          <a:p>
            <a:pPr lvl="3"/>
            <a:r>
              <a:rPr lang="en-US" noProof="0"/>
              <a:t>Level four</a:t>
            </a:r>
          </a:p>
          <a:p>
            <a:pPr lvl="4"/>
            <a:r>
              <a:rPr lang="en-US" noProof="0"/>
              <a:t>Level five</a:t>
            </a:r>
          </a:p>
        </p:txBody>
      </p:sp>
      <p:sp>
        <p:nvSpPr>
          <p:cNvPr id="5" name="Rektangel 4">
            <a:extLst>
              <a:ext uri="{FF2B5EF4-FFF2-40B4-BE49-F238E27FC236}">
                <a16:creationId xmlns:a16="http://schemas.microsoft.com/office/drawing/2014/main" id="{AC0EF730-D167-47AF-BC73-BD5B0DF89DCF}"/>
              </a:ext>
            </a:extLst>
          </p:cNvPr>
          <p:cNvSpPr/>
          <p:nvPr userDrawn="1"/>
        </p:nvSpPr>
        <p:spPr>
          <a:xfrm>
            <a:off x="769865" y="779932"/>
            <a:ext cx="828000" cy="59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29">
            <a:extLst>
              <a:ext uri="{FF2B5EF4-FFF2-40B4-BE49-F238E27FC236}">
                <a16:creationId xmlns:a16="http://schemas.microsoft.com/office/drawing/2014/main" id="{01A2C447-4935-811A-A1F5-E93E2664DA20}"/>
              </a:ext>
            </a:extLst>
          </p:cNvPr>
          <p:cNvSpPr>
            <a:spLocks noGrp="1"/>
          </p:cNvSpPr>
          <p:nvPr>
            <p:ph type="body" sz="quarter" idx="22" hasCustomPrompt="1"/>
          </p:nvPr>
        </p:nvSpPr>
        <p:spPr>
          <a:xfrm>
            <a:off x="766763" y="6369112"/>
            <a:ext cx="6389076" cy="387064"/>
          </a:xfrm>
          <a:prstGeom prst="rect">
            <a:avLst/>
          </a:prstGeom>
        </p:spPr>
        <p:txBody>
          <a:bodyPr lIns="0" tIns="0" rIns="0" bIns="0"/>
          <a:lstStyle>
            <a:lvl1pPr marL="0" indent="0" algn="l">
              <a:lnSpc>
                <a:spcPct val="110000"/>
              </a:lnSpc>
              <a:buNone/>
              <a:defRPr sz="1000" baseline="0">
                <a:solidFill>
                  <a:schemeClr val="tx2"/>
                </a:solidFill>
              </a:defRPr>
            </a:lvl1pPr>
          </a:lstStyle>
          <a:p>
            <a:pPr lvl="0"/>
            <a:r>
              <a:rPr lang="en-US"/>
              <a:t>Click to edit classification of information: Public/Non-public/Restricted/Confidential</a:t>
            </a:r>
          </a:p>
        </p:txBody>
      </p:sp>
    </p:spTree>
    <p:extLst>
      <p:ext uri="{BB962C8B-B14F-4D97-AF65-F5344CB8AC3E}">
        <p14:creationId xmlns:p14="http://schemas.microsoft.com/office/powerpoint/2010/main" val="122107102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8E77E5-481C-19FF-3F9C-18D93FD1A1C9}"/>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8886A0F2-BEE5-432B-1BE3-5D1DC67893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FC582301-A793-2AEC-A53B-05756BF0EA8E}"/>
              </a:ext>
            </a:extLst>
          </p:cNvPr>
          <p:cNvSpPr>
            <a:spLocks noGrp="1"/>
          </p:cNvSpPr>
          <p:nvPr>
            <p:ph type="dt" sz="half" idx="10"/>
          </p:nvPr>
        </p:nvSpPr>
        <p:spPr/>
        <p:txBody>
          <a:bodyPr/>
          <a:lstStyle/>
          <a:p>
            <a:fld id="{2912A3A3-12E5-4587-BBC9-BFD5EDC9857F}" type="datetimeFigureOut">
              <a:rPr lang="sv-SE" smtClean="0"/>
              <a:t>2024-11-26</a:t>
            </a:fld>
            <a:endParaRPr lang="sv-SE"/>
          </a:p>
        </p:txBody>
      </p:sp>
      <p:sp>
        <p:nvSpPr>
          <p:cNvPr id="5" name="Platshållare för sidfot 4">
            <a:extLst>
              <a:ext uri="{FF2B5EF4-FFF2-40B4-BE49-F238E27FC236}">
                <a16:creationId xmlns:a16="http://schemas.microsoft.com/office/drawing/2014/main" id="{08D57A5C-A269-6B89-BE26-FF8A41168A6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8AE9963-D5FD-4694-01CA-20A1C41D0446}"/>
              </a:ext>
            </a:extLst>
          </p:cNvPr>
          <p:cNvSpPr>
            <a:spLocks noGrp="1"/>
          </p:cNvSpPr>
          <p:nvPr>
            <p:ph type="sldNum" sz="quarter" idx="12"/>
          </p:nvPr>
        </p:nvSpPr>
        <p:spPr/>
        <p:txBody>
          <a:bodyPr/>
          <a:lstStyle/>
          <a:p>
            <a:fld id="{E3E4DFF7-9152-4EE0-8ABD-CF9F1B920D2E}" type="slidenum">
              <a:rPr lang="sv-SE" smtClean="0"/>
              <a:t>‹#›</a:t>
            </a:fld>
            <a:endParaRPr lang="sv-SE"/>
          </a:p>
        </p:txBody>
      </p:sp>
    </p:spTree>
    <p:extLst>
      <p:ext uri="{BB962C8B-B14F-4D97-AF65-F5344CB8AC3E}">
        <p14:creationId xmlns:p14="http://schemas.microsoft.com/office/powerpoint/2010/main" val="3785288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12CB47-12BF-4AFA-A2F0-121A79AADD7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472B262-7610-99D1-8C58-7221B6AFE39D}"/>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00DA78B-FB2D-4912-8758-4168E9B75FAA}"/>
              </a:ext>
            </a:extLst>
          </p:cNvPr>
          <p:cNvSpPr>
            <a:spLocks noGrp="1"/>
          </p:cNvSpPr>
          <p:nvPr>
            <p:ph type="dt" sz="half" idx="10"/>
          </p:nvPr>
        </p:nvSpPr>
        <p:spPr/>
        <p:txBody>
          <a:bodyPr/>
          <a:lstStyle/>
          <a:p>
            <a:fld id="{2912A3A3-12E5-4587-BBC9-BFD5EDC9857F}" type="datetimeFigureOut">
              <a:rPr lang="sv-SE" smtClean="0"/>
              <a:t>2024-11-26</a:t>
            </a:fld>
            <a:endParaRPr lang="sv-SE"/>
          </a:p>
        </p:txBody>
      </p:sp>
      <p:sp>
        <p:nvSpPr>
          <p:cNvPr id="5" name="Platshållare för sidfot 4">
            <a:extLst>
              <a:ext uri="{FF2B5EF4-FFF2-40B4-BE49-F238E27FC236}">
                <a16:creationId xmlns:a16="http://schemas.microsoft.com/office/drawing/2014/main" id="{A0D6D684-58A0-ACCA-0F67-5BFA4F9B274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7D57A2B-F95C-3D95-8030-2A9CFB7C3475}"/>
              </a:ext>
            </a:extLst>
          </p:cNvPr>
          <p:cNvSpPr>
            <a:spLocks noGrp="1"/>
          </p:cNvSpPr>
          <p:nvPr>
            <p:ph type="sldNum" sz="quarter" idx="12"/>
          </p:nvPr>
        </p:nvSpPr>
        <p:spPr/>
        <p:txBody>
          <a:bodyPr/>
          <a:lstStyle/>
          <a:p>
            <a:fld id="{E3E4DFF7-9152-4EE0-8ABD-CF9F1B920D2E}" type="slidenum">
              <a:rPr lang="sv-SE" smtClean="0"/>
              <a:t>‹#›</a:t>
            </a:fld>
            <a:endParaRPr lang="sv-SE"/>
          </a:p>
        </p:txBody>
      </p:sp>
    </p:spTree>
    <p:extLst>
      <p:ext uri="{BB962C8B-B14F-4D97-AF65-F5344CB8AC3E}">
        <p14:creationId xmlns:p14="http://schemas.microsoft.com/office/powerpoint/2010/main" val="11464888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33F9D3-505B-B914-9A16-85BE63386DAB}"/>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AA8E2C61-B8D4-E394-D5B8-085BF69544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E5A1E250-419B-23F4-F1EC-87CDAD393256}"/>
              </a:ext>
            </a:extLst>
          </p:cNvPr>
          <p:cNvSpPr>
            <a:spLocks noGrp="1"/>
          </p:cNvSpPr>
          <p:nvPr>
            <p:ph type="dt" sz="half" idx="10"/>
          </p:nvPr>
        </p:nvSpPr>
        <p:spPr/>
        <p:txBody>
          <a:bodyPr/>
          <a:lstStyle/>
          <a:p>
            <a:fld id="{2912A3A3-12E5-4587-BBC9-BFD5EDC9857F}" type="datetimeFigureOut">
              <a:rPr lang="sv-SE" smtClean="0"/>
              <a:t>2024-11-26</a:t>
            </a:fld>
            <a:endParaRPr lang="sv-SE"/>
          </a:p>
        </p:txBody>
      </p:sp>
      <p:sp>
        <p:nvSpPr>
          <p:cNvPr id="5" name="Platshållare för sidfot 4">
            <a:extLst>
              <a:ext uri="{FF2B5EF4-FFF2-40B4-BE49-F238E27FC236}">
                <a16:creationId xmlns:a16="http://schemas.microsoft.com/office/drawing/2014/main" id="{C4EC2506-BF31-31F3-13A8-7B2D5ED2247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71859A6-A829-448C-EE95-3791753F9BCA}"/>
              </a:ext>
            </a:extLst>
          </p:cNvPr>
          <p:cNvSpPr>
            <a:spLocks noGrp="1"/>
          </p:cNvSpPr>
          <p:nvPr>
            <p:ph type="sldNum" sz="quarter" idx="12"/>
          </p:nvPr>
        </p:nvSpPr>
        <p:spPr/>
        <p:txBody>
          <a:bodyPr/>
          <a:lstStyle/>
          <a:p>
            <a:fld id="{E3E4DFF7-9152-4EE0-8ABD-CF9F1B920D2E}" type="slidenum">
              <a:rPr lang="sv-SE" smtClean="0"/>
              <a:t>‹#›</a:t>
            </a:fld>
            <a:endParaRPr lang="sv-SE"/>
          </a:p>
        </p:txBody>
      </p:sp>
    </p:spTree>
    <p:extLst>
      <p:ext uri="{BB962C8B-B14F-4D97-AF65-F5344CB8AC3E}">
        <p14:creationId xmlns:p14="http://schemas.microsoft.com/office/powerpoint/2010/main" val="3354194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 - ÄMNE">
    <p:bg>
      <p:bgPr>
        <a:solidFill>
          <a:schemeClr val="tx2"/>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4581B564-E4F3-5792-1FD2-812709D5B16B}"/>
              </a:ext>
            </a:extLst>
          </p:cNvPr>
          <p:cNvSpPr>
            <a:spLocks noGrp="1"/>
          </p:cNvSpPr>
          <p:nvPr>
            <p:ph type="pic" sz="quarter" idx="10"/>
          </p:nvPr>
        </p:nvSpPr>
        <p:spPr>
          <a:xfrm>
            <a:off x="-228600" y="111125"/>
            <a:ext cx="12654121" cy="7035800"/>
          </a:xfrm>
        </p:spPr>
        <p:txBody>
          <a:bodyPr anchor="ctr"/>
          <a:lstStyle>
            <a:lvl1pPr marL="0" indent="0" algn="ctr">
              <a:spcBef>
                <a:spcPts val="0"/>
              </a:spcBef>
              <a:buNone/>
              <a:defRPr b="0">
                <a:solidFill>
                  <a:srgbClr val="FFFFFF"/>
                </a:solidFill>
                <a:latin typeface="Avenir Next LT Pro Demi" panose="020B0704020202020204" pitchFamily="34" charset="0"/>
              </a:defRPr>
            </a:lvl1pPr>
          </a:lstStyle>
          <a:p>
            <a:r>
              <a:rPr lang="sv-SE"/>
              <a:t>Klicka på ikonen för att lägga till en bild</a:t>
            </a:r>
          </a:p>
        </p:txBody>
      </p:sp>
      <p:sp>
        <p:nvSpPr>
          <p:cNvPr id="2" name="Rektangel 1">
            <a:extLst>
              <a:ext uri="{FF2B5EF4-FFF2-40B4-BE49-F238E27FC236}">
                <a16:creationId xmlns:a16="http://schemas.microsoft.com/office/drawing/2014/main" id="{7438CDF9-8980-B8D6-C57F-FD8423A2BE03}"/>
              </a:ext>
            </a:extLst>
          </p:cNvPr>
          <p:cNvSpPr/>
          <p:nvPr userDrawn="1"/>
        </p:nvSpPr>
        <p:spPr>
          <a:xfrm>
            <a:off x="-228600" y="-35560"/>
            <a:ext cx="12628880" cy="147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Platshållare för text 13">
            <a:extLst>
              <a:ext uri="{FF2B5EF4-FFF2-40B4-BE49-F238E27FC236}">
                <a16:creationId xmlns:a16="http://schemas.microsoft.com/office/drawing/2014/main" id="{0BD2B0E6-6059-2FA4-53F7-B3181BD13E59}"/>
              </a:ext>
            </a:extLst>
          </p:cNvPr>
          <p:cNvSpPr>
            <a:spLocks noGrp="1"/>
          </p:cNvSpPr>
          <p:nvPr>
            <p:ph type="body" sz="quarter" idx="11" hasCustomPrompt="1"/>
          </p:nvPr>
        </p:nvSpPr>
        <p:spPr>
          <a:xfrm>
            <a:off x="588425" y="659738"/>
            <a:ext cx="6248400" cy="452120"/>
          </a:xfrm>
        </p:spPr>
        <p:txBody>
          <a:bodyPr lIns="0" rIns="0">
            <a:normAutofit/>
          </a:bodyPr>
          <a:lstStyle>
            <a:lvl1pPr marL="0" indent="0">
              <a:buNone/>
              <a:defRPr sz="200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sv-SE"/>
              <a:t>HÄR SKRIVER DU TEMAT</a:t>
            </a:r>
          </a:p>
        </p:txBody>
      </p:sp>
      <p:sp>
        <p:nvSpPr>
          <p:cNvPr id="15" name="Platshållare för text 13">
            <a:extLst>
              <a:ext uri="{FF2B5EF4-FFF2-40B4-BE49-F238E27FC236}">
                <a16:creationId xmlns:a16="http://schemas.microsoft.com/office/drawing/2014/main" id="{744ECCA8-416F-D79F-0DDB-94472654E4F7}"/>
              </a:ext>
            </a:extLst>
          </p:cNvPr>
          <p:cNvSpPr>
            <a:spLocks noGrp="1"/>
          </p:cNvSpPr>
          <p:nvPr>
            <p:ph type="body" sz="quarter" idx="12" hasCustomPrompt="1"/>
          </p:nvPr>
        </p:nvSpPr>
        <p:spPr>
          <a:xfrm>
            <a:off x="588425" y="1200123"/>
            <a:ext cx="9957435" cy="452120"/>
          </a:xfrm>
        </p:spPr>
        <p:txBody>
          <a:bodyPr lIns="0">
            <a:noAutofit/>
          </a:bodyPr>
          <a:lstStyle>
            <a:lvl1pPr marL="0" indent="0">
              <a:lnSpc>
                <a:spcPts val="4000"/>
              </a:lnSpc>
              <a:buNone/>
              <a:defRPr sz="4400" b="1">
                <a:solidFill>
                  <a:srgbClr val="FFFFFF"/>
                </a:solidFill>
                <a:latin typeface="Avenir Next LT Pro" panose="020B05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a:t>Skriv din rubrik här</a:t>
            </a:r>
          </a:p>
        </p:txBody>
      </p:sp>
      <p:sp>
        <p:nvSpPr>
          <p:cNvPr id="16" name="Platshållare för text 13">
            <a:extLst>
              <a:ext uri="{FF2B5EF4-FFF2-40B4-BE49-F238E27FC236}">
                <a16:creationId xmlns:a16="http://schemas.microsoft.com/office/drawing/2014/main" id="{FAC684F4-06F9-E8AA-910E-7A770EA3676D}"/>
              </a:ext>
            </a:extLst>
          </p:cNvPr>
          <p:cNvSpPr>
            <a:spLocks noGrp="1"/>
          </p:cNvSpPr>
          <p:nvPr>
            <p:ph type="body" sz="quarter" idx="13" hasCustomPrompt="1"/>
          </p:nvPr>
        </p:nvSpPr>
        <p:spPr>
          <a:xfrm>
            <a:off x="588425" y="2638855"/>
            <a:ext cx="6248400" cy="452120"/>
          </a:xfrm>
        </p:spPr>
        <p:txBody>
          <a:bodyPr lIns="0" rIns="0">
            <a:normAutofit/>
          </a:bodyPr>
          <a:lstStyle>
            <a:lvl1pPr marL="0" indent="0">
              <a:buNone/>
              <a:defRPr sz="2000" i="1">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sv-SE"/>
              <a:t>Här skriver du ditt namn</a:t>
            </a:r>
          </a:p>
        </p:txBody>
      </p:sp>
      <p:sp>
        <p:nvSpPr>
          <p:cNvPr id="7" name="Rektangel 6">
            <a:extLst>
              <a:ext uri="{FF2B5EF4-FFF2-40B4-BE49-F238E27FC236}">
                <a16:creationId xmlns:a16="http://schemas.microsoft.com/office/drawing/2014/main" id="{25D84821-4569-FA3A-F856-92174848440E}"/>
              </a:ext>
            </a:extLst>
          </p:cNvPr>
          <p:cNvSpPr/>
          <p:nvPr userDrawn="1"/>
        </p:nvSpPr>
        <p:spPr>
          <a:xfrm>
            <a:off x="10959411" y="5546725"/>
            <a:ext cx="1117945" cy="1200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37446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B41383-339E-AB18-C817-ED30F0F1334B}"/>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249A2DE-B82F-EB78-F5E8-CCEB1A9D1A92}"/>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36337F78-913C-DAD0-A71E-775F0EEC7B6D}"/>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ADBD5632-267C-965C-1BA4-A2173028EF1D}"/>
              </a:ext>
            </a:extLst>
          </p:cNvPr>
          <p:cNvSpPr>
            <a:spLocks noGrp="1"/>
          </p:cNvSpPr>
          <p:nvPr>
            <p:ph type="dt" sz="half" idx="10"/>
          </p:nvPr>
        </p:nvSpPr>
        <p:spPr/>
        <p:txBody>
          <a:bodyPr/>
          <a:lstStyle/>
          <a:p>
            <a:fld id="{2912A3A3-12E5-4587-BBC9-BFD5EDC9857F}" type="datetimeFigureOut">
              <a:rPr lang="sv-SE" smtClean="0"/>
              <a:t>2024-11-26</a:t>
            </a:fld>
            <a:endParaRPr lang="sv-SE"/>
          </a:p>
        </p:txBody>
      </p:sp>
      <p:sp>
        <p:nvSpPr>
          <p:cNvPr id="6" name="Platshållare för sidfot 5">
            <a:extLst>
              <a:ext uri="{FF2B5EF4-FFF2-40B4-BE49-F238E27FC236}">
                <a16:creationId xmlns:a16="http://schemas.microsoft.com/office/drawing/2014/main" id="{D109E83E-E061-FECB-36F0-2EB4B46C933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E27C32D-0178-CB3E-D73C-0BAE535F70AB}"/>
              </a:ext>
            </a:extLst>
          </p:cNvPr>
          <p:cNvSpPr>
            <a:spLocks noGrp="1"/>
          </p:cNvSpPr>
          <p:nvPr>
            <p:ph type="sldNum" sz="quarter" idx="12"/>
          </p:nvPr>
        </p:nvSpPr>
        <p:spPr/>
        <p:txBody>
          <a:bodyPr/>
          <a:lstStyle/>
          <a:p>
            <a:fld id="{E3E4DFF7-9152-4EE0-8ABD-CF9F1B920D2E}" type="slidenum">
              <a:rPr lang="sv-SE" smtClean="0"/>
              <a:t>‹#›</a:t>
            </a:fld>
            <a:endParaRPr lang="sv-SE"/>
          </a:p>
        </p:txBody>
      </p:sp>
    </p:spTree>
    <p:extLst>
      <p:ext uri="{BB962C8B-B14F-4D97-AF65-F5344CB8AC3E}">
        <p14:creationId xmlns:p14="http://schemas.microsoft.com/office/powerpoint/2010/main" val="1912069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B25D37-67C7-9941-E5B0-DF03D9808046}"/>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F0E7495-DAC4-7E0B-2801-028FBBB198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E91BCB6C-D95D-6A29-33B9-E845903876FB}"/>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C3A1404D-8E17-CFE5-0537-15B6C72532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FC1EDC73-01CD-B04C-E306-32EE55AF9F4B}"/>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75D17D89-8B39-485B-F697-261486242B69}"/>
              </a:ext>
            </a:extLst>
          </p:cNvPr>
          <p:cNvSpPr>
            <a:spLocks noGrp="1"/>
          </p:cNvSpPr>
          <p:nvPr>
            <p:ph type="dt" sz="half" idx="10"/>
          </p:nvPr>
        </p:nvSpPr>
        <p:spPr/>
        <p:txBody>
          <a:bodyPr/>
          <a:lstStyle/>
          <a:p>
            <a:fld id="{2912A3A3-12E5-4587-BBC9-BFD5EDC9857F}" type="datetimeFigureOut">
              <a:rPr lang="sv-SE" smtClean="0"/>
              <a:t>2024-11-26</a:t>
            </a:fld>
            <a:endParaRPr lang="sv-SE"/>
          </a:p>
        </p:txBody>
      </p:sp>
      <p:sp>
        <p:nvSpPr>
          <p:cNvPr id="8" name="Platshållare för sidfot 7">
            <a:extLst>
              <a:ext uri="{FF2B5EF4-FFF2-40B4-BE49-F238E27FC236}">
                <a16:creationId xmlns:a16="http://schemas.microsoft.com/office/drawing/2014/main" id="{8626F464-B719-CD9D-A032-37448645F8BF}"/>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4765AAA8-F759-E09F-D3FA-C5A773210D1E}"/>
              </a:ext>
            </a:extLst>
          </p:cNvPr>
          <p:cNvSpPr>
            <a:spLocks noGrp="1"/>
          </p:cNvSpPr>
          <p:nvPr>
            <p:ph type="sldNum" sz="quarter" idx="12"/>
          </p:nvPr>
        </p:nvSpPr>
        <p:spPr/>
        <p:txBody>
          <a:bodyPr/>
          <a:lstStyle/>
          <a:p>
            <a:fld id="{E3E4DFF7-9152-4EE0-8ABD-CF9F1B920D2E}" type="slidenum">
              <a:rPr lang="sv-SE" smtClean="0"/>
              <a:t>‹#›</a:t>
            </a:fld>
            <a:endParaRPr lang="sv-SE"/>
          </a:p>
        </p:txBody>
      </p:sp>
    </p:spTree>
    <p:extLst>
      <p:ext uri="{BB962C8B-B14F-4D97-AF65-F5344CB8AC3E}">
        <p14:creationId xmlns:p14="http://schemas.microsoft.com/office/powerpoint/2010/main" val="35876817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40A81E-87D6-A8B8-5E4A-6427BD2666B5}"/>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CF7ECA8-08B3-22D8-3ADA-8466276BBF9F}"/>
              </a:ext>
            </a:extLst>
          </p:cNvPr>
          <p:cNvSpPr>
            <a:spLocks noGrp="1"/>
          </p:cNvSpPr>
          <p:nvPr>
            <p:ph type="dt" sz="half" idx="10"/>
          </p:nvPr>
        </p:nvSpPr>
        <p:spPr/>
        <p:txBody>
          <a:bodyPr/>
          <a:lstStyle/>
          <a:p>
            <a:fld id="{2912A3A3-12E5-4587-BBC9-BFD5EDC9857F}" type="datetimeFigureOut">
              <a:rPr lang="sv-SE" smtClean="0"/>
              <a:t>2024-11-26</a:t>
            </a:fld>
            <a:endParaRPr lang="sv-SE"/>
          </a:p>
        </p:txBody>
      </p:sp>
      <p:sp>
        <p:nvSpPr>
          <p:cNvPr id="4" name="Platshållare för sidfot 3">
            <a:extLst>
              <a:ext uri="{FF2B5EF4-FFF2-40B4-BE49-F238E27FC236}">
                <a16:creationId xmlns:a16="http://schemas.microsoft.com/office/drawing/2014/main" id="{8E1163EE-720D-58F6-4703-BD6EC8B4D33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4D9AD990-1F72-5530-2496-59A3A1C18ED7}"/>
              </a:ext>
            </a:extLst>
          </p:cNvPr>
          <p:cNvSpPr>
            <a:spLocks noGrp="1"/>
          </p:cNvSpPr>
          <p:nvPr>
            <p:ph type="sldNum" sz="quarter" idx="12"/>
          </p:nvPr>
        </p:nvSpPr>
        <p:spPr/>
        <p:txBody>
          <a:bodyPr/>
          <a:lstStyle/>
          <a:p>
            <a:fld id="{E3E4DFF7-9152-4EE0-8ABD-CF9F1B920D2E}" type="slidenum">
              <a:rPr lang="sv-SE" smtClean="0"/>
              <a:t>‹#›</a:t>
            </a:fld>
            <a:endParaRPr lang="sv-SE"/>
          </a:p>
        </p:txBody>
      </p:sp>
    </p:spTree>
    <p:extLst>
      <p:ext uri="{BB962C8B-B14F-4D97-AF65-F5344CB8AC3E}">
        <p14:creationId xmlns:p14="http://schemas.microsoft.com/office/powerpoint/2010/main" val="3914204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B2686DC-F8CA-C4E2-7BC0-EB1A83FDA142}"/>
              </a:ext>
            </a:extLst>
          </p:cNvPr>
          <p:cNvSpPr>
            <a:spLocks noGrp="1"/>
          </p:cNvSpPr>
          <p:nvPr>
            <p:ph type="dt" sz="half" idx="10"/>
          </p:nvPr>
        </p:nvSpPr>
        <p:spPr/>
        <p:txBody>
          <a:bodyPr/>
          <a:lstStyle/>
          <a:p>
            <a:fld id="{2912A3A3-12E5-4587-BBC9-BFD5EDC9857F}" type="datetimeFigureOut">
              <a:rPr lang="sv-SE" smtClean="0"/>
              <a:t>2024-11-26</a:t>
            </a:fld>
            <a:endParaRPr lang="sv-SE"/>
          </a:p>
        </p:txBody>
      </p:sp>
      <p:sp>
        <p:nvSpPr>
          <p:cNvPr id="3" name="Platshållare för sidfot 2">
            <a:extLst>
              <a:ext uri="{FF2B5EF4-FFF2-40B4-BE49-F238E27FC236}">
                <a16:creationId xmlns:a16="http://schemas.microsoft.com/office/drawing/2014/main" id="{C1864C86-A01C-E95E-D4E8-9A50DD2D39DB}"/>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BAF4C043-53F9-220E-4321-26D59F9E4C44}"/>
              </a:ext>
            </a:extLst>
          </p:cNvPr>
          <p:cNvSpPr>
            <a:spLocks noGrp="1"/>
          </p:cNvSpPr>
          <p:nvPr>
            <p:ph type="sldNum" sz="quarter" idx="12"/>
          </p:nvPr>
        </p:nvSpPr>
        <p:spPr/>
        <p:txBody>
          <a:bodyPr/>
          <a:lstStyle/>
          <a:p>
            <a:fld id="{E3E4DFF7-9152-4EE0-8ABD-CF9F1B920D2E}" type="slidenum">
              <a:rPr lang="sv-SE" smtClean="0"/>
              <a:t>‹#›</a:t>
            </a:fld>
            <a:endParaRPr lang="sv-SE"/>
          </a:p>
        </p:txBody>
      </p:sp>
    </p:spTree>
    <p:extLst>
      <p:ext uri="{BB962C8B-B14F-4D97-AF65-F5344CB8AC3E}">
        <p14:creationId xmlns:p14="http://schemas.microsoft.com/office/powerpoint/2010/main" val="22638021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AC2331-E3BC-D246-E7E5-EC4AF70DBC0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616B10F-38CC-2180-9856-7F36948097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BC9FCA6-A522-D2B9-8727-F08D8DBFF0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1CC6925-2E59-017C-53CD-B78BE3A3B90A}"/>
              </a:ext>
            </a:extLst>
          </p:cNvPr>
          <p:cNvSpPr>
            <a:spLocks noGrp="1"/>
          </p:cNvSpPr>
          <p:nvPr>
            <p:ph type="dt" sz="half" idx="10"/>
          </p:nvPr>
        </p:nvSpPr>
        <p:spPr/>
        <p:txBody>
          <a:bodyPr/>
          <a:lstStyle/>
          <a:p>
            <a:fld id="{2912A3A3-12E5-4587-BBC9-BFD5EDC9857F}" type="datetimeFigureOut">
              <a:rPr lang="sv-SE" smtClean="0"/>
              <a:t>2024-11-26</a:t>
            </a:fld>
            <a:endParaRPr lang="sv-SE"/>
          </a:p>
        </p:txBody>
      </p:sp>
      <p:sp>
        <p:nvSpPr>
          <p:cNvPr id="6" name="Platshållare för sidfot 5">
            <a:extLst>
              <a:ext uri="{FF2B5EF4-FFF2-40B4-BE49-F238E27FC236}">
                <a16:creationId xmlns:a16="http://schemas.microsoft.com/office/drawing/2014/main" id="{A7CF7167-DD07-B795-850D-53CF2DD3BD8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6BD4048-8CC5-F018-E56C-97A4B7DF2775}"/>
              </a:ext>
            </a:extLst>
          </p:cNvPr>
          <p:cNvSpPr>
            <a:spLocks noGrp="1"/>
          </p:cNvSpPr>
          <p:nvPr>
            <p:ph type="sldNum" sz="quarter" idx="12"/>
          </p:nvPr>
        </p:nvSpPr>
        <p:spPr/>
        <p:txBody>
          <a:bodyPr/>
          <a:lstStyle/>
          <a:p>
            <a:fld id="{E3E4DFF7-9152-4EE0-8ABD-CF9F1B920D2E}" type="slidenum">
              <a:rPr lang="sv-SE" smtClean="0"/>
              <a:t>‹#›</a:t>
            </a:fld>
            <a:endParaRPr lang="sv-SE"/>
          </a:p>
        </p:txBody>
      </p:sp>
    </p:spTree>
    <p:extLst>
      <p:ext uri="{BB962C8B-B14F-4D97-AF65-F5344CB8AC3E}">
        <p14:creationId xmlns:p14="http://schemas.microsoft.com/office/powerpoint/2010/main" val="1003403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4933D3-263D-6ADE-1251-DB1E53D2A59B}"/>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8865ABB8-0DE6-CA85-8491-C463367D2F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17594521-18C4-ADAC-1EF4-1401550857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33079A3-846D-8963-0675-8DEA332DFFDE}"/>
              </a:ext>
            </a:extLst>
          </p:cNvPr>
          <p:cNvSpPr>
            <a:spLocks noGrp="1"/>
          </p:cNvSpPr>
          <p:nvPr>
            <p:ph type="dt" sz="half" idx="10"/>
          </p:nvPr>
        </p:nvSpPr>
        <p:spPr/>
        <p:txBody>
          <a:bodyPr/>
          <a:lstStyle/>
          <a:p>
            <a:fld id="{2912A3A3-12E5-4587-BBC9-BFD5EDC9857F}" type="datetimeFigureOut">
              <a:rPr lang="sv-SE" smtClean="0"/>
              <a:t>2024-11-26</a:t>
            </a:fld>
            <a:endParaRPr lang="sv-SE"/>
          </a:p>
        </p:txBody>
      </p:sp>
      <p:sp>
        <p:nvSpPr>
          <p:cNvPr id="6" name="Platshållare för sidfot 5">
            <a:extLst>
              <a:ext uri="{FF2B5EF4-FFF2-40B4-BE49-F238E27FC236}">
                <a16:creationId xmlns:a16="http://schemas.microsoft.com/office/drawing/2014/main" id="{F9B52637-720C-C284-B09D-0C8B3260A13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1A23B56-F6D4-C1E2-4E9A-66F46B8CB5DF}"/>
              </a:ext>
            </a:extLst>
          </p:cNvPr>
          <p:cNvSpPr>
            <a:spLocks noGrp="1"/>
          </p:cNvSpPr>
          <p:nvPr>
            <p:ph type="sldNum" sz="quarter" idx="12"/>
          </p:nvPr>
        </p:nvSpPr>
        <p:spPr/>
        <p:txBody>
          <a:bodyPr/>
          <a:lstStyle/>
          <a:p>
            <a:fld id="{E3E4DFF7-9152-4EE0-8ABD-CF9F1B920D2E}" type="slidenum">
              <a:rPr lang="sv-SE" smtClean="0"/>
              <a:t>‹#›</a:t>
            </a:fld>
            <a:endParaRPr lang="sv-SE"/>
          </a:p>
        </p:txBody>
      </p:sp>
    </p:spTree>
    <p:extLst>
      <p:ext uri="{BB962C8B-B14F-4D97-AF65-F5344CB8AC3E}">
        <p14:creationId xmlns:p14="http://schemas.microsoft.com/office/powerpoint/2010/main" val="3107067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4A9311-2A1A-F30C-31A9-E31D4F271537}"/>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E6C75BB-E2A2-87DD-FE41-978448C43AA1}"/>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0602DA9-D799-3630-C804-D8E7A47547D0}"/>
              </a:ext>
            </a:extLst>
          </p:cNvPr>
          <p:cNvSpPr>
            <a:spLocks noGrp="1"/>
          </p:cNvSpPr>
          <p:nvPr>
            <p:ph type="dt" sz="half" idx="10"/>
          </p:nvPr>
        </p:nvSpPr>
        <p:spPr/>
        <p:txBody>
          <a:bodyPr/>
          <a:lstStyle/>
          <a:p>
            <a:fld id="{2912A3A3-12E5-4587-BBC9-BFD5EDC9857F}" type="datetimeFigureOut">
              <a:rPr lang="sv-SE" smtClean="0"/>
              <a:t>2024-11-26</a:t>
            </a:fld>
            <a:endParaRPr lang="sv-SE"/>
          </a:p>
        </p:txBody>
      </p:sp>
      <p:sp>
        <p:nvSpPr>
          <p:cNvPr id="5" name="Platshållare för sidfot 4">
            <a:extLst>
              <a:ext uri="{FF2B5EF4-FFF2-40B4-BE49-F238E27FC236}">
                <a16:creationId xmlns:a16="http://schemas.microsoft.com/office/drawing/2014/main" id="{C73F17D0-C633-96FF-292A-D9AC9749249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6408C13-7DB2-3320-9897-ED492371AE50}"/>
              </a:ext>
            </a:extLst>
          </p:cNvPr>
          <p:cNvSpPr>
            <a:spLocks noGrp="1"/>
          </p:cNvSpPr>
          <p:nvPr>
            <p:ph type="sldNum" sz="quarter" idx="12"/>
          </p:nvPr>
        </p:nvSpPr>
        <p:spPr/>
        <p:txBody>
          <a:bodyPr/>
          <a:lstStyle/>
          <a:p>
            <a:fld id="{E3E4DFF7-9152-4EE0-8ABD-CF9F1B920D2E}" type="slidenum">
              <a:rPr lang="sv-SE" smtClean="0"/>
              <a:t>‹#›</a:t>
            </a:fld>
            <a:endParaRPr lang="sv-SE"/>
          </a:p>
        </p:txBody>
      </p:sp>
    </p:spTree>
    <p:extLst>
      <p:ext uri="{BB962C8B-B14F-4D97-AF65-F5344CB8AC3E}">
        <p14:creationId xmlns:p14="http://schemas.microsoft.com/office/powerpoint/2010/main" val="34605395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367E8CC8-0895-4DA1-E1C3-AEC77C7787BF}"/>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413586C2-D23D-BE6B-9651-2395063A531F}"/>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2724463-6D1D-1736-78B0-FE110919A657}"/>
              </a:ext>
            </a:extLst>
          </p:cNvPr>
          <p:cNvSpPr>
            <a:spLocks noGrp="1"/>
          </p:cNvSpPr>
          <p:nvPr>
            <p:ph type="dt" sz="half" idx="10"/>
          </p:nvPr>
        </p:nvSpPr>
        <p:spPr/>
        <p:txBody>
          <a:bodyPr/>
          <a:lstStyle/>
          <a:p>
            <a:fld id="{2912A3A3-12E5-4587-BBC9-BFD5EDC9857F}" type="datetimeFigureOut">
              <a:rPr lang="sv-SE" smtClean="0"/>
              <a:t>2024-11-26</a:t>
            </a:fld>
            <a:endParaRPr lang="sv-SE"/>
          </a:p>
        </p:txBody>
      </p:sp>
      <p:sp>
        <p:nvSpPr>
          <p:cNvPr id="5" name="Platshållare för sidfot 4">
            <a:extLst>
              <a:ext uri="{FF2B5EF4-FFF2-40B4-BE49-F238E27FC236}">
                <a16:creationId xmlns:a16="http://schemas.microsoft.com/office/drawing/2014/main" id="{178BBD25-7457-D42C-E643-B24B5FBB9E3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FAF02A9-6A16-BB4D-C361-0F3BEE389C27}"/>
              </a:ext>
            </a:extLst>
          </p:cNvPr>
          <p:cNvSpPr>
            <a:spLocks noGrp="1"/>
          </p:cNvSpPr>
          <p:nvPr>
            <p:ph type="sldNum" sz="quarter" idx="12"/>
          </p:nvPr>
        </p:nvSpPr>
        <p:spPr/>
        <p:txBody>
          <a:bodyPr/>
          <a:lstStyle/>
          <a:p>
            <a:fld id="{E3E4DFF7-9152-4EE0-8ABD-CF9F1B920D2E}" type="slidenum">
              <a:rPr lang="sv-SE" smtClean="0"/>
              <a:t>‹#›</a:t>
            </a:fld>
            <a:endParaRPr lang="sv-SE"/>
          </a:p>
        </p:txBody>
      </p:sp>
    </p:spTree>
    <p:extLst>
      <p:ext uri="{BB962C8B-B14F-4D97-AF65-F5344CB8AC3E}">
        <p14:creationId xmlns:p14="http://schemas.microsoft.com/office/powerpoint/2010/main" val="251705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TANDAR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5F4B5B-0755-0CD1-00BC-CD262412466E}"/>
              </a:ext>
            </a:extLst>
          </p:cNvPr>
          <p:cNvSpPr>
            <a:spLocks noGrp="1"/>
          </p:cNvSpPr>
          <p:nvPr>
            <p:ph type="title" hasCustomPrompt="1"/>
          </p:nvPr>
        </p:nvSpPr>
        <p:spPr>
          <a:xfrm>
            <a:off x="704386" y="464515"/>
            <a:ext cx="10656476" cy="1325563"/>
          </a:xfrm>
        </p:spPr>
        <p:txBody>
          <a:bodyPr anchor="t"/>
          <a:lstStyle>
            <a:lvl1pPr>
              <a:defRPr/>
            </a:lvl1pPr>
          </a:lstStyle>
          <a:p>
            <a:r>
              <a:rPr lang="sv-SE"/>
              <a:t>Skriv din rubrik här</a:t>
            </a:r>
          </a:p>
        </p:txBody>
      </p:sp>
      <p:sp>
        <p:nvSpPr>
          <p:cNvPr id="3" name="Platshållare för innehåll 2">
            <a:extLst>
              <a:ext uri="{FF2B5EF4-FFF2-40B4-BE49-F238E27FC236}">
                <a16:creationId xmlns:a16="http://schemas.microsoft.com/office/drawing/2014/main" id="{5298E8E3-1D12-9164-3CF1-D055B4FDDAEB}"/>
              </a:ext>
            </a:extLst>
          </p:cNvPr>
          <p:cNvSpPr>
            <a:spLocks noGrp="1"/>
          </p:cNvSpPr>
          <p:nvPr>
            <p:ph idx="1"/>
          </p:nvPr>
        </p:nvSpPr>
        <p:spPr>
          <a:xfrm>
            <a:off x="704386" y="1911026"/>
            <a:ext cx="10656476" cy="3731937"/>
          </a:xfrm>
        </p:spPr>
        <p:txBody>
          <a:bodyPr/>
          <a:lstStyle>
            <a:lvl1pPr>
              <a:defRPr sz="2200"/>
            </a:lvl1pPr>
            <a:lvl2pPr>
              <a:defRPr sz="1800"/>
            </a:lvl2pPr>
            <a:lvl3pPr>
              <a:defRPr sz="1400"/>
            </a:lvl3pPr>
            <a:lvl4pPr>
              <a:defRPr sz="1200"/>
            </a:lvl4pPr>
            <a:lvl5pPr>
              <a:defRPr sz="1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55314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TANDARD BLÅ">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3DD49E58-8307-4FAD-6983-F1720007A601}"/>
              </a:ext>
            </a:extLst>
          </p:cNvPr>
          <p:cNvSpPr/>
          <p:nvPr userDrawn="1"/>
        </p:nvSpPr>
        <p:spPr>
          <a:xfrm>
            <a:off x="-92927" y="-99246"/>
            <a:ext cx="12377854" cy="70564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975F4B5B-0755-0CD1-00BC-CD262412466E}"/>
              </a:ext>
            </a:extLst>
          </p:cNvPr>
          <p:cNvSpPr>
            <a:spLocks noGrp="1"/>
          </p:cNvSpPr>
          <p:nvPr>
            <p:ph type="title" hasCustomPrompt="1"/>
          </p:nvPr>
        </p:nvSpPr>
        <p:spPr>
          <a:xfrm>
            <a:off x="704386" y="464515"/>
            <a:ext cx="10656476" cy="1325563"/>
          </a:xfrm>
        </p:spPr>
        <p:txBody>
          <a:bodyPr anchor="t"/>
          <a:lstStyle>
            <a:lvl1pPr>
              <a:defRPr>
                <a:solidFill>
                  <a:schemeClr val="bg1"/>
                </a:solidFill>
              </a:defRPr>
            </a:lvl1pPr>
          </a:lstStyle>
          <a:p>
            <a:r>
              <a:rPr lang="sv-SE"/>
              <a:t>Skriv din rubrik här</a:t>
            </a:r>
          </a:p>
        </p:txBody>
      </p:sp>
      <p:sp>
        <p:nvSpPr>
          <p:cNvPr id="3" name="Platshållare för innehåll 2">
            <a:extLst>
              <a:ext uri="{FF2B5EF4-FFF2-40B4-BE49-F238E27FC236}">
                <a16:creationId xmlns:a16="http://schemas.microsoft.com/office/drawing/2014/main" id="{5298E8E3-1D12-9164-3CF1-D055B4FDDAEB}"/>
              </a:ext>
            </a:extLst>
          </p:cNvPr>
          <p:cNvSpPr>
            <a:spLocks noGrp="1"/>
          </p:cNvSpPr>
          <p:nvPr>
            <p:ph idx="1"/>
          </p:nvPr>
        </p:nvSpPr>
        <p:spPr>
          <a:xfrm>
            <a:off x="704386" y="1911026"/>
            <a:ext cx="10656476" cy="6073247"/>
          </a:xfrm>
        </p:spPr>
        <p:txBody>
          <a:bodyPr>
            <a:noAutofit/>
          </a:bodyPr>
          <a:lstStyle>
            <a:lvl1pPr>
              <a:defRPr sz="2200">
                <a:solidFill>
                  <a:schemeClr val="bg1"/>
                </a:solidFill>
              </a:defRPr>
            </a:lvl1pPr>
            <a:lvl2pPr>
              <a:defRPr sz="1800">
                <a:solidFill>
                  <a:schemeClr val="bg1"/>
                </a:solidFill>
              </a:defRPr>
            </a:lvl2pPr>
            <a:lvl3pPr>
              <a:defRPr sz="1400">
                <a:solidFill>
                  <a:schemeClr val="bg1"/>
                </a:solidFill>
              </a:defRPr>
            </a:lvl3pPr>
            <a:lvl4pPr>
              <a:defRPr sz="1200">
                <a:solidFill>
                  <a:schemeClr val="bg1"/>
                </a:solidFill>
              </a:defRPr>
            </a:lvl4pPr>
            <a:lvl5pPr>
              <a:defRPr sz="10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5" name="Platshållare för innehåll 5" descr="En bild som visar skärmbild, gul, Bärnsten, design&#10;&#10;Automatiskt genererad beskrivning">
            <a:extLst>
              <a:ext uri="{FF2B5EF4-FFF2-40B4-BE49-F238E27FC236}">
                <a16:creationId xmlns:a16="http://schemas.microsoft.com/office/drawing/2014/main" id="{21FA47E9-FA8D-3A74-D086-B06C823894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47051" y="5987967"/>
            <a:ext cx="536782" cy="536782"/>
          </a:xfrm>
          <a:prstGeom prst="rect">
            <a:avLst/>
          </a:prstGeom>
        </p:spPr>
      </p:pic>
      <p:pic>
        <p:nvPicPr>
          <p:cNvPr id="6" name="Bildobjekt 5">
            <a:extLst>
              <a:ext uri="{FF2B5EF4-FFF2-40B4-BE49-F238E27FC236}">
                <a16:creationId xmlns:a16="http://schemas.microsoft.com/office/drawing/2014/main" id="{FB78C7A3-0AF0-C8CE-ABB1-2018CBF027D1}"/>
              </a:ext>
            </a:extLst>
          </p:cNvPr>
          <p:cNvPicPr>
            <a:picLocks noChangeAspect="1"/>
          </p:cNvPicPr>
          <p:nvPr userDrawn="1"/>
        </p:nvPicPr>
        <p:blipFill>
          <a:blip r:embed="rId3"/>
          <a:stretch>
            <a:fillRect/>
          </a:stretch>
        </p:blipFill>
        <p:spPr>
          <a:xfrm>
            <a:off x="10951029" y="6523091"/>
            <a:ext cx="1070360" cy="160554"/>
          </a:xfrm>
          <a:prstGeom prst="rect">
            <a:avLst/>
          </a:prstGeom>
        </p:spPr>
      </p:pic>
    </p:spTree>
    <p:extLst>
      <p:ext uri="{BB962C8B-B14F-4D97-AF65-F5344CB8AC3E}">
        <p14:creationId xmlns:p14="http://schemas.microsoft.com/office/powerpoint/2010/main" val="1037120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 TEXT &amp; BILD/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5F4B5B-0755-0CD1-00BC-CD262412466E}"/>
              </a:ext>
            </a:extLst>
          </p:cNvPr>
          <p:cNvSpPr>
            <a:spLocks noGrp="1"/>
          </p:cNvSpPr>
          <p:nvPr>
            <p:ph type="title" hasCustomPrompt="1"/>
          </p:nvPr>
        </p:nvSpPr>
        <p:spPr>
          <a:xfrm>
            <a:off x="704387" y="464515"/>
            <a:ext cx="4100976" cy="1325563"/>
          </a:xfrm>
        </p:spPr>
        <p:txBody>
          <a:bodyPr anchor="t"/>
          <a:lstStyle>
            <a:lvl1pPr>
              <a:defRPr/>
            </a:lvl1pPr>
          </a:lstStyle>
          <a:p>
            <a:r>
              <a:rPr lang="sv-SE"/>
              <a:t>Skriv din rubrik här</a:t>
            </a:r>
          </a:p>
        </p:txBody>
      </p:sp>
      <p:sp>
        <p:nvSpPr>
          <p:cNvPr id="3" name="Platshållare för innehåll 2">
            <a:extLst>
              <a:ext uri="{FF2B5EF4-FFF2-40B4-BE49-F238E27FC236}">
                <a16:creationId xmlns:a16="http://schemas.microsoft.com/office/drawing/2014/main" id="{5298E8E3-1D12-9164-3CF1-D055B4FDDAEB}"/>
              </a:ext>
            </a:extLst>
          </p:cNvPr>
          <p:cNvSpPr>
            <a:spLocks noGrp="1"/>
          </p:cNvSpPr>
          <p:nvPr>
            <p:ph idx="1" hasCustomPrompt="1"/>
          </p:nvPr>
        </p:nvSpPr>
        <p:spPr>
          <a:xfrm>
            <a:off x="4862514" y="0"/>
            <a:ext cx="7329486" cy="6858000"/>
          </a:xfrm>
        </p:spPr>
        <p:txBody>
          <a:bodyPr/>
          <a:lstStyle>
            <a:lvl1pPr marL="0" indent="0">
              <a:buNone/>
              <a:defRPr sz="2200"/>
            </a:lvl1pPr>
            <a:lvl2pPr marL="457200" indent="0">
              <a:buNone/>
              <a:defRPr sz="1800"/>
            </a:lvl2pPr>
            <a:lvl3pPr marL="914400" indent="0">
              <a:buNone/>
              <a:defRPr sz="1400"/>
            </a:lvl3pPr>
            <a:lvl4pPr marL="1371600" indent="0">
              <a:buNone/>
              <a:defRPr sz="1200"/>
            </a:lvl4pPr>
            <a:lvl5pPr marL="1828800" indent="0">
              <a:buNone/>
              <a:defRPr sz="1000"/>
            </a:lvl5pPr>
          </a:lstStyle>
          <a:p>
            <a:pPr lvl="0"/>
            <a:r>
              <a:rPr lang="sv-SE"/>
              <a:t>Klicka här för att lägga in diagram eller bild</a:t>
            </a:r>
          </a:p>
        </p:txBody>
      </p:sp>
      <p:sp>
        <p:nvSpPr>
          <p:cNvPr id="6" name="Platshållare för text 5">
            <a:extLst>
              <a:ext uri="{FF2B5EF4-FFF2-40B4-BE49-F238E27FC236}">
                <a16:creationId xmlns:a16="http://schemas.microsoft.com/office/drawing/2014/main" id="{E7478B81-DCAF-F16A-24E5-B5A766B0DDE2}"/>
              </a:ext>
            </a:extLst>
          </p:cNvPr>
          <p:cNvSpPr>
            <a:spLocks noGrp="1"/>
          </p:cNvSpPr>
          <p:nvPr>
            <p:ph type="body" sz="quarter" idx="10" hasCustomPrompt="1"/>
          </p:nvPr>
        </p:nvSpPr>
        <p:spPr>
          <a:xfrm>
            <a:off x="1917669" y="4097074"/>
            <a:ext cx="2525094" cy="2908238"/>
          </a:xfrm>
        </p:spPr>
        <p:txBody>
          <a:bodyPr/>
          <a:lstStyle>
            <a:lvl1pPr marL="0" indent="0">
              <a:spcBef>
                <a:spcPts val="0"/>
              </a:spcBef>
              <a:buNone/>
              <a:defRPr sz="2200"/>
            </a:lvl1pPr>
            <a:lvl2pPr marL="457200" indent="0">
              <a:buNone/>
              <a:defRPr/>
            </a:lvl2pPr>
            <a:lvl3pPr marL="914400" indent="0">
              <a:buNone/>
              <a:defRPr/>
            </a:lvl3pPr>
            <a:lvl4pPr marL="1371600" indent="0">
              <a:buNone/>
              <a:defRPr/>
            </a:lvl4pPr>
            <a:lvl5pPr marL="1828800" indent="0">
              <a:buNone/>
              <a:defRPr/>
            </a:lvl5pPr>
          </a:lstStyle>
          <a:p>
            <a:pPr lvl="0"/>
            <a:r>
              <a:rPr lang="sv-SE"/>
              <a:t>Här lägger du text som belyser något</a:t>
            </a:r>
          </a:p>
        </p:txBody>
      </p:sp>
    </p:spTree>
    <p:extLst>
      <p:ext uri="{BB962C8B-B14F-4D97-AF65-F5344CB8AC3E}">
        <p14:creationId xmlns:p14="http://schemas.microsoft.com/office/powerpoint/2010/main" val="2398296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 TEXT &amp; BILD - BLÅ">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5F4B5B-0755-0CD1-00BC-CD262412466E}"/>
              </a:ext>
            </a:extLst>
          </p:cNvPr>
          <p:cNvSpPr>
            <a:spLocks noGrp="1"/>
          </p:cNvSpPr>
          <p:nvPr>
            <p:ph type="title" hasCustomPrompt="1"/>
          </p:nvPr>
        </p:nvSpPr>
        <p:spPr>
          <a:xfrm>
            <a:off x="704387" y="464515"/>
            <a:ext cx="3376959" cy="1325563"/>
          </a:xfrm>
        </p:spPr>
        <p:txBody>
          <a:bodyPr anchor="t"/>
          <a:lstStyle>
            <a:lvl1pPr>
              <a:defRPr>
                <a:solidFill>
                  <a:schemeClr val="bg1"/>
                </a:solidFill>
              </a:defRPr>
            </a:lvl1pPr>
          </a:lstStyle>
          <a:p>
            <a:r>
              <a:rPr lang="sv-SE"/>
              <a:t>Skriv din rubrik här</a:t>
            </a:r>
          </a:p>
        </p:txBody>
      </p:sp>
      <p:sp>
        <p:nvSpPr>
          <p:cNvPr id="4" name="Platshållare för innehåll 2">
            <a:extLst>
              <a:ext uri="{FF2B5EF4-FFF2-40B4-BE49-F238E27FC236}">
                <a16:creationId xmlns:a16="http://schemas.microsoft.com/office/drawing/2014/main" id="{FD71A943-BC29-D211-21A3-974009958AB8}"/>
              </a:ext>
            </a:extLst>
          </p:cNvPr>
          <p:cNvSpPr>
            <a:spLocks noGrp="1"/>
          </p:cNvSpPr>
          <p:nvPr>
            <p:ph idx="10"/>
          </p:nvPr>
        </p:nvSpPr>
        <p:spPr>
          <a:xfrm>
            <a:off x="704386" y="1911026"/>
            <a:ext cx="3376959" cy="6073247"/>
          </a:xfrm>
        </p:spPr>
        <p:txBody>
          <a:bodyPr>
            <a:noAutofit/>
          </a:bodyPr>
          <a:lstStyle>
            <a:lvl1pPr>
              <a:defRPr sz="2200">
                <a:solidFill>
                  <a:schemeClr val="bg1"/>
                </a:solidFill>
              </a:defRPr>
            </a:lvl1pPr>
            <a:lvl2pPr>
              <a:defRPr sz="1800">
                <a:solidFill>
                  <a:schemeClr val="bg1"/>
                </a:solidFill>
              </a:defRPr>
            </a:lvl2pPr>
            <a:lvl3pPr>
              <a:defRPr sz="1400">
                <a:solidFill>
                  <a:schemeClr val="bg1"/>
                </a:solidFill>
              </a:defRPr>
            </a:lvl3pPr>
            <a:lvl4pPr>
              <a:defRPr sz="1200">
                <a:solidFill>
                  <a:schemeClr val="bg1"/>
                </a:solidFill>
              </a:defRPr>
            </a:lvl4pPr>
            <a:lvl5pPr>
              <a:defRPr sz="10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bild 6">
            <a:extLst>
              <a:ext uri="{FF2B5EF4-FFF2-40B4-BE49-F238E27FC236}">
                <a16:creationId xmlns:a16="http://schemas.microsoft.com/office/drawing/2014/main" id="{1139A54A-6E87-79E2-B07B-DCB200DACA58}"/>
              </a:ext>
            </a:extLst>
          </p:cNvPr>
          <p:cNvSpPr>
            <a:spLocks noGrp="1"/>
          </p:cNvSpPr>
          <p:nvPr>
            <p:ph type="pic" sz="quarter" idx="11" hasCustomPrompt="1"/>
          </p:nvPr>
        </p:nvSpPr>
        <p:spPr>
          <a:xfrm>
            <a:off x="4838700" y="-40012"/>
            <a:ext cx="8217148" cy="7136648"/>
          </a:xfrm>
        </p:spPr>
        <p:txBody>
          <a:bodyPr anchor="ctr"/>
          <a:lstStyle>
            <a:lvl1pPr marL="0" indent="0" algn="ctr">
              <a:buNone/>
              <a:defRPr>
                <a:solidFill>
                  <a:srgbClr val="FFFFFF"/>
                </a:solidFill>
              </a:defRPr>
            </a:lvl1pPr>
          </a:lstStyle>
          <a:p>
            <a:r>
              <a:rPr lang="sv-SE"/>
              <a:t>Lägg din bild här</a:t>
            </a:r>
          </a:p>
        </p:txBody>
      </p:sp>
    </p:spTree>
    <p:extLst>
      <p:ext uri="{BB962C8B-B14F-4D97-AF65-F5344CB8AC3E}">
        <p14:creationId xmlns:p14="http://schemas.microsoft.com/office/powerpoint/2010/main" val="1381787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 TEXT &amp; BILD - BLÅ">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5F4B5B-0755-0CD1-00BC-CD262412466E}"/>
              </a:ext>
            </a:extLst>
          </p:cNvPr>
          <p:cNvSpPr>
            <a:spLocks noGrp="1"/>
          </p:cNvSpPr>
          <p:nvPr>
            <p:ph type="title" hasCustomPrompt="1"/>
          </p:nvPr>
        </p:nvSpPr>
        <p:spPr>
          <a:xfrm>
            <a:off x="704387" y="464515"/>
            <a:ext cx="6639389" cy="1325563"/>
          </a:xfrm>
        </p:spPr>
        <p:txBody>
          <a:bodyPr anchor="t"/>
          <a:lstStyle>
            <a:lvl1pPr>
              <a:defRPr>
                <a:solidFill>
                  <a:schemeClr val="bg1"/>
                </a:solidFill>
              </a:defRPr>
            </a:lvl1pPr>
          </a:lstStyle>
          <a:p>
            <a:r>
              <a:rPr lang="sv-SE"/>
              <a:t>Skriv din rubrik här</a:t>
            </a:r>
          </a:p>
        </p:txBody>
      </p:sp>
      <p:sp>
        <p:nvSpPr>
          <p:cNvPr id="4" name="Platshållare för innehåll 2">
            <a:extLst>
              <a:ext uri="{FF2B5EF4-FFF2-40B4-BE49-F238E27FC236}">
                <a16:creationId xmlns:a16="http://schemas.microsoft.com/office/drawing/2014/main" id="{FD71A943-BC29-D211-21A3-974009958AB8}"/>
              </a:ext>
            </a:extLst>
          </p:cNvPr>
          <p:cNvSpPr>
            <a:spLocks noGrp="1"/>
          </p:cNvSpPr>
          <p:nvPr>
            <p:ph idx="10"/>
          </p:nvPr>
        </p:nvSpPr>
        <p:spPr>
          <a:xfrm>
            <a:off x="704386" y="1911026"/>
            <a:ext cx="6639389" cy="6073247"/>
          </a:xfrm>
        </p:spPr>
        <p:txBody>
          <a:bodyPr>
            <a:noAutofit/>
          </a:bodyPr>
          <a:lstStyle>
            <a:lvl1pPr>
              <a:defRPr sz="2200">
                <a:solidFill>
                  <a:schemeClr val="bg1"/>
                </a:solidFill>
              </a:defRPr>
            </a:lvl1pPr>
            <a:lvl2pPr>
              <a:defRPr sz="1800">
                <a:solidFill>
                  <a:schemeClr val="bg1"/>
                </a:solidFill>
              </a:defRPr>
            </a:lvl2pPr>
            <a:lvl3pPr>
              <a:defRPr sz="1400">
                <a:solidFill>
                  <a:schemeClr val="bg1"/>
                </a:solidFill>
              </a:defRPr>
            </a:lvl3pPr>
            <a:lvl4pPr>
              <a:defRPr sz="1200">
                <a:solidFill>
                  <a:schemeClr val="bg1"/>
                </a:solidFill>
              </a:defRPr>
            </a:lvl4pPr>
            <a:lvl5pPr>
              <a:defRPr sz="10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bild 6">
            <a:extLst>
              <a:ext uri="{FF2B5EF4-FFF2-40B4-BE49-F238E27FC236}">
                <a16:creationId xmlns:a16="http://schemas.microsoft.com/office/drawing/2014/main" id="{1139A54A-6E87-79E2-B07B-DCB200DACA58}"/>
              </a:ext>
            </a:extLst>
          </p:cNvPr>
          <p:cNvSpPr>
            <a:spLocks noGrp="1"/>
          </p:cNvSpPr>
          <p:nvPr>
            <p:ph type="pic" sz="quarter" idx="11" hasCustomPrompt="1"/>
          </p:nvPr>
        </p:nvSpPr>
        <p:spPr>
          <a:xfrm>
            <a:off x="7843837" y="-59062"/>
            <a:ext cx="4421435" cy="7136648"/>
          </a:xfrm>
        </p:spPr>
        <p:txBody>
          <a:bodyPr anchor="ctr"/>
          <a:lstStyle>
            <a:lvl1pPr marL="0" indent="0" algn="ctr">
              <a:buNone/>
              <a:defRPr>
                <a:solidFill>
                  <a:srgbClr val="FFFFFF"/>
                </a:solidFill>
              </a:defRPr>
            </a:lvl1pPr>
          </a:lstStyle>
          <a:p>
            <a:r>
              <a:rPr lang="sv-SE"/>
              <a:t>Lägg din bild här</a:t>
            </a:r>
          </a:p>
        </p:txBody>
      </p:sp>
    </p:spTree>
    <p:extLst>
      <p:ext uri="{BB962C8B-B14F-4D97-AF65-F5344CB8AC3E}">
        <p14:creationId xmlns:p14="http://schemas.microsoft.com/office/powerpoint/2010/main" val="4171459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VSNITT">
    <p:bg>
      <p:bgPr>
        <a:solidFill>
          <a:schemeClr val="tx2"/>
        </a:solidFill>
        <a:effectLst/>
      </p:bgPr>
    </p:bg>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139A54A-6E87-79E2-B07B-DCB200DACA58}"/>
              </a:ext>
            </a:extLst>
          </p:cNvPr>
          <p:cNvSpPr>
            <a:spLocks noGrp="1"/>
          </p:cNvSpPr>
          <p:nvPr>
            <p:ph type="pic" sz="quarter" idx="11" hasCustomPrompt="1"/>
          </p:nvPr>
        </p:nvSpPr>
        <p:spPr>
          <a:xfrm>
            <a:off x="-176212" y="-139324"/>
            <a:ext cx="12472988" cy="7136648"/>
          </a:xfrm>
        </p:spPr>
        <p:txBody>
          <a:bodyPr anchor="ctr"/>
          <a:lstStyle>
            <a:lvl1pPr marL="0" indent="0" algn="ctr">
              <a:buNone/>
              <a:defRPr>
                <a:solidFill>
                  <a:srgbClr val="FFFFFF"/>
                </a:solidFill>
              </a:defRPr>
            </a:lvl1pPr>
          </a:lstStyle>
          <a:p>
            <a:r>
              <a:rPr lang="sv-SE"/>
              <a:t>Lägg din bild här</a:t>
            </a:r>
          </a:p>
        </p:txBody>
      </p:sp>
      <p:sp>
        <p:nvSpPr>
          <p:cNvPr id="10" name="Rubrik 1">
            <a:extLst>
              <a:ext uri="{FF2B5EF4-FFF2-40B4-BE49-F238E27FC236}">
                <a16:creationId xmlns:a16="http://schemas.microsoft.com/office/drawing/2014/main" id="{A57E190B-5881-B313-2626-D4C955D74106}"/>
              </a:ext>
            </a:extLst>
          </p:cNvPr>
          <p:cNvSpPr>
            <a:spLocks noGrp="1"/>
          </p:cNvSpPr>
          <p:nvPr>
            <p:ph type="title" hasCustomPrompt="1"/>
          </p:nvPr>
        </p:nvSpPr>
        <p:spPr>
          <a:xfrm>
            <a:off x="704386" y="5586413"/>
            <a:ext cx="8305799" cy="823912"/>
          </a:xfrm>
        </p:spPr>
        <p:txBody>
          <a:bodyPr anchor="ctr"/>
          <a:lstStyle>
            <a:lvl1pPr>
              <a:defRPr>
                <a:solidFill>
                  <a:schemeClr val="bg1"/>
                </a:solidFill>
              </a:defRPr>
            </a:lvl1pPr>
          </a:lstStyle>
          <a:p>
            <a:r>
              <a:rPr lang="sv-SE"/>
              <a:t>Skriv din rubrik här</a:t>
            </a:r>
          </a:p>
        </p:txBody>
      </p:sp>
    </p:spTree>
    <p:extLst>
      <p:ext uri="{BB962C8B-B14F-4D97-AF65-F5344CB8AC3E}">
        <p14:creationId xmlns:p14="http://schemas.microsoft.com/office/powerpoint/2010/main" val="3701330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ONTAKTKOR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5F4B5B-0755-0CD1-00BC-CD262412466E}"/>
              </a:ext>
            </a:extLst>
          </p:cNvPr>
          <p:cNvSpPr>
            <a:spLocks noGrp="1"/>
          </p:cNvSpPr>
          <p:nvPr>
            <p:ph type="title" hasCustomPrompt="1"/>
          </p:nvPr>
        </p:nvSpPr>
        <p:spPr>
          <a:xfrm>
            <a:off x="704386" y="464515"/>
            <a:ext cx="8305799" cy="1325563"/>
          </a:xfrm>
        </p:spPr>
        <p:txBody>
          <a:bodyPr anchor="t"/>
          <a:lstStyle>
            <a:lvl1pPr>
              <a:defRPr/>
            </a:lvl1pPr>
          </a:lstStyle>
          <a:p>
            <a:r>
              <a:rPr lang="sv-SE"/>
              <a:t>Skriv din rubrik här</a:t>
            </a:r>
          </a:p>
        </p:txBody>
      </p:sp>
      <p:sp>
        <p:nvSpPr>
          <p:cNvPr id="3" name="Platshållare för innehåll 2">
            <a:extLst>
              <a:ext uri="{FF2B5EF4-FFF2-40B4-BE49-F238E27FC236}">
                <a16:creationId xmlns:a16="http://schemas.microsoft.com/office/drawing/2014/main" id="{5298E8E3-1D12-9164-3CF1-D055B4FDDAEB}"/>
              </a:ext>
            </a:extLst>
          </p:cNvPr>
          <p:cNvSpPr>
            <a:spLocks noGrp="1"/>
          </p:cNvSpPr>
          <p:nvPr>
            <p:ph idx="1" hasCustomPrompt="1"/>
          </p:nvPr>
        </p:nvSpPr>
        <p:spPr>
          <a:xfrm>
            <a:off x="3280903" y="4546284"/>
            <a:ext cx="4577223" cy="379736"/>
          </a:xfrm>
        </p:spPr>
        <p:txBody>
          <a:bodyPr/>
          <a:lstStyle>
            <a:lvl1pPr marL="0" indent="0" algn="l">
              <a:buNone/>
              <a:defRPr sz="2200"/>
            </a:lvl1pPr>
            <a:lvl2pPr marL="457200" indent="0" algn="l">
              <a:buNone/>
              <a:defRPr sz="1800"/>
            </a:lvl2pPr>
            <a:lvl3pPr marL="914400" indent="0" algn="l">
              <a:buNone/>
              <a:defRPr sz="1400"/>
            </a:lvl3pPr>
            <a:lvl4pPr marL="1371600" indent="0" algn="l">
              <a:buNone/>
              <a:defRPr sz="1200"/>
            </a:lvl4pPr>
            <a:lvl5pPr marL="1828800" indent="0" algn="l">
              <a:buNone/>
              <a:defRPr sz="1000"/>
            </a:lvl5pPr>
          </a:lstStyle>
          <a:p>
            <a:pPr lvl="0"/>
            <a:r>
              <a:rPr lang="sv-SE"/>
              <a:t>NAMN</a:t>
            </a:r>
          </a:p>
        </p:txBody>
      </p:sp>
      <p:sp>
        <p:nvSpPr>
          <p:cNvPr id="4" name="Platshållare för innehåll 2">
            <a:extLst>
              <a:ext uri="{FF2B5EF4-FFF2-40B4-BE49-F238E27FC236}">
                <a16:creationId xmlns:a16="http://schemas.microsoft.com/office/drawing/2014/main" id="{75E9D754-C3FF-7A55-105A-F83896475B0D}"/>
              </a:ext>
            </a:extLst>
          </p:cNvPr>
          <p:cNvSpPr>
            <a:spLocks noGrp="1"/>
          </p:cNvSpPr>
          <p:nvPr>
            <p:ph idx="10" hasCustomPrompt="1"/>
          </p:nvPr>
        </p:nvSpPr>
        <p:spPr>
          <a:xfrm>
            <a:off x="3280904" y="4941572"/>
            <a:ext cx="4577224" cy="379736"/>
          </a:xfrm>
        </p:spPr>
        <p:txBody>
          <a:bodyPr/>
          <a:lstStyle>
            <a:lvl1pPr marL="0" indent="0" algn="l">
              <a:buNone/>
              <a:defRPr sz="1600"/>
            </a:lvl1pPr>
            <a:lvl2pPr marL="457200" indent="0" algn="l">
              <a:buNone/>
              <a:defRPr sz="1800"/>
            </a:lvl2pPr>
            <a:lvl3pPr marL="914400" indent="0" algn="l">
              <a:buNone/>
              <a:defRPr sz="1400"/>
            </a:lvl3pPr>
            <a:lvl4pPr marL="1371600" indent="0" algn="l">
              <a:buNone/>
              <a:defRPr sz="1200"/>
            </a:lvl4pPr>
            <a:lvl5pPr marL="1828800" indent="0" algn="l">
              <a:buNone/>
              <a:defRPr sz="1000"/>
            </a:lvl5pPr>
          </a:lstStyle>
          <a:p>
            <a:pPr lvl="0"/>
            <a:r>
              <a:rPr lang="sv-SE"/>
              <a:t>Titel</a:t>
            </a:r>
          </a:p>
        </p:txBody>
      </p:sp>
      <p:sp>
        <p:nvSpPr>
          <p:cNvPr id="6" name="Platshållare för innehåll 2">
            <a:extLst>
              <a:ext uri="{FF2B5EF4-FFF2-40B4-BE49-F238E27FC236}">
                <a16:creationId xmlns:a16="http://schemas.microsoft.com/office/drawing/2014/main" id="{B1352EB7-C1B9-1B3B-7519-760D477EF08B}"/>
              </a:ext>
            </a:extLst>
          </p:cNvPr>
          <p:cNvSpPr>
            <a:spLocks noGrp="1"/>
          </p:cNvSpPr>
          <p:nvPr>
            <p:ph idx="12" hasCustomPrompt="1"/>
          </p:nvPr>
        </p:nvSpPr>
        <p:spPr>
          <a:xfrm>
            <a:off x="3938112" y="5427024"/>
            <a:ext cx="3781897" cy="379736"/>
          </a:xfrm>
        </p:spPr>
        <p:txBody>
          <a:bodyPr/>
          <a:lstStyle>
            <a:lvl1pPr marL="0" indent="0" algn="l">
              <a:buNone/>
              <a:defRPr sz="1600">
                <a:solidFill>
                  <a:schemeClr val="accent1"/>
                </a:solidFill>
              </a:defRPr>
            </a:lvl1pPr>
            <a:lvl2pPr marL="457200" indent="0" algn="l">
              <a:buNone/>
              <a:defRPr sz="1800"/>
            </a:lvl2pPr>
            <a:lvl3pPr marL="914400" indent="0" algn="l">
              <a:buNone/>
              <a:defRPr sz="1400"/>
            </a:lvl3pPr>
            <a:lvl4pPr marL="1371600" indent="0" algn="l">
              <a:buNone/>
              <a:defRPr sz="1200"/>
            </a:lvl4pPr>
            <a:lvl5pPr marL="1828800" indent="0" algn="l">
              <a:buNone/>
              <a:defRPr sz="1000"/>
            </a:lvl5pPr>
          </a:lstStyle>
          <a:p>
            <a:pPr lvl="0"/>
            <a:r>
              <a:rPr lang="sv-SE"/>
              <a:t>namn@namn.se</a:t>
            </a:r>
          </a:p>
        </p:txBody>
      </p:sp>
      <p:sp>
        <p:nvSpPr>
          <p:cNvPr id="7" name="Platshållare för innehåll 2">
            <a:extLst>
              <a:ext uri="{FF2B5EF4-FFF2-40B4-BE49-F238E27FC236}">
                <a16:creationId xmlns:a16="http://schemas.microsoft.com/office/drawing/2014/main" id="{F0246F04-6F3E-6A8F-51CC-49FBE3BB294A}"/>
              </a:ext>
            </a:extLst>
          </p:cNvPr>
          <p:cNvSpPr>
            <a:spLocks noGrp="1"/>
          </p:cNvSpPr>
          <p:nvPr>
            <p:ph idx="13" hasCustomPrompt="1"/>
          </p:nvPr>
        </p:nvSpPr>
        <p:spPr>
          <a:xfrm>
            <a:off x="4066708" y="5749604"/>
            <a:ext cx="3643777" cy="379736"/>
          </a:xfrm>
        </p:spPr>
        <p:txBody>
          <a:bodyPr/>
          <a:lstStyle>
            <a:lvl1pPr marL="0" indent="0" algn="l">
              <a:buNone/>
              <a:defRPr sz="1600"/>
            </a:lvl1pPr>
            <a:lvl2pPr marL="457200" indent="0" algn="l">
              <a:buNone/>
              <a:defRPr sz="1800"/>
            </a:lvl2pPr>
            <a:lvl3pPr marL="914400" indent="0" algn="l">
              <a:buNone/>
              <a:defRPr sz="1400"/>
            </a:lvl3pPr>
            <a:lvl4pPr marL="1371600" indent="0" algn="l">
              <a:buNone/>
              <a:defRPr sz="1200"/>
            </a:lvl4pPr>
            <a:lvl5pPr marL="1828800" indent="0" algn="l">
              <a:buNone/>
              <a:defRPr sz="1000"/>
            </a:lvl5pPr>
          </a:lstStyle>
          <a:p>
            <a:pPr lvl="0"/>
            <a:r>
              <a:rPr lang="sv-SE"/>
              <a:t>+46 </a:t>
            </a:r>
            <a:r>
              <a:rPr lang="sv-SE" err="1"/>
              <a:t>xxxxxxxx</a:t>
            </a:r>
            <a:endParaRPr lang="sv-SE"/>
          </a:p>
        </p:txBody>
      </p:sp>
      <p:sp>
        <p:nvSpPr>
          <p:cNvPr id="8" name="Platshållare för innehåll 2">
            <a:extLst>
              <a:ext uri="{FF2B5EF4-FFF2-40B4-BE49-F238E27FC236}">
                <a16:creationId xmlns:a16="http://schemas.microsoft.com/office/drawing/2014/main" id="{324504B9-0502-16E9-89B1-5AD633B5CDD3}"/>
              </a:ext>
            </a:extLst>
          </p:cNvPr>
          <p:cNvSpPr>
            <a:spLocks noGrp="1"/>
          </p:cNvSpPr>
          <p:nvPr>
            <p:ph idx="14" hasCustomPrompt="1"/>
          </p:nvPr>
        </p:nvSpPr>
        <p:spPr>
          <a:xfrm>
            <a:off x="3933355" y="6057895"/>
            <a:ext cx="3781896" cy="379736"/>
          </a:xfrm>
        </p:spPr>
        <p:txBody>
          <a:bodyPr/>
          <a:lstStyle>
            <a:lvl1pPr marL="0" indent="0" algn="l">
              <a:buNone/>
              <a:defRPr sz="1600"/>
            </a:lvl1pPr>
            <a:lvl2pPr marL="457200" indent="0" algn="l">
              <a:buNone/>
              <a:defRPr sz="1800"/>
            </a:lvl2pPr>
            <a:lvl3pPr marL="914400" indent="0" algn="l">
              <a:buNone/>
              <a:defRPr sz="1400"/>
            </a:lvl3pPr>
            <a:lvl4pPr marL="1371600" indent="0" algn="l">
              <a:buNone/>
              <a:defRPr sz="1200"/>
            </a:lvl4pPr>
            <a:lvl5pPr marL="1828800" indent="0" algn="l">
              <a:buNone/>
              <a:defRPr sz="1000"/>
            </a:lvl5pPr>
          </a:lstStyle>
          <a:p>
            <a:pPr lvl="0"/>
            <a:r>
              <a:rPr lang="sv-SE"/>
              <a:t>+46 </a:t>
            </a:r>
            <a:r>
              <a:rPr lang="sv-SE" err="1"/>
              <a:t>xxxxxxxx</a:t>
            </a:r>
            <a:endParaRPr lang="sv-SE"/>
          </a:p>
        </p:txBody>
      </p:sp>
      <p:sp>
        <p:nvSpPr>
          <p:cNvPr id="9" name="textruta 8">
            <a:extLst>
              <a:ext uri="{FF2B5EF4-FFF2-40B4-BE49-F238E27FC236}">
                <a16:creationId xmlns:a16="http://schemas.microsoft.com/office/drawing/2014/main" id="{75A19220-CEBF-4BB1-DD5E-8412FB5BF1DE}"/>
              </a:ext>
            </a:extLst>
          </p:cNvPr>
          <p:cNvSpPr txBox="1"/>
          <p:nvPr userDrawn="1"/>
        </p:nvSpPr>
        <p:spPr>
          <a:xfrm>
            <a:off x="3190414" y="5398446"/>
            <a:ext cx="1166813" cy="338554"/>
          </a:xfrm>
          <a:prstGeom prst="rect">
            <a:avLst/>
          </a:prstGeom>
          <a:noFill/>
        </p:spPr>
        <p:txBody>
          <a:bodyPr wrap="square" rtlCol="0">
            <a:spAutoFit/>
          </a:bodyPr>
          <a:lstStyle/>
          <a:p>
            <a:r>
              <a:rPr lang="sv-SE" sz="1600">
                <a:latin typeface="Avenir Next LT Pro Demi" panose="020B0704020202020204" pitchFamily="34" charset="0"/>
              </a:rPr>
              <a:t>Epost:</a:t>
            </a:r>
          </a:p>
        </p:txBody>
      </p:sp>
      <p:sp>
        <p:nvSpPr>
          <p:cNvPr id="10" name="textruta 9">
            <a:extLst>
              <a:ext uri="{FF2B5EF4-FFF2-40B4-BE49-F238E27FC236}">
                <a16:creationId xmlns:a16="http://schemas.microsoft.com/office/drawing/2014/main" id="{81E1D2D2-830B-D94C-6924-0BDFA1F05F57}"/>
              </a:ext>
            </a:extLst>
          </p:cNvPr>
          <p:cNvSpPr txBox="1"/>
          <p:nvPr userDrawn="1"/>
        </p:nvSpPr>
        <p:spPr>
          <a:xfrm>
            <a:off x="3190413" y="5722293"/>
            <a:ext cx="1166813" cy="338554"/>
          </a:xfrm>
          <a:prstGeom prst="rect">
            <a:avLst/>
          </a:prstGeom>
          <a:noFill/>
        </p:spPr>
        <p:txBody>
          <a:bodyPr wrap="square" rtlCol="0">
            <a:spAutoFit/>
          </a:bodyPr>
          <a:lstStyle/>
          <a:p>
            <a:r>
              <a:rPr lang="sv-SE" sz="1600">
                <a:latin typeface="Avenir Next LT Pro Demi" panose="020B0704020202020204" pitchFamily="34" charset="0"/>
              </a:rPr>
              <a:t>Telefon:</a:t>
            </a:r>
          </a:p>
        </p:txBody>
      </p:sp>
      <p:sp>
        <p:nvSpPr>
          <p:cNvPr id="11" name="textruta 10">
            <a:extLst>
              <a:ext uri="{FF2B5EF4-FFF2-40B4-BE49-F238E27FC236}">
                <a16:creationId xmlns:a16="http://schemas.microsoft.com/office/drawing/2014/main" id="{68137F92-FFC5-4E0F-15CD-11F60513BE3B}"/>
              </a:ext>
            </a:extLst>
          </p:cNvPr>
          <p:cNvSpPr txBox="1"/>
          <p:nvPr userDrawn="1"/>
        </p:nvSpPr>
        <p:spPr>
          <a:xfrm>
            <a:off x="3190412" y="6031846"/>
            <a:ext cx="1166813" cy="338554"/>
          </a:xfrm>
          <a:prstGeom prst="rect">
            <a:avLst/>
          </a:prstGeom>
          <a:noFill/>
        </p:spPr>
        <p:txBody>
          <a:bodyPr wrap="square" rtlCol="0">
            <a:spAutoFit/>
          </a:bodyPr>
          <a:lstStyle/>
          <a:p>
            <a:r>
              <a:rPr lang="sv-SE" sz="1600">
                <a:latin typeface="Avenir Next LT Pro Demi" panose="020B0704020202020204" pitchFamily="34" charset="0"/>
              </a:rPr>
              <a:t>Mobil:</a:t>
            </a:r>
          </a:p>
        </p:txBody>
      </p:sp>
      <p:sp>
        <p:nvSpPr>
          <p:cNvPr id="13" name="Platshållare för bild 12">
            <a:extLst>
              <a:ext uri="{FF2B5EF4-FFF2-40B4-BE49-F238E27FC236}">
                <a16:creationId xmlns:a16="http://schemas.microsoft.com/office/drawing/2014/main" id="{BD315688-FD96-8E7C-6B07-05E8DBF4E82C}"/>
              </a:ext>
            </a:extLst>
          </p:cNvPr>
          <p:cNvSpPr>
            <a:spLocks noGrp="1"/>
          </p:cNvSpPr>
          <p:nvPr>
            <p:ph type="pic" sz="quarter" idx="15"/>
          </p:nvPr>
        </p:nvSpPr>
        <p:spPr>
          <a:xfrm>
            <a:off x="750888" y="4154482"/>
            <a:ext cx="2144249" cy="2166937"/>
          </a:xfrm>
        </p:spPr>
        <p:txBody>
          <a:bodyPr anchor="ctr"/>
          <a:lstStyle>
            <a:lvl1pPr marL="0" indent="0" algn="ctr">
              <a:buNone/>
              <a:defRPr/>
            </a:lvl1pPr>
          </a:lstStyle>
          <a:p>
            <a:r>
              <a:rPr lang="sv-SE"/>
              <a:t>Klicka på ikonen för att lägga till en bild</a:t>
            </a:r>
          </a:p>
        </p:txBody>
      </p:sp>
      <p:sp>
        <p:nvSpPr>
          <p:cNvPr id="14" name="Rektangel 13">
            <a:extLst>
              <a:ext uri="{FF2B5EF4-FFF2-40B4-BE49-F238E27FC236}">
                <a16:creationId xmlns:a16="http://schemas.microsoft.com/office/drawing/2014/main" id="{25DF6BF0-88AD-579A-5DB4-4D237AD50CAD}"/>
              </a:ext>
            </a:extLst>
          </p:cNvPr>
          <p:cNvSpPr/>
          <p:nvPr userDrawn="1"/>
        </p:nvSpPr>
        <p:spPr>
          <a:xfrm>
            <a:off x="750888" y="4008107"/>
            <a:ext cx="2144249" cy="1460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18368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281F0D1-DCD5-9352-EF55-F7BE8E65E51F}"/>
              </a:ext>
            </a:extLst>
          </p:cNvPr>
          <p:cNvSpPr>
            <a:spLocks noGrp="1"/>
          </p:cNvSpPr>
          <p:nvPr>
            <p:ph type="title"/>
          </p:nvPr>
        </p:nvSpPr>
        <p:spPr>
          <a:xfrm>
            <a:off x="838200" y="365125"/>
            <a:ext cx="10515600" cy="1325563"/>
          </a:xfrm>
          <a:prstGeom prst="rect">
            <a:avLst/>
          </a:prstGeom>
        </p:spPr>
        <p:txBody>
          <a:bodyPr vert="horz" lIns="0" tIns="45720" rIns="0" bIns="45720" rtlCol="0" anchor="ctr">
            <a:normAutofit/>
          </a:bodyPr>
          <a:lstStyle/>
          <a:p>
            <a:r>
              <a:rPr lang="sv-SE"/>
              <a:t>Här skriver du din rubrik</a:t>
            </a:r>
          </a:p>
        </p:txBody>
      </p:sp>
      <p:sp>
        <p:nvSpPr>
          <p:cNvPr id="3" name="Platshållare för text 2">
            <a:extLst>
              <a:ext uri="{FF2B5EF4-FFF2-40B4-BE49-F238E27FC236}">
                <a16:creationId xmlns:a16="http://schemas.microsoft.com/office/drawing/2014/main" id="{C83D7C09-B4A0-01B8-9F7D-435A951C5EEE}"/>
              </a:ext>
            </a:extLst>
          </p:cNvPr>
          <p:cNvSpPr>
            <a:spLocks noGrp="1"/>
          </p:cNvSpPr>
          <p:nvPr>
            <p:ph type="body" idx="1"/>
          </p:nvPr>
        </p:nvSpPr>
        <p:spPr>
          <a:xfrm>
            <a:off x="838200" y="1825625"/>
            <a:ext cx="10515600" cy="4351338"/>
          </a:xfrm>
          <a:prstGeom prst="rect">
            <a:avLst/>
          </a:prstGeom>
        </p:spPr>
        <p:txBody>
          <a:bodyPr vert="horz" lIns="0" tIns="45720" rIns="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4" name="Platshållare för innehåll 5" descr="En bild som visar skärmbild, gul, Bärnsten, design&#10;&#10;Automatiskt genererad beskrivning">
            <a:extLst>
              <a:ext uri="{FF2B5EF4-FFF2-40B4-BE49-F238E27FC236}">
                <a16:creationId xmlns:a16="http://schemas.microsoft.com/office/drawing/2014/main" id="{1AA65289-0F9B-AD51-D199-D93793A020D6}"/>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193530" y="5889845"/>
            <a:ext cx="536782" cy="536782"/>
          </a:xfrm>
          <a:prstGeom prst="rect">
            <a:avLst/>
          </a:prstGeom>
        </p:spPr>
      </p:pic>
      <p:pic>
        <p:nvPicPr>
          <p:cNvPr id="5" name="Bildobjekt 4">
            <a:extLst>
              <a:ext uri="{FF2B5EF4-FFF2-40B4-BE49-F238E27FC236}">
                <a16:creationId xmlns:a16="http://schemas.microsoft.com/office/drawing/2014/main" id="{67972EDB-8675-7CF2-483B-E45861C65A07}"/>
              </a:ext>
            </a:extLst>
          </p:cNvPr>
          <p:cNvPicPr>
            <a:picLocks noChangeAspect="1"/>
          </p:cNvPicPr>
          <p:nvPr userDrawn="1"/>
        </p:nvPicPr>
        <p:blipFill>
          <a:blip r:embed="rId19"/>
          <a:stretch>
            <a:fillRect/>
          </a:stretch>
        </p:blipFill>
        <p:spPr>
          <a:xfrm>
            <a:off x="10951029" y="6523091"/>
            <a:ext cx="1070360" cy="160554"/>
          </a:xfrm>
          <a:prstGeom prst="rect">
            <a:avLst/>
          </a:prstGeom>
        </p:spPr>
      </p:pic>
    </p:spTree>
    <p:extLst>
      <p:ext uri="{BB962C8B-B14F-4D97-AF65-F5344CB8AC3E}">
        <p14:creationId xmlns:p14="http://schemas.microsoft.com/office/powerpoint/2010/main" val="2638553267"/>
      </p:ext>
    </p:extLst>
  </p:cSld>
  <p:clrMap bg1="lt1" tx1="dk1" bg2="lt2" tx2="dk2" accent1="accent1" accent2="accent2" accent3="accent3" accent4="accent4" accent5="accent5" accent6="accent6" hlink="hlink" folHlink="folHlink"/>
  <p:sldLayoutIdLst>
    <p:sldLayoutId id="2147483655" r:id="rId1"/>
    <p:sldLayoutId id="2147483660" r:id="rId2"/>
    <p:sldLayoutId id="2147483665" r:id="rId3"/>
    <p:sldLayoutId id="2147483661" r:id="rId4"/>
    <p:sldLayoutId id="2147483650" r:id="rId5"/>
    <p:sldLayoutId id="2147483663" r:id="rId6"/>
    <p:sldLayoutId id="2147483667" r:id="rId7"/>
    <p:sldLayoutId id="2147483664" r:id="rId8"/>
    <p:sldLayoutId id="2147483662" r:id="rId9"/>
    <p:sldLayoutId id="2147483670" r:id="rId10"/>
    <p:sldLayoutId id="2147483666" r:id="rId11"/>
    <p:sldLayoutId id="2147483668" r:id="rId12"/>
    <p:sldLayoutId id="2147483669" r:id="rId13"/>
    <p:sldLayoutId id="2147483684" r:id="rId14"/>
    <p:sldLayoutId id="2147483687" r:id="rId15"/>
    <p:sldLayoutId id="2147483688" r:id="rId16"/>
  </p:sldLayoutIdLst>
  <p:txStyles>
    <p:titleStyle>
      <a:lvl1pPr algn="l" defTabSz="914400" rtl="0" eaLnBrk="1" latinLnBrk="0" hangingPunct="1">
        <a:lnSpc>
          <a:spcPct val="90000"/>
        </a:lnSpc>
        <a:spcBef>
          <a:spcPct val="0"/>
        </a:spcBef>
        <a:buNone/>
        <a:defRPr sz="4400" b="1" kern="1200">
          <a:solidFill>
            <a:schemeClr val="tx1"/>
          </a:solidFill>
          <a:latin typeface="Avenir Next LT Pro" panose="020B05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2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0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11FBBA6-8637-E76F-6228-57BA8D6608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8F3BD4A-F795-2733-CD4E-7E109D93B8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CDBE975-732E-E631-1FD6-1D47F3671D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12A3A3-12E5-4587-BBC9-BFD5EDC9857F}" type="datetimeFigureOut">
              <a:rPr lang="sv-SE" smtClean="0"/>
              <a:t>2024-11-26</a:t>
            </a:fld>
            <a:endParaRPr lang="sv-SE"/>
          </a:p>
        </p:txBody>
      </p:sp>
      <p:sp>
        <p:nvSpPr>
          <p:cNvPr id="5" name="Platshållare för sidfot 4">
            <a:extLst>
              <a:ext uri="{FF2B5EF4-FFF2-40B4-BE49-F238E27FC236}">
                <a16:creationId xmlns:a16="http://schemas.microsoft.com/office/drawing/2014/main" id="{D8A61159-F7EB-A3D1-2706-F0087DA5A0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E0AC73A0-18E1-0ABF-A531-BE187B8258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E4DFF7-9152-4EE0-8ABD-CF9F1B920D2E}" type="slidenum">
              <a:rPr lang="sv-SE" smtClean="0"/>
              <a:t>‹#›</a:t>
            </a:fld>
            <a:endParaRPr lang="sv-SE"/>
          </a:p>
        </p:txBody>
      </p:sp>
    </p:spTree>
    <p:extLst>
      <p:ext uri="{BB962C8B-B14F-4D97-AF65-F5344CB8AC3E}">
        <p14:creationId xmlns:p14="http://schemas.microsoft.com/office/powerpoint/2010/main" val="165973928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71D19-9810-DBAA-6B15-F2B53B428B91}"/>
            </a:ext>
          </a:extLst>
        </p:cNvPr>
        <p:cNvGrpSpPr/>
        <p:nvPr/>
      </p:nvGrpSpPr>
      <p:grpSpPr>
        <a:xfrm>
          <a:off x="0" y="0"/>
          <a:ext cx="0" cy="0"/>
          <a:chOff x="0" y="0"/>
          <a:chExt cx="0" cy="0"/>
        </a:xfrm>
      </p:grpSpPr>
      <p:sp>
        <p:nvSpPr>
          <p:cNvPr id="153" name="textruta 152">
            <a:extLst>
              <a:ext uri="{FF2B5EF4-FFF2-40B4-BE49-F238E27FC236}">
                <a16:creationId xmlns:a16="http://schemas.microsoft.com/office/drawing/2014/main" id="{5A06133F-4C16-73C2-3257-44EBAD4E2814}"/>
              </a:ext>
            </a:extLst>
          </p:cNvPr>
          <p:cNvSpPr txBox="1"/>
          <p:nvPr/>
        </p:nvSpPr>
        <p:spPr>
          <a:xfrm>
            <a:off x="1783171" y="131346"/>
            <a:ext cx="9678144" cy="584775"/>
          </a:xfrm>
          <a:prstGeom prst="rect">
            <a:avLst/>
          </a:prstGeom>
          <a:noFill/>
        </p:spPr>
        <p:txBody>
          <a:bodyPr wrap="square" rtlCol="0">
            <a:spAutoFit/>
          </a:bodyPr>
          <a:lstStyle/>
          <a:p>
            <a:pPr algn="ctr"/>
            <a:r>
              <a:rPr lang="sv-SE" sz="3200" b="1" dirty="0">
                <a:solidFill>
                  <a:srgbClr val="39505C"/>
                </a:solidFill>
                <a:latin typeface="Avenir Next LT Pro" panose="020B0504020202020204" pitchFamily="34" charset="0"/>
              </a:rPr>
              <a:t>Bilaga 3b: Process för integritetsincidenter </a:t>
            </a:r>
            <a:r>
              <a:rPr lang="sv-SE" sz="1600" b="1" dirty="0">
                <a:solidFill>
                  <a:srgbClr val="39505C"/>
                </a:solidFill>
                <a:latin typeface="Avenir Next LT Pro" panose="020B0504020202020204" pitchFamily="34" charset="0"/>
              </a:rPr>
              <a:t>(Ver 1.1)</a:t>
            </a:r>
          </a:p>
        </p:txBody>
      </p:sp>
      <p:sp>
        <p:nvSpPr>
          <p:cNvPr id="8" name="Rektangel 7">
            <a:extLst>
              <a:ext uri="{FF2B5EF4-FFF2-40B4-BE49-F238E27FC236}">
                <a16:creationId xmlns:a16="http://schemas.microsoft.com/office/drawing/2014/main" id="{460A6DD4-F476-24A7-F64D-EB56DD018131}"/>
              </a:ext>
            </a:extLst>
          </p:cNvPr>
          <p:cNvSpPr/>
          <p:nvPr/>
        </p:nvSpPr>
        <p:spPr>
          <a:xfrm>
            <a:off x="279359" y="2522238"/>
            <a:ext cx="1342326" cy="102600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000" b="1" kern="100" dirty="0">
              <a:solidFill>
                <a:schemeClr val="tx1"/>
              </a:solidFill>
              <a:effectLst/>
              <a:latin typeface="Avenir Next LT Pro" panose="020B0504020202020204" pitchFamily="34" charset="0"/>
              <a:ea typeface="Aptos" panose="020B0004020202020204" pitchFamily="34" charset="0"/>
              <a:cs typeface="Times New Roman" panose="02020603050405020304" pitchFamily="18" charset="0"/>
            </a:endParaRPr>
          </a:p>
          <a:p>
            <a:pPr algn="ctr"/>
            <a:endParaRPr lang="sv-SE" sz="1000" b="1" kern="100" dirty="0">
              <a:solidFill>
                <a:schemeClr val="tx1"/>
              </a:solidFill>
              <a:latin typeface="Avenir Next LT Pro" panose="020B0504020202020204" pitchFamily="34" charset="0"/>
              <a:ea typeface="Aptos" panose="020B0004020202020204" pitchFamily="34" charset="0"/>
              <a:cs typeface="Times New Roman" panose="02020603050405020304" pitchFamily="18" charset="0"/>
            </a:endParaRPr>
          </a:p>
          <a:p>
            <a:pPr algn="ctr"/>
            <a:r>
              <a:rPr lang="sv-SE" sz="1000" b="1" kern="100" dirty="0">
                <a:solidFill>
                  <a:schemeClr val="tx1"/>
                </a:solidFill>
                <a:effectLst/>
                <a:latin typeface="Avenir Next LT Pro" panose="020B0504020202020204" pitchFamily="34" charset="0"/>
                <a:ea typeface="Aptos" panose="020B0004020202020204" pitchFamily="34" charset="0"/>
                <a:cs typeface="Times New Roman" panose="02020603050405020304" pitchFamily="18" charset="0"/>
              </a:rPr>
              <a:t>Anmälan</a:t>
            </a:r>
            <a:r>
              <a:rPr lang="sv-SE" sz="1000" kern="100" dirty="0">
                <a:solidFill>
                  <a:schemeClr val="tx1"/>
                </a:solidFill>
                <a:effectLst/>
                <a:latin typeface="Avenir Next LT Pro" panose="020B0504020202020204" pitchFamily="34" charset="0"/>
                <a:ea typeface="Aptos" panose="020B0004020202020204" pitchFamily="34" charset="0"/>
                <a:cs typeface="Times New Roman" panose="02020603050405020304" pitchFamily="18" charset="0"/>
              </a:rPr>
              <a:t> Incidenten upptäcks av en anställd, en extern part eller via systemövervakning.</a:t>
            </a:r>
          </a:p>
          <a:p>
            <a:pPr algn="ctr"/>
            <a:endParaRPr lang="sv-SE" dirty="0">
              <a:solidFill>
                <a:schemeClr val="tx1"/>
              </a:solidFill>
              <a:latin typeface="Avenir Next LT Pro" panose="020B0504020202020204" pitchFamily="34" charset="0"/>
            </a:endParaRPr>
          </a:p>
        </p:txBody>
      </p:sp>
      <p:sp>
        <p:nvSpPr>
          <p:cNvPr id="10" name="Rektangel 9">
            <a:extLst>
              <a:ext uri="{FF2B5EF4-FFF2-40B4-BE49-F238E27FC236}">
                <a16:creationId xmlns:a16="http://schemas.microsoft.com/office/drawing/2014/main" id="{5229FA10-C659-82E7-0819-13B8BCC8E64C}"/>
              </a:ext>
            </a:extLst>
          </p:cNvPr>
          <p:cNvSpPr/>
          <p:nvPr/>
        </p:nvSpPr>
        <p:spPr>
          <a:xfrm>
            <a:off x="4010833" y="2520944"/>
            <a:ext cx="1305537" cy="1023920"/>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00" b="1" kern="100" dirty="0">
                <a:solidFill>
                  <a:schemeClr val="tx1"/>
                </a:solidFill>
                <a:latin typeface="Avenir Next LT Pro" panose="020B0504020202020204" pitchFamily="34" charset="0"/>
                <a:ea typeface="Aptos" panose="020B0004020202020204" pitchFamily="34" charset="0"/>
                <a:cs typeface="Times New Roman" panose="02020603050405020304" pitchFamily="18" charset="0"/>
              </a:rPr>
              <a:t>Klassificerar  och bedömer</a:t>
            </a:r>
            <a:endParaRPr lang="sv-SE" dirty="0">
              <a:solidFill>
                <a:schemeClr val="tx1"/>
              </a:solidFill>
              <a:latin typeface="Avenir Next LT Pro" panose="020B0504020202020204" pitchFamily="34" charset="0"/>
            </a:endParaRPr>
          </a:p>
        </p:txBody>
      </p:sp>
      <p:sp>
        <p:nvSpPr>
          <p:cNvPr id="12" name="Rektangel 11">
            <a:extLst>
              <a:ext uri="{FF2B5EF4-FFF2-40B4-BE49-F238E27FC236}">
                <a16:creationId xmlns:a16="http://schemas.microsoft.com/office/drawing/2014/main" id="{BF608FD0-D270-F991-7649-02771B81F855}"/>
              </a:ext>
            </a:extLst>
          </p:cNvPr>
          <p:cNvSpPr/>
          <p:nvPr/>
        </p:nvSpPr>
        <p:spPr>
          <a:xfrm>
            <a:off x="5573273" y="2533665"/>
            <a:ext cx="1337908" cy="1034358"/>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00" b="1" kern="100" dirty="0">
                <a:solidFill>
                  <a:schemeClr val="tx1"/>
                </a:solidFill>
                <a:effectLst/>
                <a:latin typeface="Avenir Next LT Pro" panose="020B0504020202020204" pitchFamily="34" charset="0"/>
                <a:ea typeface="Aptos" panose="020B0004020202020204" pitchFamily="34" charset="0"/>
                <a:cs typeface="Times New Roman" panose="02020603050405020304" pitchFamily="18" charset="0"/>
              </a:rPr>
              <a:t>Utvärderar, riskbedömer </a:t>
            </a:r>
            <a:r>
              <a:rPr lang="sv-SE" sz="1000" b="1" kern="100">
                <a:solidFill>
                  <a:schemeClr val="tx1"/>
                </a:solidFill>
                <a:effectLst/>
                <a:latin typeface="Avenir Next LT Pro" panose="020B0504020202020204" pitchFamily="34" charset="0"/>
                <a:ea typeface="Aptos" panose="020B0004020202020204" pitchFamily="34" charset="0"/>
                <a:cs typeface="Times New Roman" panose="02020603050405020304" pitchFamily="18" charset="0"/>
              </a:rPr>
              <a:t>och tilldelar</a:t>
            </a:r>
            <a:endParaRPr lang="sv-SE" dirty="0">
              <a:solidFill>
                <a:schemeClr val="tx1"/>
              </a:solidFill>
              <a:latin typeface="Avenir Next LT Pro" panose="020B0504020202020204" pitchFamily="34" charset="0"/>
            </a:endParaRPr>
          </a:p>
        </p:txBody>
      </p:sp>
      <p:sp>
        <p:nvSpPr>
          <p:cNvPr id="18" name="Rektangel 17">
            <a:extLst>
              <a:ext uri="{FF2B5EF4-FFF2-40B4-BE49-F238E27FC236}">
                <a16:creationId xmlns:a16="http://schemas.microsoft.com/office/drawing/2014/main" id="{290CC75C-B209-8E63-549E-DB3B69B24F6F}"/>
              </a:ext>
            </a:extLst>
          </p:cNvPr>
          <p:cNvSpPr/>
          <p:nvPr/>
        </p:nvSpPr>
        <p:spPr>
          <a:xfrm>
            <a:off x="7174144" y="2516602"/>
            <a:ext cx="1337908" cy="1028262"/>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00" b="1" kern="100" dirty="0">
                <a:solidFill>
                  <a:schemeClr val="tx1"/>
                </a:solidFill>
                <a:effectLst/>
                <a:latin typeface="Avenir Next LT Pro" panose="020B0504020202020204" pitchFamily="34" charset="0"/>
                <a:ea typeface="Aptos" panose="020B0004020202020204" pitchFamily="34" charset="0"/>
                <a:cs typeface="Times New Roman" panose="02020603050405020304" pitchFamily="18" charset="0"/>
              </a:rPr>
              <a:t>Åtgärdar och skadebegränsar</a:t>
            </a:r>
            <a:endParaRPr lang="sv-SE" dirty="0">
              <a:solidFill>
                <a:schemeClr val="tx1"/>
              </a:solidFill>
              <a:latin typeface="Avenir Next LT Pro" panose="020B0504020202020204" pitchFamily="34" charset="0"/>
            </a:endParaRPr>
          </a:p>
        </p:txBody>
      </p:sp>
      <p:sp>
        <p:nvSpPr>
          <p:cNvPr id="33" name="Rektangel 32">
            <a:extLst>
              <a:ext uri="{FF2B5EF4-FFF2-40B4-BE49-F238E27FC236}">
                <a16:creationId xmlns:a16="http://schemas.microsoft.com/office/drawing/2014/main" id="{57063EC2-3D20-E574-F6E4-57DF6A6CB447}"/>
              </a:ext>
            </a:extLst>
          </p:cNvPr>
          <p:cNvSpPr/>
          <p:nvPr/>
        </p:nvSpPr>
        <p:spPr>
          <a:xfrm>
            <a:off x="8778629" y="2526080"/>
            <a:ext cx="1292994" cy="1028262"/>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00" b="1" kern="100" dirty="0">
                <a:solidFill>
                  <a:schemeClr val="tx1"/>
                </a:solidFill>
                <a:effectLst/>
                <a:latin typeface="Avenir Next LT Pro" panose="020B0504020202020204" pitchFamily="34" charset="0"/>
                <a:ea typeface="Aptos" panose="020B0004020202020204" pitchFamily="34" charset="0"/>
                <a:cs typeface="Times New Roman" panose="02020603050405020304" pitchFamily="18" charset="0"/>
              </a:rPr>
              <a:t>Dokumenterar</a:t>
            </a:r>
            <a:endParaRPr lang="sv-SE" sz="1000" b="1" kern="100" dirty="0">
              <a:solidFill>
                <a:schemeClr val="tx1"/>
              </a:solidFill>
              <a:latin typeface="Avenir Next LT Pro" panose="020B0504020202020204" pitchFamily="34" charset="0"/>
              <a:ea typeface="Aptos" panose="020B0004020202020204" pitchFamily="34" charset="0"/>
              <a:cs typeface="Times New Roman" panose="02020603050405020304" pitchFamily="18" charset="0"/>
            </a:endParaRPr>
          </a:p>
          <a:p>
            <a:pPr algn="ctr"/>
            <a:r>
              <a:rPr lang="sv-SE" sz="1000" b="1" kern="100" dirty="0">
                <a:solidFill>
                  <a:schemeClr val="tx1"/>
                </a:solidFill>
                <a:effectLst/>
                <a:latin typeface="Avenir Next LT Pro" panose="020B0504020202020204" pitchFamily="34" charset="0"/>
                <a:ea typeface="Aptos" panose="020B0004020202020204" pitchFamily="34" charset="0"/>
                <a:cs typeface="Times New Roman" panose="02020603050405020304" pitchFamily="18" charset="0"/>
              </a:rPr>
              <a:t>Klarrapporterar</a:t>
            </a:r>
          </a:p>
          <a:p>
            <a:pPr algn="ctr"/>
            <a:r>
              <a:rPr lang="sv-SE" sz="1000" b="1" kern="100" dirty="0">
                <a:solidFill>
                  <a:schemeClr val="tx1"/>
                </a:solidFill>
                <a:latin typeface="Avenir Next LT Pro" panose="020B0504020202020204" pitchFamily="34" charset="0"/>
                <a:ea typeface="Aptos" panose="020B0004020202020204" pitchFamily="34" charset="0"/>
                <a:cs typeface="Times New Roman" panose="02020603050405020304" pitchFamily="18" charset="0"/>
              </a:rPr>
              <a:t>Avslutar ärendet</a:t>
            </a:r>
            <a:r>
              <a:rPr lang="sv-SE" sz="1000" b="1" kern="100" dirty="0">
                <a:solidFill>
                  <a:schemeClr val="tx1"/>
                </a:solidFill>
                <a:effectLst/>
                <a:latin typeface="Avenir Next LT Pro" panose="020B0504020202020204" pitchFamily="34" charset="0"/>
                <a:ea typeface="Aptos" panose="020B0004020202020204" pitchFamily="34" charset="0"/>
                <a:cs typeface="Times New Roman" panose="02020603050405020304" pitchFamily="18" charset="0"/>
              </a:rPr>
              <a:t> </a:t>
            </a:r>
            <a:endParaRPr lang="sv-SE" dirty="0">
              <a:solidFill>
                <a:schemeClr val="tx1"/>
              </a:solidFill>
              <a:latin typeface="Avenir Next LT Pro" panose="020B0504020202020204" pitchFamily="34" charset="0"/>
            </a:endParaRPr>
          </a:p>
        </p:txBody>
      </p:sp>
      <p:sp>
        <p:nvSpPr>
          <p:cNvPr id="34" name="Rektangel 33">
            <a:extLst>
              <a:ext uri="{FF2B5EF4-FFF2-40B4-BE49-F238E27FC236}">
                <a16:creationId xmlns:a16="http://schemas.microsoft.com/office/drawing/2014/main" id="{E91620F5-8B30-55A9-0972-36FD0AC08C3B}"/>
              </a:ext>
            </a:extLst>
          </p:cNvPr>
          <p:cNvSpPr/>
          <p:nvPr/>
        </p:nvSpPr>
        <p:spPr>
          <a:xfrm>
            <a:off x="9720853" y="3822354"/>
            <a:ext cx="1376273" cy="102391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00" b="1" kern="100" dirty="0">
                <a:solidFill>
                  <a:schemeClr val="tx1"/>
                </a:solidFill>
                <a:effectLst/>
                <a:latin typeface="Avenir Next LT Pro" panose="020B0504020202020204" pitchFamily="34" charset="0"/>
                <a:ea typeface="Avenir Next LT Pro Demi" panose="020B0704020202020204" pitchFamily="34" charset="0"/>
                <a:cs typeface="Times New Roman" panose="02020603050405020304" pitchFamily="18" charset="0"/>
              </a:rPr>
              <a:t>Integritetsrapport </a:t>
            </a:r>
            <a:br>
              <a:rPr lang="sv-SE" sz="1000" b="1" kern="100" dirty="0">
                <a:solidFill>
                  <a:schemeClr val="tx1"/>
                </a:solidFill>
                <a:effectLst/>
                <a:latin typeface="Avenir Next LT Pro" panose="020B0504020202020204" pitchFamily="34" charset="0"/>
                <a:ea typeface="Avenir Next LT Pro Demi" panose="020B0704020202020204" pitchFamily="34" charset="0"/>
                <a:cs typeface="Times New Roman" panose="02020603050405020304" pitchFamily="18" charset="0"/>
              </a:rPr>
            </a:br>
            <a:r>
              <a:rPr lang="sv-SE" sz="1000" b="1" kern="100" dirty="0">
                <a:solidFill>
                  <a:schemeClr val="tx1"/>
                </a:solidFill>
                <a:latin typeface="Avenir Next LT Pro" panose="020B0504020202020204" pitchFamily="34" charset="0"/>
                <a:ea typeface="Avenir Next LT Pro Demi" panose="020B0704020202020204" pitchFamily="34" charset="0"/>
                <a:cs typeface="Times New Roman" panose="02020603050405020304" pitchFamily="18" charset="0"/>
              </a:rPr>
              <a:t>till myndigheter</a:t>
            </a:r>
            <a:endParaRPr lang="sv-SE" sz="1000" dirty="0">
              <a:solidFill>
                <a:schemeClr val="tx1"/>
              </a:solidFill>
              <a:latin typeface="Avenir Next LT Pro" panose="020B0504020202020204" pitchFamily="34" charset="0"/>
            </a:endParaRPr>
          </a:p>
        </p:txBody>
      </p:sp>
      <p:sp>
        <p:nvSpPr>
          <p:cNvPr id="35" name="Rektangel 34">
            <a:extLst>
              <a:ext uri="{FF2B5EF4-FFF2-40B4-BE49-F238E27FC236}">
                <a16:creationId xmlns:a16="http://schemas.microsoft.com/office/drawing/2014/main" id="{B4D8D23D-4D1E-0EC8-1D56-DD158A04DDE3}"/>
              </a:ext>
            </a:extLst>
          </p:cNvPr>
          <p:cNvSpPr/>
          <p:nvPr/>
        </p:nvSpPr>
        <p:spPr>
          <a:xfrm>
            <a:off x="9714757" y="5032267"/>
            <a:ext cx="1345713" cy="102826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00" b="1" kern="100" dirty="0">
                <a:solidFill>
                  <a:schemeClr val="tx1"/>
                </a:solidFill>
                <a:effectLst/>
                <a:latin typeface="Avenir Next LT Pro" panose="020B0504020202020204" pitchFamily="34" charset="0"/>
                <a:ea typeface="Avenir Next LT Pro Demi" panose="020B0704020202020204" pitchFamily="34" charset="0"/>
                <a:cs typeface="Times New Roman" panose="02020603050405020304" pitchFamily="18" charset="0"/>
              </a:rPr>
              <a:t>Integritetsrapport </a:t>
            </a:r>
            <a:br>
              <a:rPr lang="sv-SE" sz="1000" b="1" kern="100" dirty="0">
                <a:solidFill>
                  <a:schemeClr val="tx1"/>
                </a:solidFill>
                <a:effectLst/>
                <a:latin typeface="Avenir Next LT Pro" panose="020B0504020202020204" pitchFamily="34" charset="0"/>
                <a:ea typeface="Avenir Next LT Pro Demi" panose="020B0704020202020204" pitchFamily="34" charset="0"/>
                <a:cs typeface="Times New Roman" panose="02020603050405020304" pitchFamily="18" charset="0"/>
              </a:rPr>
            </a:br>
            <a:br>
              <a:rPr lang="sv-SE" sz="1000" b="1" kern="100" dirty="0">
                <a:solidFill>
                  <a:schemeClr val="tx1"/>
                </a:solidFill>
                <a:effectLst/>
                <a:latin typeface="Avenir Next LT Pro" panose="020B0504020202020204" pitchFamily="34" charset="0"/>
                <a:ea typeface="Avenir Next LT Pro Demi" panose="020B0704020202020204" pitchFamily="34" charset="0"/>
                <a:cs typeface="Times New Roman" panose="02020603050405020304" pitchFamily="18" charset="0"/>
              </a:rPr>
            </a:br>
            <a:r>
              <a:rPr lang="sv-SE" sz="1000" kern="100" dirty="0">
                <a:solidFill>
                  <a:schemeClr val="tx1"/>
                </a:solidFill>
                <a:effectLst/>
                <a:latin typeface="Avenir Next LT Pro" panose="020B0504020202020204" pitchFamily="34" charset="0"/>
                <a:ea typeface="Avenir Next LT Pro Demi" panose="020B0704020202020204" pitchFamily="34" charset="0"/>
                <a:cs typeface="Times New Roman" panose="02020603050405020304" pitchFamily="18" charset="0"/>
              </a:rPr>
              <a:t>B</a:t>
            </a:r>
            <a:r>
              <a:rPr lang="sv-SE" sz="1000" dirty="0">
                <a:solidFill>
                  <a:schemeClr val="tx1"/>
                </a:solidFill>
                <a:effectLst/>
                <a:latin typeface="Avenir Next LT Pro" panose="020B0504020202020204" pitchFamily="34" charset="0"/>
                <a:ea typeface="Aptos" panose="020B0004020202020204" pitchFamily="34" charset="0"/>
                <a:cs typeface="Times New Roman" panose="02020603050405020304" pitchFamily="18" charset="0"/>
              </a:rPr>
              <a:t>erörda individer </a:t>
            </a:r>
            <a:r>
              <a:rPr lang="sv-SE" sz="1000" kern="100" dirty="0">
                <a:solidFill>
                  <a:schemeClr val="tx1"/>
                </a:solidFill>
                <a:effectLst/>
                <a:latin typeface="Avenir Next LT Pro" panose="020B0504020202020204" pitchFamily="34" charset="0"/>
                <a:ea typeface="Avenir Next LT Pro Demi" panose="020B0704020202020204" pitchFamily="34" charset="0"/>
                <a:cs typeface="Times New Roman" panose="02020603050405020304" pitchFamily="18" charset="0"/>
              </a:rPr>
              <a:t> </a:t>
            </a:r>
            <a:endParaRPr lang="sv-SE" sz="1000" dirty="0">
              <a:solidFill>
                <a:schemeClr val="tx1"/>
              </a:solidFill>
              <a:latin typeface="Avenir Next LT Pro" panose="020B0504020202020204" pitchFamily="34" charset="0"/>
            </a:endParaRPr>
          </a:p>
        </p:txBody>
      </p:sp>
      <p:sp>
        <p:nvSpPr>
          <p:cNvPr id="36" name="Rektangel 35">
            <a:extLst>
              <a:ext uri="{FF2B5EF4-FFF2-40B4-BE49-F238E27FC236}">
                <a16:creationId xmlns:a16="http://schemas.microsoft.com/office/drawing/2014/main" id="{E61DAD56-6230-F055-6D9C-4D2F86CE7FB8}"/>
              </a:ext>
            </a:extLst>
          </p:cNvPr>
          <p:cNvSpPr/>
          <p:nvPr/>
        </p:nvSpPr>
        <p:spPr>
          <a:xfrm>
            <a:off x="10775641" y="2540916"/>
            <a:ext cx="1137001" cy="102216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00" b="1" kern="100" dirty="0">
                <a:solidFill>
                  <a:schemeClr val="tx1"/>
                </a:solidFill>
                <a:effectLst/>
                <a:latin typeface="Avenir Next LT Pro" panose="020B0504020202020204" pitchFamily="34" charset="0"/>
                <a:ea typeface="Aptos" panose="020B0004020202020204" pitchFamily="34" charset="0"/>
                <a:cs typeface="Times New Roman" panose="02020603050405020304" pitchFamily="18" charset="0"/>
              </a:rPr>
              <a:t>Underlag till andra processer</a:t>
            </a:r>
            <a:endParaRPr lang="sv-SE" dirty="0">
              <a:solidFill>
                <a:schemeClr val="tx1"/>
              </a:solidFill>
              <a:latin typeface="Avenir Next LT Pro" panose="020B0504020202020204" pitchFamily="34" charset="0"/>
            </a:endParaRPr>
          </a:p>
        </p:txBody>
      </p:sp>
      <p:cxnSp>
        <p:nvCxnSpPr>
          <p:cNvPr id="38" name="Rak pilkoppling 37">
            <a:extLst>
              <a:ext uri="{FF2B5EF4-FFF2-40B4-BE49-F238E27FC236}">
                <a16:creationId xmlns:a16="http://schemas.microsoft.com/office/drawing/2014/main" id="{3FF2A418-88BF-F9A3-4050-A2F9DCADAE4D}"/>
              </a:ext>
            </a:extLst>
          </p:cNvPr>
          <p:cNvCxnSpPr>
            <a:cxnSpLocks/>
            <a:stCxn id="12" idx="3"/>
          </p:cNvCxnSpPr>
          <p:nvPr/>
        </p:nvCxnSpPr>
        <p:spPr>
          <a:xfrm flipV="1">
            <a:off x="6911181" y="3036445"/>
            <a:ext cx="267663" cy="143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Rak pilkoppling 38">
            <a:extLst>
              <a:ext uri="{FF2B5EF4-FFF2-40B4-BE49-F238E27FC236}">
                <a16:creationId xmlns:a16="http://schemas.microsoft.com/office/drawing/2014/main" id="{10F3BF8C-43EF-21EF-4E3F-5F58C2CAA1E4}"/>
              </a:ext>
            </a:extLst>
          </p:cNvPr>
          <p:cNvCxnSpPr>
            <a:cxnSpLocks/>
            <a:stCxn id="18" idx="3"/>
          </p:cNvCxnSpPr>
          <p:nvPr/>
        </p:nvCxnSpPr>
        <p:spPr>
          <a:xfrm>
            <a:off x="8512052" y="3030733"/>
            <a:ext cx="269805" cy="57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Rak pilkoppling 39">
            <a:extLst>
              <a:ext uri="{FF2B5EF4-FFF2-40B4-BE49-F238E27FC236}">
                <a16:creationId xmlns:a16="http://schemas.microsoft.com/office/drawing/2014/main" id="{32C12259-13A9-E484-BABE-923A64A0906E}"/>
              </a:ext>
            </a:extLst>
          </p:cNvPr>
          <p:cNvCxnSpPr>
            <a:cxnSpLocks/>
            <a:stCxn id="33" idx="3"/>
            <a:endCxn id="36" idx="1"/>
          </p:cNvCxnSpPr>
          <p:nvPr/>
        </p:nvCxnSpPr>
        <p:spPr>
          <a:xfrm>
            <a:off x="10071623" y="3040211"/>
            <a:ext cx="704018" cy="117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Beslut 84">
            <a:extLst>
              <a:ext uri="{FF2B5EF4-FFF2-40B4-BE49-F238E27FC236}">
                <a16:creationId xmlns:a16="http://schemas.microsoft.com/office/drawing/2014/main" id="{7D6E1CEE-D838-CE7B-E578-38C7FFED2D75}"/>
              </a:ext>
            </a:extLst>
          </p:cNvPr>
          <p:cNvSpPr/>
          <p:nvPr/>
        </p:nvSpPr>
        <p:spPr>
          <a:xfrm>
            <a:off x="3176555" y="2753419"/>
            <a:ext cx="669803" cy="497470"/>
          </a:xfrm>
          <a:prstGeom prst="flowChartDecision">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00" b="1">
              <a:solidFill>
                <a:schemeClr val="tx1"/>
              </a:solidFill>
              <a:latin typeface="Avenir Next LT Pro" panose="020B0504020202020204" pitchFamily="34" charset="0"/>
            </a:endParaRPr>
          </a:p>
        </p:txBody>
      </p:sp>
      <p:sp>
        <p:nvSpPr>
          <p:cNvPr id="46" name="textruta 45">
            <a:extLst>
              <a:ext uri="{FF2B5EF4-FFF2-40B4-BE49-F238E27FC236}">
                <a16:creationId xmlns:a16="http://schemas.microsoft.com/office/drawing/2014/main" id="{392C091D-EC59-5710-312A-71D46CF7A1B7}"/>
              </a:ext>
            </a:extLst>
          </p:cNvPr>
          <p:cNvSpPr txBox="1"/>
          <p:nvPr/>
        </p:nvSpPr>
        <p:spPr>
          <a:xfrm>
            <a:off x="3130959" y="2906340"/>
            <a:ext cx="776975" cy="200055"/>
          </a:xfrm>
          <a:prstGeom prst="rect">
            <a:avLst/>
          </a:prstGeom>
          <a:noFill/>
        </p:spPr>
        <p:txBody>
          <a:bodyPr wrap="square" rtlCol="0">
            <a:spAutoFit/>
          </a:bodyPr>
          <a:lstStyle/>
          <a:p>
            <a:pPr algn="ctr"/>
            <a:r>
              <a:rPr lang="sv-SE" sz="700" dirty="0">
                <a:latin typeface="Avenir Next LT Pro" panose="020B0504020202020204" pitchFamily="34" charset="0"/>
              </a:rPr>
              <a:t>Pågående</a:t>
            </a:r>
          </a:p>
        </p:txBody>
      </p:sp>
      <p:cxnSp>
        <p:nvCxnSpPr>
          <p:cNvPr id="47" name="Rak pilkoppling 46">
            <a:extLst>
              <a:ext uri="{FF2B5EF4-FFF2-40B4-BE49-F238E27FC236}">
                <a16:creationId xmlns:a16="http://schemas.microsoft.com/office/drawing/2014/main" id="{DF560BA8-4AC4-7A0B-5F51-79643AF059D2}"/>
              </a:ext>
            </a:extLst>
          </p:cNvPr>
          <p:cNvCxnSpPr>
            <a:cxnSpLocks/>
          </p:cNvCxnSpPr>
          <p:nvPr/>
        </p:nvCxnSpPr>
        <p:spPr>
          <a:xfrm flipV="1">
            <a:off x="3862214" y="3005891"/>
            <a:ext cx="163146" cy="47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ruta 47">
            <a:extLst>
              <a:ext uri="{FF2B5EF4-FFF2-40B4-BE49-F238E27FC236}">
                <a16:creationId xmlns:a16="http://schemas.microsoft.com/office/drawing/2014/main" id="{D90267F5-113F-4C88-C37B-FB291B01C83A}"/>
              </a:ext>
            </a:extLst>
          </p:cNvPr>
          <p:cNvSpPr txBox="1"/>
          <p:nvPr/>
        </p:nvSpPr>
        <p:spPr>
          <a:xfrm>
            <a:off x="3130257" y="3250888"/>
            <a:ext cx="354452" cy="215444"/>
          </a:xfrm>
          <a:prstGeom prst="rect">
            <a:avLst/>
          </a:prstGeom>
          <a:noFill/>
        </p:spPr>
        <p:txBody>
          <a:bodyPr wrap="square" rtlCol="0">
            <a:spAutoFit/>
          </a:bodyPr>
          <a:lstStyle/>
          <a:p>
            <a:pPr algn="ctr"/>
            <a:r>
              <a:rPr lang="sv-SE" sz="800" dirty="0">
                <a:latin typeface="Avenir Next LT Pro" panose="020B0504020202020204" pitchFamily="34" charset="0"/>
              </a:rPr>
              <a:t>Ja</a:t>
            </a:r>
          </a:p>
        </p:txBody>
      </p:sp>
      <p:sp>
        <p:nvSpPr>
          <p:cNvPr id="52" name="Rektangel 51">
            <a:extLst>
              <a:ext uri="{FF2B5EF4-FFF2-40B4-BE49-F238E27FC236}">
                <a16:creationId xmlns:a16="http://schemas.microsoft.com/office/drawing/2014/main" id="{7422304B-C965-7B17-D57A-570DB728B6C9}"/>
              </a:ext>
            </a:extLst>
          </p:cNvPr>
          <p:cNvSpPr/>
          <p:nvPr/>
        </p:nvSpPr>
        <p:spPr>
          <a:xfrm>
            <a:off x="9710415" y="1193982"/>
            <a:ext cx="1376273" cy="102391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00" b="1" kern="100">
                <a:solidFill>
                  <a:schemeClr val="tx1"/>
                </a:solidFill>
                <a:latin typeface="Avenir Next LT Pro" panose="020B0504020202020204" pitchFamily="34" charset="0"/>
                <a:ea typeface="Avenir Next LT Pro Demi" panose="020B0704020202020204" pitchFamily="34" charset="0"/>
                <a:cs typeface="Times New Roman" panose="02020603050405020304" pitchFamily="18" charset="0"/>
              </a:rPr>
              <a:t>Uppföljningmöte</a:t>
            </a:r>
            <a:endParaRPr lang="sv-SE" sz="1000" dirty="0">
              <a:solidFill>
                <a:schemeClr val="tx1"/>
              </a:solidFill>
              <a:latin typeface="Avenir Next LT Pro" panose="020B0504020202020204" pitchFamily="34" charset="0"/>
            </a:endParaRPr>
          </a:p>
        </p:txBody>
      </p:sp>
      <p:cxnSp>
        <p:nvCxnSpPr>
          <p:cNvPr id="55" name="Rak koppling 54">
            <a:extLst>
              <a:ext uri="{FF2B5EF4-FFF2-40B4-BE49-F238E27FC236}">
                <a16:creationId xmlns:a16="http://schemas.microsoft.com/office/drawing/2014/main" id="{DE9637EF-A2AF-D27F-9909-2A9C73705DE6}"/>
              </a:ext>
            </a:extLst>
          </p:cNvPr>
          <p:cNvCxnSpPr>
            <a:stCxn id="52" idx="2"/>
            <a:endCxn id="34" idx="0"/>
          </p:cNvCxnSpPr>
          <p:nvPr/>
        </p:nvCxnSpPr>
        <p:spPr>
          <a:xfrm>
            <a:off x="10398552" y="2217900"/>
            <a:ext cx="10438" cy="1604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ktangel 55">
            <a:extLst>
              <a:ext uri="{FF2B5EF4-FFF2-40B4-BE49-F238E27FC236}">
                <a16:creationId xmlns:a16="http://schemas.microsoft.com/office/drawing/2014/main" id="{70615E3B-ADD8-EB8C-9149-543AFFFF6E5B}"/>
              </a:ext>
            </a:extLst>
          </p:cNvPr>
          <p:cNvSpPr/>
          <p:nvPr/>
        </p:nvSpPr>
        <p:spPr>
          <a:xfrm>
            <a:off x="1843347" y="2523032"/>
            <a:ext cx="1150569" cy="102392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latin typeface="Avenir Next LT Pro" panose="020B0504020202020204" pitchFamily="34" charset="0"/>
              </a:rPr>
              <a:t>Tar emot incident</a:t>
            </a:r>
            <a:br>
              <a:rPr lang="sv-SE" sz="1000" dirty="0">
                <a:solidFill>
                  <a:schemeClr val="tx1"/>
                </a:solidFill>
                <a:latin typeface="Avenir Next LT Pro" panose="020B0504020202020204" pitchFamily="34" charset="0"/>
              </a:rPr>
            </a:br>
            <a:r>
              <a:rPr lang="sv-SE" sz="1000" dirty="0">
                <a:solidFill>
                  <a:schemeClr val="tx1"/>
                </a:solidFill>
                <a:latin typeface="Avenir Next LT Pro" panose="020B0504020202020204" pitchFamily="34" charset="0"/>
              </a:rPr>
              <a:t>Skapa incidentlogg</a:t>
            </a:r>
          </a:p>
        </p:txBody>
      </p:sp>
      <p:cxnSp>
        <p:nvCxnSpPr>
          <p:cNvPr id="57" name="Rak pilkoppling 56">
            <a:extLst>
              <a:ext uri="{FF2B5EF4-FFF2-40B4-BE49-F238E27FC236}">
                <a16:creationId xmlns:a16="http://schemas.microsoft.com/office/drawing/2014/main" id="{7158D430-275F-51C8-0B82-8231993660B9}"/>
              </a:ext>
            </a:extLst>
          </p:cNvPr>
          <p:cNvCxnSpPr>
            <a:cxnSpLocks/>
            <a:stCxn id="10" idx="3"/>
          </p:cNvCxnSpPr>
          <p:nvPr/>
        </p:nvCxnSpPr>
        <p:spPr>
          <a:xfrm>
            <a:off x="5316370" y="3032904"/>
            <a:ext cx="264992" cy="562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Rak pilkoppling 58">
            <a:extLst>
              <a:ext uri="{FF2B5EF4-FFF2-40B4-BE49-F238E27FC236}">
                <a16:creationId xmlns:a16="http://schemas.microsoft.com/office/drawing/2014/main" id="{2F2432C0-598A-E4C3-DDC2-822E6E1DDF88}"/>
              </a:ext>
            </a:extLst>
          </p:cNvPr>
          <p:cNvCxnSpPr>
            <a:cxnSpLocks/>
          </p:cNvCxnSpPr>
          <p:nvPr/>
        </p:nvCxnSpPr>
        <p:spPr>
          <a:xfrm flipV="1">
            <a:off x="3008774" y="3011987"/>
            <a:ext cx="163146" cy="47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Rak pilkoppling 59">
            <a:extLst>
              <a:ext uri="{FF2B5EF4-FFF2-40B4-BE49-F238E27FC236}">
                <a16:creationId xmlns:a16="http://schemas.microsoft.com/office/drawing/2014/main" id="{4F00C5C6-C321-53D6-E990-941987EFF50D}"/>
              </a:ext>
            </a:extLst>
          </p:cNvPr>
          <p:cNvCxnSpPr>
            <a:cxnSpLocks/>
            <a:stCxn id="8" idx="3"/>
          </p:cNvCxnSpPr>
          <p:nvPr/>
        </p:nvCxnSpPr>
        <p:spPr>
          <a:xfrm>
            <a:off x="1621685" y="3035242"/>
            <a:ext cx="26510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Rak koppling 60">
            <a:extLst>
              <a:ext uri="{FF2B5EF4-FFF2-40B4-BE49-F238E27FC236}">
                <a16:creationId xmlns:a16="http://schemas.microsoft.com/office/drawing/2014/main" id="{9E7B3B65-BFDD-16F3-C685-01F6C6224EDD}"/>
              </a:ext>
            </a:extLst>
          </p:cNvPr>
          <p:cNvCxnSpPr>
            <a:cxnSpLocks/>
            <a:stCxn id="43" idx="2"/>
          </p:cNvCxnSpPr>
          <p:nvPr/>
        </p:nvCxnSpPr>
        <p:spPr>
          <a:xfrm>
            <a:off x="3511457" y="3250889"/>
            <a:ext cx="8583" cy="579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Rak koppling 61">
            <a:extLst>
              <a:ext uri="{FF2B5EF4-FFF2-40B4-BE49-F238E27FC236}">
                <a16:creationId xmlns:a16="http://schemas.microsoft.com/office/drawing/2014/main" id="{05EF65AB-22AF-E831-DAA2-3AA7C5608C33}"/>
              </a:ext>
            </a:extLst>
          </p:cNvPr>
          <p:cNvCxnSpPr>
            <a:cxnSpLocks/>
          </p:cNvCxnSpPr>
          <p:nvPr/>
        </p:nvCxnSpPr>
        <p:spPr>
          <a:xfrm flipH="1">
            <a:off x="959105" y="3830783"/>
            <a:ext cx="25609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Rak pilkoppling 62">
            <a:extLst>
              <a:ext uri="{FF2B5EF4-FFF2-40B4-BE49-F238E27FC236}">
                <a16:creationId xmlns:a16="http://schemas.microsoft.com/office/drawing/2014/main" id="{27040A7C-ACD4-3057-B9A7-CEDFEFC580F4}"/>
              </a:ext>
            </a:extLst>
          </p:cNvPr>
          <p:cNvCxnSpPr>
            <a:cxnSpLocks/>
            <a:endCxn id="8" idx="2"/>
          </p:cNvCxnSpPr>
          <p:nvPr/>
        </p:nvCxnSpPr>
        <p:spPr>
          <a:xfrm flipV="1">
            <a:off x="950522" y="3548246"/>
            <a:ext cx="0" cy="2741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textruta 63">
            <a:extLst>
              <a:ext uri="{FF2B5EF4-FFF2-40B4-BE49-F238E27FC236}">
                <a16:creationId xmlns:a16="http://schemas.microsoft.com/office/drawing/2014/main" id="{45E775CB-E272-227D-4F28-2CB84540C00B}"/>
              </a:ext>
            </a:extLst>
          </p:cNvPr>
          <p:cNvSpPr txBox="1"/>
          <p:nvPr/>
        </p:nvSpPr>
        <p:spPr>
          <a:xfrm>
            <a:off x="1682456" y="3622743"/>
            <a:ext cx="1237505" cy="215444"/>
          </a:xfrm>
          <a:prstGeom prst="rect">
            <a:avLst/>
          </a:prstGeom>
          <a:noFill/>
        </p:spPr>
        <p:txBody>
          <a:bodyPr wrap="square" rtlCol="0">
            <a:spAutoFit/>
          </a:bodyPr>
          <a:lstStyle/>
          <a:p>
            <a:pPr algn="ctr"/>
            <a:r>
              <a:rPr lang="sv-SE" sz="800" dirty="0">
                <a:latin typeface="Avenir Next LT Pro" panose="020B0504020202020204" pitchFamily="34" charset="0"/>
              </a:rPr>
              <a:t>Återmatning</a:t>
            </a:r>
          </a:p>
        </p:txBody>
      </p:sp>
    </p:spTree>
    <p:extLst>
      <p:ext uri="{BB962C8B-B14F-4D97-AF65-F5344CB8AC3E}">
        <p14:creationId xmlns:p14="http://schemas.microsoft.com/office/powerpoint/2010/main" val="1746825441"/>
      </p:ext>
    </p:extLst>
  </p:cSld>
  <p:clrMapOvr>
    <a:masterClrMapping/>
  </p:clrMapOvr>
</p:sld>
</file>

<file path=ppt/theme/theme1.xml><?xml version="1.0" encoding="utf-8"?>
<a:theme xmlns:a="http://schemas.openxmlformats.org/drawingml/2006/main" name="Office-tema">
  <a:themeElements>
    <a:clrScheme name="SSNF">
      <a:dk1>
        <a:srgbClr val="1A1A1A"/>
      </a:dk1>
      <a:lt1>
        <a:srgbClr val="F5F5ED"/>
      </a:lt1>
      <a:dk2>
        <a:srgbClr val="39505C"/>
      </a:dk2>
      <a:lt2>
        <a:srgbClr val="DED6BF"/>
      </a:lt2>
      <a:accent1>
        <a:srgbClr val="FF990A"/>
      </a:accent1>
      <a:accent2>
        <a:srgbClr val="729D74"/>
      </a:accent2>
      <a:accent3>
        <a:srgbClr val="415644"/>
      </a:accent3>
      <a:accent4>
        <a:srgbClr val="232323"/>
      </a:accent4>
      <a:accent5>
        <a:srgbClr val="3B332C"/>
      </a:accent5>
      <a:accent6>
        <a:srgbClr val="E3E3E1"/>
      </a:accent6>
      <a:hlink>
        <a:srgbClr val="FF990A"/>
      </a:hlink>
      <a:folHlink>
        <a:srgbClr val="FF990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NF MALL TLP_CLEAR" id="{D8F2B15B-BC06-4C3C-B5AA-20FEF01E40DF}" vid="{6BFFA6E6-46BF-435F-8D52-6384CDDD392D}"/>
    </a:ext>
  </a:ext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NF MALL TLP_CLEAR" id="{D8F2B15B-BC06-4C3C-B5AA-20FEF01E40DF}" vid="{B7FD5054-CCF5-49F2-9683-8D212260C0EF}"/>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DDEA3F8767D5784E99ED4460ED40AA8F" ma:contentTypeVersion="12" ma:contentTypeDescription="Skapa ett nytt dokument." ma:contentTypeScope="" ma:versionID="f667b9821910a50bbf97391a617270fd">
  <xsd:schema xmlns:xsd="http://www.w3.org/2001/XMLSchema" xmlns:xs="http://www.w3.org/2001/XMLSchema" xmlns:p="http://schemas.microsoft.com/office/2006/metadata/properties" xmlns:ns2="48d48173-760f-4560-b4d5-925a7abf1207" targetNamespace="http://schemas.microsoft.com/office/2006/metadata/properties" ma:root="true" ma:fieldsID="3bce13185916956b9da864ffc994f67f" ns2:_="">
    <xsd:import namespace="48d48173-760f-4560-b4d5-925a7abf120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lcf76f155ced4ddcb4097134ff3c332f"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d48173-760f-4560-b4d5-925a7abf12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Bildmarkeringar" ma:readOnly="false" ma:fieldId="{5cf76f15-5ced-4ddc-b409-7134ff3c332f}" ma:taxonomyMulti="true" ma:sspId="47a5f835-f170-4985-8acf-d49f3b245846"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8d48173-760f-4560-b4d5-925a7abf120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309B4E4-23D1-4A22-B9A7-DC0CD8169870}">
  <ds:schemaRefs>
    <ds:schemaRef ds:uri="http://schemas.microsoft.com/sharepoint/v3/contenttype/forms"/>
  </ds:schemaRefs>
</ds:datastoreItem>
</file>

<file path=customXml/itemProps2.xml><?xml version="1.0" encoding="utf-8"?>
<ds:datastoreItem xmlns:ds="http://schemas.openxmlformats.org/officeDocument/2006/customXml" ds:itemID="{309AE712-79D9-4CE6-A7B6-EE58552C043B}"/>
</file>

<file path=customXml/itemProps3.xml><?xml version="1.0" encoding="utf-8"?>
<ds:datastoreItem xmlns:ds="http://schemas.openxmlformats.org/officeDocument/2006/customXml" ds:itemID="{620C2960-96D2-4D81-AC46-8A84D9BBF5EA}">
  <ds:schemaRefs>
    <ds:schemaRef ds:uri="60a0713d-4b8a-4fdc-9d69-8392a5c6cc00"/>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SSNF MALL TLP_CLEAR</Template>
  <TotalTime>113</TotalTime>
  <Words>227</Words>
  <Application>Microsoft Office PowerPoint</Application>
  <PresentationFormat>Bredbild</PresentationFormat>
  <Paragraphs>27</Paragraphs>
  <Slides>1</Slides>
  <Notes>1</Notes>
  <HiddenSlides>0</HiddenSlides>
  <MMClips>0</MMClips>
  <ScaleCrop>false</ScaleCrop>
  <HeadingPairs>
    <vt:vector size="6" baseType="variant">
      <vt:variant>
        <vt:lpstr>Använt teckensnitt</vt:lpstr>
      </vt:variant>
      <vt:variant>
        <vt:i4>7</vt:i4>
      </vt:variant>
      <vt:variant>
        <vt:lpstr>Tema</vt:lpstr>
      </vt:variant>
      <vt:variant>
        <vt:i4>2</vt:i4>
      </vt:variant>
      <vt:variant>
        <vt:lpstr>Bildrubriker</vt:lpstr>
      </vt:variant>
      <vt:variant>
        <vt:i4>1</vt:i4>
      </vt:variant>
    </vt:vector>
  </HeadingPairs>
  <TitlesOfParts>
    <vt:vector size="10" baseType="lpstr">
      <vt:lpstr>Arial</vt:lpstr>
      <vt:lpstr>Avenir Next LT Pro</vt:lpstr>
      <vt:lpstr>Avenir Next LT Pro Demi</vt:lpstr>
      <vt:lpstr>Calibri</vt:lpstr>
      <vt:lpstr>Calibri Light</vt:lpstr>
      <vt:lpstr>Century Gothic</vt:lpstr>
      <vt:lpstr>Wingdings</vt:lpstr>
      <vt:lpstr>Office-tema</vt:lpstr>
      <vt:lpstr>Anpassad formgivning</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Jimmy Persson</dc:creator>
  <cp:lastModifiedBy>Lars Björkman</cp:lastModifiedBy>
  <cp:revision>1</cp:revision>
  <dcterms:created xsi:type="dcterms:W3CDTF">2023-05-16T08:48:45Z</dcterms:created>
  <dcterms:modified xsi:type="dcterms:W3CDTF">2024-11-26T18:01:55Z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0x010100DDEA3F8767D5784E99ED4460ED40AA8F</vt:lpwstr>
  </property>
  <property fmtid="{D5CDD505-2E9C-101B-9397-08002B2CF9AE}" pid="3" name="MediaServiceImageTags">
    <vt:lpwstr/>
  </property>
</Properties>
</file>