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7"/>
  </p:notesMasterIdLst>
  <p:sldIdLst>
    <p:sldId id="385" r:id="rId6"/>
  </p:sldIdLst>
  <p:sldSz cx="12192000" cy="6858000"/>
  <p:notesSz cx="6875463" cy="100028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05C"/>
    <a:srgbClr val="C2B693"/>
    <a:srgbClr val="415644"/>
    <a:srgbClr val="5F8661"/>
    <a:srgbClr val="FFFFFF"/>
    <a:srgbClr val="E3E3E1"/>
    <a:srgbClr val="DED6BF"/>
    <a:srgbClr val="232323"/>
    <a:srgbClr val="729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16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ker Ardnor" userId="S::jerker.ardnor_rejlers.se#ext#@stadsnatsforeningen.onmicrosoft.com::c8331ea7-c2f3-4b4c-a50c-f773d779fde4" providerId="AD" clId="Web-{72BC6454-ACD1-83D7-ADD4-D73CC51AF214}"/>
    <pc:docChg chg="addSld modSld">
      <pc:chgData name="Jerker Ardnor" userId="S::jerker.ardnor_rejlers.se#ext#@stadsnatsforeningen.onmicrosoft.com::c8331ea7-c2f3-4b4c-a50c-f773d779fde4" providerId="AD" clId="Web-{72BC6454-ACD1-83D7-ADD4-D73CC51AF214}" dt="2024-11-05T08:09:40.582" v="124"/>
      <pc:docMkLst>
        <pc:docMk/>
      </pc:docMkLst>
      <pc:sldChg chg="addSp delSp modSp add replId">
        <pc:chgData name="Jerker Ardnor" userId="S::jerker.ardnor_rejlers.se#ext#@stadsnatsforeningen.onmicrosoft.com::c8331ea7-c2f3-4b4c-a50c-f773d779fde4" providerId="AD" clId="Web-{72BC6454-ACD1-83D7-ADD4-D73CC51AF214}" dt="2024-11-05T08:09:40.582" v="124"/>
        <pc:sldMkLst>
          <pc:docMk/>
          <pc:sldMk cId="2524691057" sldId="386"/>
        </pc:sldMkLst>
        <pc:spChg chg="del">
          <ac:chgData name="Jerker Ardnor" userId="S::jerker.ardnor_rejlers.se#ext#@stadsnatsforeningen.onmicrosoft.com::c8331ea7-c2f3-4b4c-a50c-f773d779fde4" providerId="AD" clId="Web-{72BC6454-ACD1-83D7-ADD4-D73CC51AF214}" dt="2024-11-05T07:52:06.026" v="43"/>
          <ac:spMkLst>
            <pc:docMk/>
            <pc:sldMk cId="2524691057" sldId="386"/>
            <ac:spMk id="7" creationId="{2CCD635C-8C4F-D20C-EB28-4D7B86D45E09}"/>
          </ac:spMkLst>
        </pc:spChg>
        <pc:spChg chg="del">
          <ac:chgData name="Jerker Ardnor" userId="S::jerker.ardnor_rejlers.se#ext#@stadsnatsforeningen.onmicrosoft.com::c8331ea7-c2f3-4b4c-a50c-f773d779fde4" providerId="AD" clId="Web-{72BC6454-ACD1-83D7-ADD4-D73CC51AF214}" dt="2024-11-05T07:52:06.026" v="42"/>
          <ac:spMkLst>
            <pc:docMk/>
            <pc:sldMk cId="2524691057" sldId="386"/>
            <ac:spMk id="9" creationId="{417EBE8B-2D56-3515-B4AD-668B1E16B08B}"/>
          </ac:spMkLst>
        </pc:spChg>
        <pc:spChg chg="del">
          <ac:chgData name="Jerker Ardnor" userId="S::jerker.ardnor_rejlers.se#ext#@stadsnatsforeningen.onmicrosoft.com::c8331ea7-c2f3-4b4c-a50c-f773d779fde4" providerId="AD" clId="Web-{72BC6454-ACD1-83D7-ADD4-D73CC51AF214}" dt="2024-11-05T07:52:06.026" v="41"/>
          <ac:spMkLst>
            <pc:docMk/>
            <pc:sldMk cId="2524691057" sldId="386"/>
            <ac:spMk id="11" creationId="{2B1C2707-C50C-7EC3-7D27-0981FF9AA742}"/>
          </ac:spMkLst>
        </pc:spChg>
        <pc:spChg chg="add del mod">
          <ac:chgData name="Jerker Ardnor" userId="S::jerker.ardnor_rejlers.se#ext#@stadsnatsforeningen.onmicrosoft.com::c8331ea7-c2f3-4b4c-a50c-f773d779fde4" providerId="AD" clId="Web-{72BC6454-ACD1-83D7-ADD4-D73CC51AF214}" dt="2024-11-05T07:50:07.836" v="4"/>
          <ac:spMkLst>
            <pc:docMk/>
            <pc:sldMk cId="2524691057" sldId="386"/>
            <ac:spMk id="15" creationId="{D5085D67-07CD-5D6C-DB3F-2D2686170ABF}"/>
          </ac:spMkLst>
        </pc:spChg>
        <pc:spChg chg="del">
          <ac:chgData name="Jerker Ardnor" userId="S::jerker.ardnor_rejlers.se#ext#@stadsnatsforeningen.onmicrosoft.com::c8331ea7-c2f3-4b4c-a50c-f773d779fde4" providerId="AD" clId="Web-{72BC6454-ACD1-83D7-ADD4-D73CC51AF214}" dt="2024-11-05T07:54:15.436" v="73"/>
          <ac:spMkLst>
            <pc:docMk/>
            <pc:sldMk cId="2524691057" sldId="386"/>
            <ac:spMk id="16" creationId="{E4C3C8D1-AB86-5DBE-1D6F-4171C17FF912}"/>
          </ac:spMkLst>
        </pc:spChg>
        <pc:spChg chg="del">
          <ac:chgData name="Jerker Ardnor" userId="S::jerker.ardnor_rejlers.se#ext#@stadsnatsforeningen.onmicrosoft.com::c8331ea7-c2f3-4b4c-a50c-f773d779fde4" providerId="AD" clId="Web-{72BC6454-ACD1-83D7-ADD4-D73CC51AF214}" dt="2024-11-05T07:52:06.026" v="45"/>
          <ac:spMkLst>
            <pc:docMk/>
            <pc:sldMk cId="2524691057" sldId="386"/>
            <ac:spMk id="21" creationId="{81C349AA-1A28-2354-5D06-F624D933306B}"/>
          </ac:spMkLst>
        </pc:spChg>
        <pc:spChg chg="del">
          <ac:chgData name="Jerker Ardnor" userId="S::jerker.ardnor_rejlers.se#ext#@stadsnatsforeningen.onmicrosoft.com::c8331ea7-c2f3-4b4c-a50c-f773d779fde4" providerId="AD" clId="Web-{72BC6454-ACD1-83D7-ADD4-D73CC51AF214}" dt="2024-11-05T07:54:15.436" v="72"/>
          <ac:spMkLst>
            <pc:docMk/>
            <pc:sldMk cId="2524691057" sldId="386"/>
            <ac:spMk id="23" creationId="{2EC996D3-19E1-67D9-FD8F-80CD1187CA83}"/>
          </ac:spMkLst>
        </pc:spChg>
        <pc:spChg chg="del">
          <ac:chgData name="Jerker Ardnor" userId="S::jerker.ardnor_rejlers.se#ext#@stadsnatsforeningen.onmicrosoft.com::c8331ea7-c2f3-4b4c-a50c-f773d779fde4" providerId="AD" clId="Web-{72BC6454-ACD1-83D7-ADD4-D73CC51AF214}" dt="2024-11-05T07:54:15.436" v="71"/>
          <ac:spMkLst>
            <pc:docMk/>
            <pc:sldMk cId="2524691057" sldId="386"/>
            <ac:spMk id="24" creationId="{FB8B1192-E954-2640-3AB5-16C6626F8457}"/>
          </ac:spMkLst>
        </pc:spChg>
        <pc:spChg chg="del">
          <ac:chgData name="Jerker Ardnor" userId="S::jerker.ardnor_rejlers.se#ext#@stadsnatsforeningen.onmicrosoft.com::c8331ea7-c2f3-4b4c-a50c-f773d779fde4" providerId="AD" clId="Web-{72BC6454-ACD1-83D7-ADD4-D73CC51AF214}" dt="2024-11-05T07:54:15.436" v="70"/>
          <ac:spMkLst>
            <pc:docMk/>
            <pc:sldMk cId="2524691057" sldId="386"/>
            <ac:spMk id="25" creationId="{9E78A91F-ED1B-E957-3DAB-7E6C192D9C1F}"/>
          </ac:spMkLst>
        </pc:spChg>
        <pc:spChg chg="del">
          <ac:chgData name="Jerker Ardnor" userId="S::jerker.ardnor_rejlers.se#ext#@stadsnatsforeningen.onmicrosoft.com::c8331ea7-c2f3-4b4c-a50c-f773d779fde4" providerId="AD" clId="Web-{72BC6454-ACD1-83D7-ADD4-D73CC51AF214}" dt="2024-11-05T07:54:15.436" v="69"/>
          <ac:spMkLst>
            <pc:docMk/>
            <pc:sldMk cId="2524691057" sldId="386"/>
            <ac:spMk id="29" creationId="{6CA3A0E3-4AAF-6025-F9C8-46E5F3EF8B4B}"/>
          </ac:spMkLst>
        </pc:spChg>
        <pc:spChg chg="add mod">
          <ac:chgData name="Jerker Ardnor" userId="S::jerker.ardnor_rejlers.se#ext#@stadsnatsforeningen.onmicrosoft.com::c8331ea7-c2f3-4b4c-a50c-f773d779fde4" providerId="AD" clId="Web-{72BC6454-ACD1-83D7-ADD4-D73CC51AF214}" dt="2024-11-05T07:53:08.262" v="52" actId="1076"/>
          <ac:spMkLst>
            <pc:docMk/>
            <pc:sldMk cId="2524691057" sldId="386"/>
            <ac:spMk id="31" creationId="{E56BAD86-119D-81C7-F708-58502EA165F3}"/>
          </ac:spMkLst>
        </pc:spChg>
        <pc:spChg chg="add mod">
          <ac:chgData name="Jerker Ardnor" userId="S::jerker.ardnor_rejlers.se#ext#@stadsnatsforeningen.onmicrosoft.com::c8331ea7-c2f3-4b4c-a50c-f773d779fde4" providerId="AD" clId="Web-{72BC6454-ACD1-83D7-ADD4-D73CC51AF214}" dt="2024-11-05T07:55:48.516" v="90" actId="20577"/>
          <ac:spMkLst>
            <pc:docMk/>
            <pc:sldMk cId="2524691057" sldId="386"/>
            <ac:spMk id="34" creationId="{DC185D66-CD81-D44F-3F37-C77AD6E6E104}"/>
          </ac:spMkLst>
        </pc:spChg>
        <pc:spChg chg="del">
          <ac:chgData name="Jerker Ardnor" userId="S::jerker.ardnor_rejlers.se#ext#@stadsnatsforeningen.onmicrosoft.com::c8331ea7-c2f3-4b4c-a50c-f773d779fde4" providerId="AD" clId="Web-{72BC6454-ACD1-83D7-ADD4-D73CC51AF214}" dt="2024-11-05T07:55:56.329" v="91"/>
          <ac:spMkLst>
            <pc:docMk/>
            <pc:sldMk cId="2524691057" sldId="386"/>
            <ac:spMk id="52" creationId="{B0CC6B09-C6D1-E799-9A15-E518D7C85135}"/>
          </ac:spMkLst>
        </pc:spChg>
        <pc:spChg chg="del">
          <ac:chgData name="Jerker Ardnor" userId="S::jerker.ardnor_rejlers.se#ext#@stadsnatsforeningen.onmicrosoft.com::c8331ea7-c2f3-4b4c-a50c-f773d779fde4" providerId="AD" clId="Web-{72BC6454-ACD1-83D7-ADD4-D73CC51AF214}" dt="2024-11-05T07:55:57.782" v="92"/>
          <ac:spMkLst>
            <pc:docMk/>
            <pc:sldMk cId="2524691057" sldId="386"/>
            <ac:spMk id="62" creationId="{49949E9C-80C2-A292-E330-90D19E55EB51}"/>
          </ac:spMkLst>
        </pc:spChg>
        <pc:spChg chg="del">
          <ac:chgData name="Jerker Ardnor" userId="S::jerker.ardnor_rejlers.se#ext#@stadsnatsforeningen.onmicrosoft.com::c8331ea7-c2f3-4b4c-a50c-f773d779fde4" providerId="AD" clId="Web-{72BC6454-ACD1-83D7-ADD4-D73CC51AF214}" dt="2024-11-05T07:54:15.420" v="60"/>
          <ac:spMkLst>
            <pc:docMk/>
            <pc:sldMk cId="2524691057" sldId="386"/>
            <ac:spMk id="63" creationId="{7F69218C-36D6-A1CE-5B33-BCD5737401F3}"/>
          </ac:spMkLst>
        </pc:spChg>
        <pc:spChg chg="del">
          <ac:chgData name="Jerker Ardnor" userId="S::jerker.ardnor_rejlers.se#ext#@stadsnatsforeningen.onmicrosoft.com::c8331ea7-c2f3-4b4c-a50c-f773d779fde4" providerId="AD" clId="Web-{72BC6454-ACD1-83D7-ADD4-D73CC51AF214}" dt="2024-11-05T07:52:06.026" v="33"/>
          <ac:spMkLst>
            <pc:docMk/>
            <pc:sldMk cId="2524691057" sldId="386"/>
            <ac:spMk id="66" creationId="{74AE771F-FAEB-F7CE-D499-92DB7BDD0148}"/>
          </ac:spMkLst>
        </pc:spChg>
        <pc:spChg chg="del">
          <ac:chgData name="Jerker Ardnor" userId="S::jerker.ardnor_rejlers.se#ext#@stadsnatsforeningen.onmicrosoft.com::c8331ea7-c2f3-4b4c-a50c-f773d779fde4" providerId="AD" clId="Web-{72BC6454-ACD1-83D7-ADD4-D73CC51AF214}" dt="2024-11-05T07:55:59.516" v="93"/>
          <ac:spMkLst>
            <pc:docMk/>
            <pc:sldMk cId="2524691057" sldId="386"/>
            <ac:spMk id="68" creationId="{4D5367AD-C72B-C860-0E9C-DE9409226FDE}"/>
          </ac:spMkLst>
        </pc:spChg>
        <pc:spChg chg="add mod">
          <ac:chgData name="Jerker Ardnor" userId="S::jerker.ardnor_rejlers.se#ext#@stadsnatsforeningen.onmicrosoft.com::c8331ea7-c2f3-4b4c-a50c-f773d779fde4" providerId="AD" clId="Web-{72BC6454-ACD1-83D7-ADD4-D73CC51AF214}" dt="2024-11-05T08:09:14.316" v="118" actId="1076"/>
          <ac:spMkLst>
            <pc:docMk/>
            <pc:sldMk cId="2524691057" sldId="386"/>
            <ac:spMk id="72" creationId="{36B1F456-B0DF-5D36-EF39-6733A656BA5B}"/>
          </ac:spMkLst>
        </pc:spChg>
        <pc:cxnChg chg="del mod">
          <ac:chgData name="Jerker Ardnor" userId="S::jerker.ardnor_rejlers.se#ext#@stadsnatsforeningen.onmicrosoft.com::c8331ea7-c2f3-4b4c-a50c-f773d779fde4" providerId="AD" clId="Web-{72BC6454-ACD1-83D7-ADD4-D73CC51AF214}" dt="2024-11-05T07:52:06.026" v="44"/>
          <ac:cxnSpMkLst>
            <pc:docMk/>
            <pc:sldMk cId="2524691057" sldId="386"/>
            <ac:cxnSpMk id="22" creationId="{B3F4C904-4C2F-8376-2F13-3D30743FD6B2}"/>
          </ac:cxnSpMkLst>
        </pc:cxnChg>
        <pc:cxnChg chg="del mod">
          <ac:chgData name="Jerker Ardnor" userId="S::jerker.ardnor_rejlers.se#ext#@stadsnatsforeningen.onmicrosoft.com::c8331ea7-c2f3-4b4c-a50c-f773d779fde4" providerId="AD" clId="Web-{72BC6454-ACD1-83D7-ADD4-D73CC51AF214}" dt="2024-11-05T07:54:15.436" v="68"/>
          <ac:cxnSpMkLst>
            <pc:docMk/>
            <pc:sldMk cId="2524691057" sldId="386"/>
            <ac:cxnSpMk id="30" creationId="{3D001226-BD41-A85E-B960-0636AB48646A}"/>
          </ac:cxnSpMkLst>
        </pc:cxnChg>
        <pc:cxnChg chg="add mod">
          <ac:chgData name="Jerker Ardnor" userId="S::jerker.ardnor_rejlers.se#ext#@stadsnatsforeningen.onmicrosoft.com::c8331ea7-c2f3-4b4c-a50c-f773d779fde4" providerId="AD" clId="Web-{72BC6454-ACD1-83D7-ADD4-D73CC51AF214}" dt="2024-11-05T07:52:57.559" v="50" actId="14100"/>
          <ac:cxnSpMkLst>
            <pc:docMk/>
            <pc:sldMk cId="2524691057" sldId="386"/>
            <ac:cxnSpMk id="32" creationId="{E614BF7F-98D9-1D44-C5DE-B23135B68E63}"/>
          </ac:cxnSpMkLst>
        </pc:cxnChg>
        <pc:cxnChg chg="add mod">
          <ac:chgData name="Jerker Ardnor" userId="S::jerker.ardnor_rejlers.se#ext#@stadsnatsforeningen.onmicrosoft.com::c8331ea7-c2f3-4b4c-a50c-f773d779fde4" providerId="AD" clId="Web-{72BC6454-ACD1-83D7-ADD4-D73CC51AF214}" dt="2024-11-05T08:07:31.454" v="108" actId="14100"/>
          <ac:cxnSpMkLst>
            <pc:docMk/>
            <pc:sldMk cId="2524691057" sldId="386"/>
            <ac:cxnSpMk id="33" creationId="{154B27E2-A8E1-C124-27FD-EE7A939A0FED}"/>
          </ac:cxnSpMkLst>
        </pc:cxnChg>
        <pc:cxnChg chg="add mod">
          <ac:chgData name="Jerker Ardnor" userId="S::jerker.ardnor_rejlers.se#ext#@stadsnatsforeningen.onmicrosoft.com::c8331ea7-c2f3-4b4c-a50c-f773d779fde4" providerId="AD" clId="Web-{72BC6454-ACD1-83D7-ADD4-D73CC51AF214}" dt="2024-11-05T07:55:10.031" v="81" actId="1076"/>
          <ac:cxnSpMkLst>
            <pc:docMk/>
            <pc:sldMk cId="2524691057" sldId="386"/>
            <ac:cxnSpMk id="35" creationId="{79902A1C-E24D-4A8D-A630-A1818E880B53}"/>
          </ac:cxnSpMkLst>
        </pc:cxnChg>
        <pc:cxnChg chg="del">
          <ac:chgData name="Jerker Ardnor" userId="S::jerker.ardnor_rejlers.se#ext#@stadsnatsforeningen.onmicrosoft.com::c8331ea7-c2f3-4b4c-a50c-f773d779fde4" providerId="AD" clId="Web-{72BC6454-ACD1-83D7-ADD4-D73CC51AF214}" dt="2024-11-05T07:54:15.436" v="67"/>
          <ac:cxnSpMkLst>
            <pc:docMk/>
            <pc:sldMk cId="2524691057" sldId="386"/>
            <ac:cxnSpMk id="40" creationId="{086FE336-636E-3AF2-E638-9419C26659AA}"/>
          </ac:cxnSpMkLst>
        </pc:cxnChg>
        <pc:cxnChg chg="del">
          <ac:chgData name="Jerker Ardnor" userId="S::jerker.ardnor_rejlers.se#ext#@stadsnatsforeningen.onmicrosoft.com::c8331ea7-c2f3-4b4c-a50c-f773d779fde4" providerId="AD" clId="Web-{72BC6454-ACD1-83D7-ADD4-D73CC51AF214}" dt="2024-11-05T07:54:15.436" v="66"/>
          <ac:cxnSpMkLst>
            <pc:docMk/>
            <pc:sldMk cId="2524691057" sldId="386"/>
            <ac:cxnSpMk id="41" creationId="{E01715BB-E305-200A-75DC-88F311C9D1E6}"/>
          </ac:cxnSpMkLst>
        </pc:cxnChg>
        <pc:cxnChg chg="del">
          <ac:chgData name="Jerker Ardnor" userId="S::jerker.ardnor_rejlers.se#ext#@stadsnatsforeningen.onmicrosoft.com::c8331ea7-c2f3-4b4c-a50c-f773d779fde4" providerId="AD" clId="Web-{72BC6454-ACD1-83D7-ADD4-D73CC51AF214}" dt="2024-11-05T07:54:15.436" v="65"/>
          <ac:cxnSpMkLst>
            <pc:docMk/>
            <pc:sldMk cId="2524691057" sldId="386"/>
            <ac:cxnSpMk id="42" creationId="{CE38F689-53D9-046A-8D5A-E1667A8D51D6}"/>
          </ac:cxnSpMkLst>
        </pc:cxnChg>
        <pc:cxnChg chg="del">
          <ac:chgData name="Jerker Ardnor" userId="S::jerker.ardnor_rejlers.se#ext#@stadsnatsforeningen.onmicrosoft.com::c8331ea7-c2f3-4b4c-a50c-f773d779fde4" providerId="AD" clId="Web-{72BC6454-ACD1-83D7-ADD4-D73CC51AF214}" dt="2024-11-05T07:54:15.436" v="64"/>
          <ac:cxnSpMkLst>
            <pc:docMk/>
            <pc:sldMk cId="2524691057" sldId="386"/>
            <ac:cxnSpMk id="49" creationId="{F367A18B-CA8C-3180-15AD-00D87C7776E3}"/>
          </ac:cxnSpMkLst>
        </pc:cxnChg>
        <pc:cxnChg chg="del">
          <ac:chgData name="Jerker Ardnor" userId="S::jerker.ardnor_rejlers.se#ext#@stadsnatsforeningen.onmicrosoft.com::c8331ea7-c2f3-4b4c-a50c-f773d779fde4" providerId="AD" clId="Web-{72BC6454-ACD1-83D7-ADD4-D73CC51AF214}" dt="2024-11-05T07:54:15.436" v="63"/>
          <ac:cxnSpMkLst>
            <pc:docMk/>
            <pc:sldMk cId="2524691057" sldId="386"/>
            <ac:cxnSpMk id="50" creationId="{2524BC4D-B8C7-3695-6FC5-4775BF1A364E}"/>
          </ac:cxnSpMkLst>
        </pc:cxnChg>
        <pc:cxnChg chg="del">
          <ac:chgData name="Jerker Ardnor" userId="S::jerker.ardnor_rejlers.se#ext#@stadsnatsforeningen.onmicrosoft.com::c8331ea7-c2f3-4b4c-a50c-f773d779fde4" providerId="AD" clId="Web-{72BC6454-ACD1-83D7-ADD4-D73CC51AF214}" dt="2024-11-05T07:52:06.026" v="40"/>
          <ac:cxnSpMkLst>
            <pc:docMk/>
            <pc:sldMk cId="2524691057" sldId="386"/>
            <ac:cxnSpMk id="57" creationId="{5AF98D3D-D736-168C-7C26-E595F66DB8F0}"/>
          </ac:cxnSpMkLst>
        </pc:cxnChg>
        <pc:cxnChg chg="del">
          <ac:chgData name="Jerker Ardnor" userId="S::jerker.ardnor_rejlers.se#ext#@stadsnatsforeningen.onmicrosoft.com::c8331ea7-c2f3-4b4c-a50c-f773d779fde4" providerId="AD" clId="Web-{72BC6454-ACD1-83D7-ADD4-D73CC51AF214}" dt="2024-11-05T07:54:15.436" v="62"/>
          <ac:cxnSpMkLst>
            <pc:docMk/>
            <pc:sldMk cId="2524691057" sldId="386"/>
            <ac:cxnSpMk id="58" creationId="{B02258EB-3CA5-62BC-A500-F60F464FF121}"/>
          </ac:cxnSpMkLst>
        </pc:cxnChg>
        <pc:cxnChg chg="del">
          <ac:chgData name="Jerker Ardnor" userId="S::jerker.ardnor_rejlers.se#ext#@stadsnatsforeningen.onmicrosoft.com::c8331ea7-c2f3-4b4c-a50c-f773d779fde4" providerId="AD" clId="Web-{72BC6454-ACD1-83D7-ADD4-D73CC51AF214}" dt="2024-11-05T07:54:15.420" v="61"/>
          <ac:cxnSpMkLst>
            <pc:docMk/>
            <pc:sldMk cId="2524691057" sldId="386"/>
            <ac:cxnSpMk id="61" creationId="{E603D126-C3F3-639F-FF1E-7627D4324D73}"/>
          </ac:cxnSpMkLst>
        </pc:cxnChg>
        <pc:cxnChg chg="mod">
          <ac:chgData name="Jerker Ardnor" userId="S::jerker.ardnor_rejlers.se#ext#@stadsnatsforeningen.onmicrosoft.com::c8331ea7-c2f3-4b4c-a50c-f773d779fde4" providerId="AD" clId="Web-{72BC6454-ACD1-83D7-ADD4-D73CC51AF214}" dt="2024-11-05T08:07:05.126" v="105" actId="1076"/>
          <ac:cxnSpMkLst>
            <pc:docMk/>
            <pc:sldMk cId="2524691057" sldId="386"/>
            <ac:cxnSpMk id="64" creationId="{90C69E95-250F-5EB3-7881-612FF8C767F7}"/>
          </ac:cxnSpMkLst>
        </pc:cxnChg>
        <pc:cxnChg chg="del">
          <ac:chgData name="Jerker Ardnor" userId="S::jerker.ardnor_rejlers.se#ext#@stadsnatsforeningen.onmicrosoft.com::c8331ea7-c2f3-4b4c-a50c-f773d779fde4" providerId="AD" clId="Web-{72BC6454-ACD1-83D7-ADD4-D73CC51AF214}" dt="2024-11-05T07:52:06.026" v="39"/>
          <ac:cxnSpMkLst>
            <pc:docMk/>
            <pc:sldMk cId="2524691057" sldId="386"/>
            <ac:cxnSpMk id="65" creationId="{58495FF6-3837-7C94-E73B-19B46378E942}"/>
          </ac:cxnSpMkLst>
        </pc:cxnChg>
        <pc:cxnChg chg="del mod">
          <ac:chgData name="Jerker Ardnor" userId="S::jerker.ardnor_rejlers.se#ext#@stadsnatsforeningen.onmicrosoft.com::c8331ea7-c2f3-4b4c-a50c-f773d779fde4" providerId="AD" clId="Web-{72BC6454-ACD1-83D7-ADD4-D73CC51AF214}" dt="2024-11-05T07:52:06.026" v="38"/>
          <ac:cxnSpMkLst>
            <pc:docMk/>
            <pc:sldMk cId="2524691057" sldId="386"/>
            <ac:cxnSpMk id="67" creationId="{1E0D68A7-8A43-8C7E-DE24-91F758BD632F}"/>
          </ac:cxnSpMkLst>
        </pc:cxnChg>
        <pc:cxnChg chg="add mod">
          <ac:chgData name="Jerker Ardnor" userId="S::jerker.ardnor_rejlers.se#ext#@stadsnatsforeningen.onmicrosoft.com::c8331ea7-c2f3-4b4c-a50c-f773d779fde4" providerId="AD" clId="Web-{72BC6454-ACD1-83D7-ADD4-D73CC51AF214}" dt="2024-11-05T08:07:21.438" v="107" actId="14100"/>
          <ac:cxnSpMkLst>
            <pc:docMk/>
            <pc:sldMk cId="2524691057" sldId="386"/>
            <ac:cxnSpMk id="69" creationId="{1677B223-8BE6-B513-7A4D-DBA4911FAB4F}"/>
          </ac:cxnSpMkLst>
        </pc:cxnChg>
        <pc:cxnChg chg="del mod">
          <ac:chgData name="Jerker Ardnor" userId="S::jerker.ardnor_rejlers.se#ext#@stadsnatsforeningen.onmicrosoft.com::c8331ea7-c2f3-4b4c-a50c-f773d779fde4" providerId="AD" clId="Web-{72BC6454-ACD1-83D7-ADD4-D73CC51AF214}" dt="2024-11-05T07:52:06.026" v="37"/>
          <ac:cxnSpMkLst>
            <pc:docMk/>
            <pc:sldMk cId="2524691057" sldId="386"/>
            <ac:cxnSpMk id="70" creationId="{902F340D-9F76-3965-510C-AB4057B14C2E}"/>
          </ac:cxnSpMkLst>
        </pc:cxnChg>
        <pc:cxnChg chg="add del mod">
          <ac:chgData name="Jerker Ardnor" userId="S::jerker.ardnor_rejlers.se#ext#@stadsnatsforeningen.onmicrosoft.com::c8331ea7-c2f3-4b4c-a50c-f773d779fde4" providerId="AD" clId="Web-{72BC6454-ACD1-83D7-ADD4-D73CC51AF214}" dt="2024-11-05T08:08:23.049" v="113"/>
          <ac:cxnSpMkLst>
            <pc:docMk/>
            <pc:sldMk cId="2524691057" sldId="386"/>
            <ac:cxnSpMk id="71" creationId="{82D70774-D2BA-9B68-9122-E2E819C28DD3}"/>
          </ac:cxnSpMkLst>
        </pc:cxnChg>
        <pc:cxnChg chg="add del mod">
          <ac:chgData name="Jerker Ardnor" userId="S::jerker.ardnor_rejlers.se#ext#@stadsnatsforeningen.onmicrosoft.com::c8331ea7-c2f3-4b4c-a50c-f773d779fde4" providerId="AD" clId="Web-{72BC6454-ACD1-83D7-ADD4-D73CC51AF214}" dt="2024-11-05T08:09:40.582" v="124"/>
          <ac:cxnSpMkLst>
            <pc:docMk/>
            <pc:sldMk cId="2524691057" sldId="386"/>
            <ac:cxnSpMk id="73" creationId="{B2038167-A3B7-E309-A1C7-863945520524}"/>
          </ac:cxnSpMkLst>
        </pc:cxnChg>
        <pc:cxnChg chg="del mod">
          <ac:chgData name="Jerker Ardnor" userId="S::jerker.ardnor_rejlers.se#ext#@stadsnatsforeningen.onmicrosoft.com::c8331ea7-c2f3-4b4c-a50c-f773d779fde4" providerId="AD" clId="Web-{72BC6454-ACD1-83D7-ADD4-D73CC51AF214}" dt="2024-11-05T07:52:06.026" v="36"/>
          <ac:cxnSpMkLst>
            <pc:docMk/>
            <pc:sldMk cId="2524691057" sldId="386"/>
            <ac:cxnSpMk id="75" creationId="{C8DF1229-C58A-0D86-A30C-1E97698C127E}"/>
          </ac:cxnSpMkLst>
        </pc:cxnChg>
        <pc:cxnChg chg="mod">
          <ac:chgData name="Jerker Ardnor" userId="S::jerker.ardnor_rejlers.se#ext#@stadsnatsforeningen.onmicrosoft.com::c8331ea7-c2f3-4b4c-a50c-f773d779fde4" providerId="AD" clId="Web-{72BC6454-ACD1-83D7-ADD4-D73CC51AF214}" dt="2024-11-05T08:05:54.796" v="96" actId="14100"/>
          <ac:cxnSpMkLst>
            <pc:docMk/>
            <pc:sldMk cId="2524691057" sldId="386"/>
            <ac:cxnSpMk id="94" creationId="{B4907B70-519E-3CD8-0C3B-72F9BD22239C}"/>
          </ac:cxnSpMkLst>
        </pc:cxnChg>
        <pc:cxnChg chg="mod">
          <ac:chgData name="Jerker Ardnor" userId="S::jerker.ardnor_rejlers.se#ext#@stadsnatsforeningen.onmicrosoft.com::c8331ea7-c2f3-4b4c-a50c-f773d779fde4" providerId="AD" clId="Web-{72BC6454-ACD1-83D7-ADD4-D73CC51AF214}" dt="2024-11-05T08:07:45.267" v="111" actId="14100"/>
          <ac:cxnSpMkLst>
            <pc:docMk/>
            <pc:sldMk cId="2524691057" sldId="386"/>
            <ac:cxnSpMk id="108" creationId="{6DA8C75D-A622-FC7A-21FE-2596266E4E94}"/>
          </ac:cxnSpMkLst>
        </pc:cxnChg>
        <pc:cxnChg chg="mod">
          <ac:chgData name="Jerker Ardnor" userId="S::jerker.ardnor_rejlers.se#ext#@stadsnatsforeningen.onmicrosoft.com::c8331ea7-c2f3-4b4c-a50c-f773d779fde4" providerId="AD" clId="Web-{72BC6454-ACD1-83D7-ADD4-D73CC51AF214}" dt="2024-11-05T08:07:40.876" v="110" actId="1076"/>
          <ac:cxnSpMkLst>
            <pc:docMk/>
            <pc:sldMk cId="2524691057" sldId="386"/>
            <ac:cxnSpMk id="113" creationId="{512930E6-DEFA-40F0-752F-4412C35659DC}"/>
          </ac:cxnSpMkLst>
        </pc:cxnChg>
        <pc:cxnChg chg="del mod">
          <ac:chgData name="Jerker Ardnor" userId="S::jerker.ardnor_rejlers.se#ext#@stadsnatsforeningen.onmicrosoft.com::c8331ea7-c2f3-4b4c-a50c-f773d779fde4" providerId="AD" clId="Web-{72BC6454-ACD1-83D7-ADD4-D73CC51AF214}" dt="2024-11-05T07:52:06.026" v="35"/>
          <ac:cxnSpMkLst>
            <pc:docMk/>
            <pc:sldMk cId="2524691057" sldId="386"/>
            <ac:cxnSpMk id="119" creationId="{2F8373B2-00B2-E724-D7A2-6DD85C8DCCF0}"/>
          </ac:cxnSpMkLst>
        </pc:cxnChg>
        <pc:cxnChg chg="del">
          <ac:chgData name="Jerker Ardnor" userId="S::jerker.ardnor_rejlers.se#ext#@stadsnatsforeningen.onmicrosoft.com::c8331ea7-c2f3-4b4c-a50c-f773d779fde4" providerId="AD" clId="Web-{72BC6454-ACD1-83D7-ADD4-D73CC51AF214}" dt="2024-11-05T07:52:06.026" v="34"/>
          <ac:cxnSpMkLst>
            <pc:docMk/>
            <pc:sldMk cId="2524691057" sldId="386"/>
            <ac:cxnSpMk id="121" creationId="{7FA4623D-D905-29F8-108A-C713471135E5}"/>
          </ac:cxnSpMkLst>
        </pc:cxnChg>
        <pc:cxnChg chg="mod">
          <ac:chgData name="Jerker Ardnor" userId="S::jerker.ardnor_rejlers.se#ext#@stadsnatsforeningen.onmicrosoft.com::c8331ea7-c2f3-4b4c-a50c-f773d779fde4" providerId="AD" clId="Web-{72BC6454-ACD1-83D7-ADD4-D73CC51AF214}" dt="2024-11-05T08:07:36.970" v="109" actId="1076"/>
          <ac:cxnSpMkLst>
            <pc:docMk/>
            <pc:sldMk cId="2524691057" sldId="386"/>
            <ac:cxnSpMk id="123" creationId="{A0901480-CD93-8057-3C3F-677B50D74124}"/>
          </ac:cxnSpMkLst>
        </pc:cxnChg>
      </pc:sldChg>
    </pc:docChg>
  </pc:docChgLst>
  <pc:docChgLst>
    <pc:chgData name="Lars Björkman" userId="10049411-c5d5-42b6-93f4-7d56d5eee647" providerId="ADAL" clId="{B5F2B4F6-55B1-4A2E-A515-C630D10CF4B8}"/>
    <pc:docChg chg="undo custSel addSld delSld modSld modNotesMaster">
      <pc:chgData name="Lars Björkman" userId="10049411-c5d5-42b6-93f4-7d56d5eee647" providerId="ADAL" clId="{B5F2B4F6-55B1-4A2E-A515-C630D10CF4B8}" dt="2024-11-05T12:11:28.331" v="9404" actId="14100"/>
      <pc:docMkLst>
        <pc:docMk/>
      </pc:docMkLst>
      <pc:sldChg chg="addSp delSp modSp del mod">
        <pc:chgData name="Lars Björkman" userId="10049411-c5d5-42b6-93f4-7d56d5eee647" providerId="ADAL" clId="{B5F2B4F6-55B1-4A2E-A515-C630D10CF4B8}" dt="2024-11-01T14:45:58.348" v="1770" actId="47"/>
        <pc:sldMkLst>
          <pc:docMk/>
          <pc:sldMk cId="1746825441" sldId="384"/>
        </pc:sldMkLst>
        <pc:spChg chg="add mod">
          <ac:chgData name="Lars Björkman" userId="10049411-c5d5-42b6-93f4-7d56d5eee647" providerId="ADAL" clId="{B5F2B4F6-55B1-4A2E-A515-C630D10CF4B8}" dt="2024-11-01T14:15:03.277" v="445" actId="1038"/>
          <ac:spMkLst>
            <pc:docMk/>
            <pc:sldMk cId="1746825441" sldId="384"/>
            <ac:spMk id="2" creationId="{D31D070C-734E-3D99-6EDA-B6E311E6033C}"/>
          </ac:spMkLst>
        </pc:spChg>
        <pc:spChg chg="add mod">
          <ac:chgData name="Lars Björkman" userId="10049411-c5d5-42b6-93f4-7d56d5eee647" providerId="ADAL" clId="{B5F2B4F6-55B1-4A2E-A515-C630D10CF4B8}" dt="2024-11-01T14:15:27.833" v="495" actId="6549"/>
          <ac:spMkLst>
            <pc:docMk/>
            <pc:sldMk cId="1746825441" sldId="384"/>
            <ac:spMk id="3" creationId="{48DD65DB-6C29-7FDB-07FD-8A20915D90BF}"/>
          </ac:spMkLst>
        </pc:spChg>
        <pc:spChg chg="add mod">
          <ac:chgData name="Lars Björkman" userId="10049411-c5d5-42b6-93f4-7d56d5eee647" providerId="ADAL" clId="{B5F2B4F6-55B1-4A2E-A515-C630D10CF4B8}" dt="2024-11-01T14:18:13.349" v="649" actId="14100"/>
          <ac:spMkLst>
            <pc:docMk/>
            <pc:sldMk cId="1746825441" sldId="384"/>
            <ac:spMk id="4" creationId="{A6E59C41-F371-8738-02E8-15B570708A1D}"/>
          </ac:spMkLst>
        </pc:spChg>
        <pc:spChg chg="mod">
          <ac:chgData name="Lars Björkman" userId="10049411-c5d5-42b6-93f4-7d56d5eee647" providerId="ADAL" clId="{B5F2B4F6-55B1-4A2E-A515-C630D10CF4B8}" dt="2024-11-01T14:13:14.612" v="403" actId="20577"/>
          <ac:spMkLst>
            <pc:docMk/>
            <pc:sldMk cId="1746825441" sldId="384"/>
            <ac:spMk id="8" creationId="{460A6DD4-F476-24A7-F64D-EB56DD018131}"/>
          </ac:spMkLst>
        </pc:spChg>
        <pc:spChg chg="mod">
          <ac:chgData name="Lars Björkman" userId="10049411-c5d5-42b6-93f4-7d56d5eee647" providerId="ADAL" clId="{B5F2B4F6-55B1-4A2E-A515-C630D10CF4B8}" dt="2024-11-01T14:22:10.512" v="808" actId="20577"/>
          <ac:spMkLst>
            <pc:docMk/>
            <pc:sldMk cId="1746825441" sldId="384"/>
            <ac:spMk id="10" creationId="{5229FA10-C659-82E7-0819-13B8BCC8E64C}"/>
          </ac:spMkLst>
        </pc:spChg>
        <pc:spChg chg="del mod">
          <ac:chgData name="Lars Björkman" userId="10049411-c5d5-42b6-93f4-7d56d5eee647" providerId="ADAL" clId="{B5F2B4F6-55B1-4A2E-A515-C630D10CF4B8}" dt="2024-11-01T14:22:48.230" v="809" actId="478"/>
          <ac:spMkLst>
            <pc:docMk/>
            <pc:sldMk cId="1746825441" sldId="384"/>
            <ac:spMk id="12" creationId="{BF608FD0-D270-F991-7649-02771B81F855}"/>
          </ac:spMkLst>
        </pc:spChg>
        <pc:spChg chg="del mod">
          <ac:chgData name="Lars Björkman" userId="10049411-c5d5-42b6-93f4-7d56d5eee647" providerId="ADAL" clId="{B5F2B4F6-55B1-4A2E-A515-C630D10CF4B8}" dt="2024-11-01T14:22:48.230" v="809" actId="478"/>
          <ac:spMkLst>
            <pc:docMk/>
            <pc:sldMk cId="1746825441" sldId="384"/>
            <ac:spMk id="18" creationId="{290CC75C-B209-8E63-549E-DB3B69B24F6F}"/>
          </ac:spMkLst>
        </pc:spChg>
        <pc:spChg chg="mod">
          <ac:chgData name="Lars Björkman" userId="10049411-c5d5-42b6-93f4-7d56d5eee647" providerId="ADAL" clId="{B5F2B4F6-55B1-4A2E-A515-C630D10CF4B8}" dt="2024-11-01T14:06:51.513" v="334" actId="1038"/>
          <ac:spMkLst>
            <pc:docMk/>
            <pc:sldMk cId="1746825441" sldId="384"/>
            <ac:spMk id="43" creationId="{7D6E1CEE-D838-CE7B-E578-38C7FFED2D75}"/>
          </ac:spMkLst>
        </pc:spChg>
        <pc:spChg chg="mod">
          <ac:chgData name="Lars Björkman" userId="10049411-c5d5-42b6-93f4-7d56d5eee647" providerId="ADAL" clId="{B5F2B4F6-55B1-4A2E-A515-C630D10CF4B8}" dt="2024-11-01T14:07:18.886" v="349" actId="6549"/>
          <ac:spMkLst>
            <pc:docMk/>
            <pc:sldMk cId="1746825441" sldId="384"/>
            <ac:spMk id="46" creationId="{392C091D-EC59-5710-312A-71D46CF7A1B7}"/>
          </ac:spMkLst>
        </pc:spChg>
        <pc:spChg chg="mod">
          <ac:chgData name="Lars Björkman" userId="10049411-c5d5-42b6-93f4-7d56d5eee647" providerId="ADAL" clId="{B5F2B4F6-55B1-4A2E-A515-C630D10CF4B8}" dt="2024-11-01T14:06:51.513" v="334" actId="1038"/>
          <ac:spMkLst>
            <pc:docMk/>
            <pc:sldMk cId="1746825441" sldId="384"/>
            <ac:spMk id="48" creationId="{D90267F5-113F-4C88-C37B-FB291B01C83A}"/>
          </ac:spMkLst>
        </pc:spChg>
        <pc:spChg chg="mod">
          <ac:chgData name="Lars Björkman" userId="10049411-c5d5-42b6-93f4-7d56d5eee647" providerId="ADAL" clId="{B5F2B4F6-55B1-4A2E-A515-C630D10CF4B8}" dt="2024-11-01T14:06:22.349" v="274" actId="20577"/>
          <ac:spMkLst>
            <pc:docMk/>
            <pc:sldMk cId="1746825441" sldId="384"/>
            <ac:spMk id="56" creationId="{70615E3B-ADD8-EB8C-9149-543AFFFF6E5B}"/>
          </ac:spMkLst>
        </pc:spChg>
        <pc:cxnChg chg="del mod">
          <ac:chgData name="Lars Björkman" userId="10049411-c5d5-42b6-93f4-7d56d5eee647" providerId="ADAL" clId="{B5F2B4F6-55B1-4A2E-A515-C630D10CF4B8}" dt="2024-11-01T14:22:48.230" v="809" actId="478"/>
          <ac:cxnSpMkLst>
            <pc:docMk/>
            <pc:sldMk cId="1746825441" sldId="384"/>
            <ac:cxnSpMk id="38" creationId="{3FF2A418-88BF-F9A3-4050-A2F9DCADAE4D}"/>
          </ac:cxnSpMkLst>
        </pc:cxnChg>
        <pc:cxnChg chg="del mod">
          <ac:chgData name="Lars Björkman" userId="10049411-c5d5-42b6-93f4-7d56d5eee647" providerId="ADAL" clId="{B5F2B4F6-55B1-4A2E-A515-C630D10CF4B8}" dt="2024-11-01T14:22:48.230" v="809" actId="478"/>
          <ac:cxnSpMkLst>
            <pc:docMk/>
            <pc:sldMk cId="1746825441" sldId="384"/>
            <ac:cxnSpMk id="39" creationId="{10F3BF8C-43EF-21EF-4E3F-5F58C2CAA1E4}"/>
          </ac:cxnSpMkLst>
        </pc:cxnChg>
        <pc:cxnChg chg="mod">
          <ac:chgData name="Lars Björkman" userId="10049411-c5d5-42b6-93f4-7d56d5eee647" providerId="ADAL" clId="{B5F2B4F6-55B1-4A2E-A515-C630D10CF4B8}" dt="2024-11-01T14:06:51.513" v="334" actId="1038"/>
          <ac:cxnSpMkLst>
            <pc:docMk/>
            <pc:sldMk cId="1746825441" sldId="384"/>
            <ac:cxnSpMk id="47" creationId="{DF560BA8-4AC4-7A0B-5F51-79643AF059D2}"/>
          </ac:cxnSpMkLst>
        </pc:cxnChg>
        <pc:cxnChg chg="mod">
          <ac:chgData name="Lars Björkman" userId="10049411-c5d5-42b6-93f4-7d56d5eee647" providerId="ADAL" clId="{B5F2B4F6-55B1-4A2E-A515-C630D10CF4B8}" dt="2024-11-01T14:19:33.973" v="736" actId="1038"/>
          <ac:cxnSpMkLst>
            <pc:docMk/>
            <pc:sldMk cId="1746825441" sldId="384"/>
            <ac:cxnSpMk id="57" creationId="{7158D430-275F-51C8-0B82-8231993660B9}"/>
          </ac:cxnSpMkLst>
        </pc:cxnChg>
        <pc:cxnChg chg="mod">
          <ac:chgData name="Lars Björkman" userId="10049411-c5d5-42b6-93f4-7d56d5eee647" providerId="ADAL" clId="{B5F2B4F6-55B1-4A2E-A515-C630D10CF4B8}" dt="2024-11-01T14:06:51.513" v="334" actId="1038"/>
          <ac:cxnSpMkLst>
            <pc:docMk/>
            <pc:sldMk cId="1746825441" sldId="384"/>
            <ac:cxnSpMk id="59" creationId="{2F2432C0-598A-E4C3-DDC2-822E6E1DDF88}"/>
          </ac:cxnSpMkLst>
        </pc:cxnChg>
        <pc:cxnChg chg="mod">
          <ac:chgData name="Lars Björkman" userId="10049411-c5d5-42b6-93f4-7d56d5eee647" providerId="ADAL" clId="{B5F2B4F6-55B1-4A2E-A515-C630D10CF4B8}" dt="2024-11-01T14:06:51.513" v="334" actId="1038"/>
          <ac:cxnSpMkLst>
            <pc:docMk/>
            <pc:sldMk cId="1746825441" sldId="384"/>
            <ac:cxnSpMk id="61" creationId="{9E7B3B65-BFDD-16F3-C685-01F6C6224EDD}"/>
          </ac:cxnSpMkLst>
        </pc:cxnChg>
      </pc:sldChg>
      <pc:sldChg chg="addSp delSp modSp add mod">
        <pc:chgData name="Lars Björkman" userId="10049411-c5d5-42b6-93f4-7d56d5eee647" providerId="ADAL" clId="{B5F2B4F6-55B1-4A2E-A515-C630D10CF4B8}" dt="2024-11-05T12:11:28.331" v="9404" actId="14100"/>
        <pc:sldMkLst>
          <pc:docMk/>
          <pc:sldMk cId="1916372107" sldId="385"/>
        </pc:sldMkLst>
        <pc:spChg chg="mod">
          <ac:chgData name="Lars Björkman" userId="10049411-c5d5-42b6-93f4-7d56d5eee647" providerId="ADAL" clId="{B5F2B4F6-55B1-4A2E-A515-C630D10CF4B8}" dt="2024-11-02T16:01:05.331" v="9062" actId="1037"/>
          <ac:spMkLst>
            <pc:docMk/>
            <pc:sldMk cId="1916372107" sldId="385"/>
            <ac:spMk id="2" creationId="{A8CA393E-567C-1577-41FE-A6710EE41514}"/>
          </ac:spMkLst>
        </pc:spChg>
        <pc:spChg chg="mod">
          <ac:chgData name="Lars Björkman" userId="10049411-c5d5-42b6-93f4-7d56d5eee647" providerId="ADAL" clId="{B5F2B4F6-55B1-4A2E-A515-C630D10CF4B8}" dt="2024-11-02T16:01:05.331" v="9062" actId="1037"/>
          <ac:spMkLst>
            <pc:docMk/>
            <pc:sldMk cId="1916372107" sldId="385"/>
            <ac:spMk id="3" creationId="{1C7348FD-20F6-7478-643B-658DB9A71EFB}"/>
          </ac:spMkLst>
        </pc:spChg>
        <pc:spChg chg="mod">
          <ac:chgData name="Lars Björkman" userId="10049411-c5d5-42b6-93f4-7d56d5eee647" providerId="ADAL" clId="{B5F2B4F6-55B1-4A2E-A515-C630D10CF4B8}" dt="2024-11-02T16:01:05.331" v="9062" actId="1037"/>
          <ac:spMkLst>
            <pc:docMk/>
            <pc:sldMk cId="1916372107" sldId="385"/>
            <ac:spMk id="4" creationId="{08AF705E-132C-10E2-E9A2-4799F04B3655}"/>
          </ac:spMkLst>
        </pc:spChg>
        <pc:spChg chg="add mod">
          <ac:chgData name="Lars Björkman" userId="10049411-c5d5-42b6-93f4-7d56d5eee647" providerId="ADAL" clId="{B5F2B4F6-55B1-4A2E-A515-C630D10CF4B8}" dt="2024-11-01T16:13:16.640" v="7753" actId="1038"/>
          <ac:spMkLst>
            <pc:docMk/>
            <pc:sldMk cId="1916372107" sldId="385"/>
            <ac:spMk id="5" creationId="{D8B3D442-1D8B-F360-00D1-431D09A39716}"/>
          </ac:spMkLst>
        </pc:spChg>
        <pc:spChg chg="add mod">
          <ac:chgData name="Lars Björkman" userId="10049411-c5d5-42b6-93f4-7d56d5eee647" providerId="ADAL" clId="{B5F2B4F6-55B1-4A2E-A515-C630D10CF4B8}" dt="2024-11-01T16:13:16.640" v="7753" actId="1038"/>
          <ac:spMkLst>
            <pc:docMk/>
            <pc:sldMk cId="1916372107" sldId="385"/>
            <ac:spMk id="6" creationId="{0B2AF34E-ED2D-4992-9186-86FCC7E11253}"/>
          </ac:spMkLst>
        </pc:spChg>
        <pc:spChg chg="add mod">
          <ac:chgData name="Lars Björkman" userId="10049411-c5d5-42b6-93f4-7d56d5eee647" providerId="ADAL" clId="{B5F2B4F6-55B1-4A2E-A515-C630D10CF4B8}" dt="2024-11-01T16:13:16.640" v="7753" actId="1038"/>
          <ac:spMkLst>
            <pc:docMk/>
            <pc:sldMk cId="1916372107" sldId="385"/>
            <ac:spMk id="7" creationId="{2CCD635C-8C4F-D20C-EB28-4D7B86D45E09}"/>
          </ac:spMkLst>
        </pc:spChg>
        <pc:spChg chg="mod">
          <ac:chgData name="Lars Björkman" userId="10049411-c5d5-42b6-93f4-7d56d5eee647" providerId="ADAL" clId="{B5F2B4F6-55B1-4A2E-A515-C630D10CF4B8}" dt="2024-11-02T16:01:05.331" v="9062" actId="1037"/>
          <ac:spMkLst>
            <pc:docMk/>
            <pc:sldMk cId="1916372107" sldId="385"/>
            <ac:spMk id="8" creationId="{78C3CC53-17B5-E153-1E15-D2490400630D}"/>
          </ac:spMkLst>
        </pc:spChg>
        <pc:spChg chg="add mod">
          <ac:chgData name="Lars Björkman" userId="10049411-c5d5-42b6-93f4-7d56d5eee647" providerId="ADAL" clId="{B5F2B4F6-55B1-4A2E-A515-C630D10CF4B8}" dt="2024-11-01T16:13:16.640" v="7753" actId="1038"/>
          <ac:spMkLst>
            <pc:docMk/>
            <pc:sldMk cId="1916372107" sldId="385"/>
            <ac:spMk id="9" creationId="{417EBE8B-2D56-3515-B4AD-668B1E16B08B}"/>
          </ac:spMkLst>
        </pc:spChg>
        <pc:spChg chg="mod">
          <ac:chgData name="Lars Björkman" userId="10049411-c5d5-42b6-93f4-7d56d5eee647" providerId="ADAL" clId="{B5F2B4F6-55B1-4A2E-A515-C630D10CF4B8}" dt="2024-11-01T16:17:46.639" v="7816" actId="20577"/>
          <ac:spMkLst>
            <pc:docMk/>
            <pc:sldMk cId="1916372107" sldId="385"/>
            <ac:spMk id="10" creationId="{FC0DD749-B299-3014-F906-4596899F7E27}"/>
          </ac:spMkLst>
        </pc:spChg>
        <pc:spChg chg="add mod">
          <ac:chgData name="Lars Björkman" userId="10049411-c5d5-42b6-93f4-7d56d5eee647" providerId="ADAL" clId="{B5F2B4F6-55B1-4A2E-A515-C630D10CF4B8}" dt="2024-11-01T16:13:16.640" v="7753" actId="1038"/>
          <ac:spMkLst>
            <pc:docMk/>
            <pc:sldMk cId="1916372107" sldId="385"/>
            <ac:spMk id="11" creationId="{2B1C2707-C50C-7EC3-7D27-0981FF9AA742}"/>
          </ac:spMkLst>
        </pc:spChg>
        <pc:spChg chg="add mod">
          <ac:chgData name="Lars Björkman" userId="10049411-c5d5-42b6-93f4-7d56d5eee647" providerId="ADAL" clId="{B5F2B4F6-55B1-4A2E-A515-C630D10CF4B8}" dt="2024-11-01T16:13:16.640" v="7753" actId="1038"/>
          <ac:spMkLst>
            <pc:docMk/>
            <pc:sldMk cId="1916372107" sldId="385"/>
            <ac:spMk id="12" creationId="{80F7E4DE-A2A8-3444-FEF8-F33126F55231}"/>
          </ac:spMkLst>
        </pc:spChg>
        <pc:spChg chg="add mod">
          <ac:chgData name="Lars Björkman" userId="10049411-c5d5-42b6-93f4-7d56d5eee647" providerId="ADAL" clId="{B5F2B4F6-55B1-4A2E-A515-C630D10CF4B8}" dt="2024-11-01T16:13:16.640" v="7753" actId="1038"/>
          <ac:spMkLst>
            <pc:docMk/>
            <pc:sldMk cId="1916372107" sldId="385"/>
            <ac:spMk id="13" creationId="{34FCC33B-5722-4908-771B-19CFF28ADDD4}"/>
          </ac:spMkLst>
        </pc:spChg>
        <pc:spChg chg="add mod ord">
          <ac:chgData name="Lars Björkman" userId="10049411-c5d5-42b6-93f4-7d56d5eee647" providerId="ADAL" clId="{B5F2B4F6-55B1-4A2E-A515-C630D10CF4B8}" dt="2024-11-01T16:13:16.640" v="7753" actId="1038"/>
          <ac:spMkLst>
            <pc:docMk/>
            <pc:sldMk cId="1916372107" sldId="385"/>
            <ac:spMk id="14" creationId="{F951E5BD-0D77-4C4D-0379-5AC505512E3A}"/>
          </ac:spMkLst>
        </pc:spChg>
        <pc:spChg chg="add mod">
          <ac:chgData name="Lars Björkman" userId="10049411-c5d5-42b6-93f4-7d56d5eee647" providerId="ADAL" clId="{B5F2B4F6-55B1-4A2E-A515-C630D10CF4B8}" dt="2024-11-05T12:05:35.760" v="9321"/>
          <ac:spMkLst>
            <pc:docMk/>
            <pc:sldMk cId="1916372107" sldId="385"/>
            <ac:spMk id="15" creationId="{409D825E-B0AE-CDEB-FB1E-EC3BEE3097A6}"/>
          </ac:spMkLst>
        </pc:spChg>
        <pc:spChg chg="add del mod">
          <ac:chgData name="Lars Björkman" userId="10049411-c5d5-42b6-93f4-7d56d5eee647" providerId="ADAL" clId="{B5F2B4F6-55B1-4A2E-A515-C630D10CF4B8}" dt="2024-11-01T16:06:17.604" v="7135" actId="478"/>
          <ac:spMkLst>
            <pc:docMk/>
            <pc:sldMk cId="1916372107" sldId="385"/>
            <ac:spMk id="15" creationId="{B94DBF68-5B6D-FF62-08A9-662ED046203D}"/>
          </ac:spMkLst>
        </pc:spChg>
        <pc:spChg chg="add mod">
          <ac:chgData name="Lars Björkman" userId="10049411-c5d5-42b6-93f4-7d56d5eee647" providerId="ADAL" clId="{B5F2B4F6-55B1-4A2E-A515-C630D10CF4B8}" dt="2024-11-01T16:13:16.640" v="7753" actId="1038"/>
          <ac:spMkLst>
            <pc:docMk/>
            <pc:sldMk cId="1916372107" sldId="385"/>
            <ac:spMk id="16" creationId="{E4C3C8D1-AB86-5DBE-1D6F-4171C17FF912}"/>
          </ac:spMkLst>
        </pc:spChg>
        <pc:spChg chg="add mod">
          <ac:chgData name="Lars Björkman" userId="10049411-c5d5-42b6-93f4-7d56d5eee647" providerId="ADAL" clId="{B5F2B4F6-55B1-4A2E-A515-C630D10CF4B8}" dt="2024-11-01T16:13:16.640" v="7753" actId="1038"/>
          <ac:spMkLst>
            <pc:docMk/>
            <pc:sldMk cId="1916372107" sldId="385"/>
            <ac:spMk id="21" creationId="{81C349AA-1A28-2354-5D06-F624D933306B}"/>
          </ac:spMkLst>
        </pc:spChg>
        <pc:spChg chg="add mod">
          <ac:chgData name="Lars Björkman" userId="10049411-c5d5-42b6-93f4-7d56d5eee647" providerId="ADAL" clId="{B5F2B4F6-55B1-4A2E-A515-C630D10CF4B8}" dt="2024-11-01T16:13:16.640" v="7753" actId="1038"/>
          <ac:spMkLst>
            <pc:docMk/>
            <pc:sldMk cId="1916372107" sldId="385"/>
            <ac:spMk id="23" creationId="{2EC996D3-19E1-67D9-FD8F-80CD1187CA83}"/>
          </ac:spMkLst>
        </pc:spChg>
        <pc:spChg chg="add mod">
          <ac:chgData name="Lars Björkman" userId="10049411-c5d5-42b6-93f4-7d56d5eee647" providerId="ADAL" clId="{B5F2B4F6-55B1-4A2E-A515-C630D10CF4B8}" dt="2024-11-01T16:13:16.640" v="7753" actId="1038"/>
          <ac:spMkLst>
            <pc:docMk/>
            <pc:sldMk cId="1916372107" sldId="385"/>
            <ac:spMk id="24" creationId="{FB8B1192-E954-2640-3AB5-16C6626F8457}"/>
          </ac:spMkLst>
        </pc:spChg>
        <pc:spChg chg="add mod">
          <ac:chgData name="Lars Björkman" userId="10049411-c5d5-42b6-93f4-7d56d5eee647" providerId="ADAL" clId="{B5F2B4F6-55B1-4A2E-A515-C630D10CF4B8}" dt="2024-11-01T16:13:16.640" v="7753" actId="1038"/>
          <ac:spMkLst>
            <pc:docMk/>
            <pc:sldMk cId="1916372107" sldId="385"/>
            <ac:spMk id="25" creationId="{9E78A91F-ED1B-E957-3DAB-7E6C192D9C1F}"/>
          </ac:spMkLst>
        </pc:spChg>
        <pc:spChg chg="add mod">
          <ac:chgData name="Lars Björkman" userId="10049411-c5d5-42b6-93f4-7d56d5eee647" providerId="ADAL" clId="{B5F2B4F6-55B1-4A2E-A515-C630D10CF4B8}" dt="2024-11-01T16:13:16.640" v="7753" actId="1038"/>
          <ac:spMkLst>
            <pc:docMk/>
            <pc:sldMk cId="1916372107" sldId="385"/>
            <ac:spMk id="26" creationId="{614E0A61-EC22-3581-2B6E-A73701B5044C}"/>
          </ac:spMkLst>
        </pc:spChg>
        <pc:spChg chg="add mod">
          <ac:chgData name="Lars Björkman" userId="10049411-c5d5-42b6-93f4-7d56d5eee647" providerId="ADAL" clId="{B5F2B4F6-55B1-4A2E-A515-C630D10CF4B8}" dt="2024-11-02T16:01:46.506" v="9097" actId="1038"/>
          <ac:spMkLst>
            <pc:docMk/>
            <pc:sldMk cId="1916372107" sldId="385"/>
            <ac:spMk id="27" creationId="{B8FCD706-C7BB-46AE-9052-B0AA365C74DE}"/>
          </ac:spMkLst>
        </pc:spChg>
        <pc:spChg chg="add mod">
          <ac:chgData name="Lars Björkman" userId="10049411-c5d5-42b6-93f4-7d56d5eee647" providerId="ADAL" clId="{B5F2B4F6-55B1-4A2E-A515-C630D10CF4B8}" dt="2024-11-02T16:01:05.331" v="9062" actId="1037"/>
          <ac:spMkLst>
            <pc:docMk/>
            <pc:sldMk cId="1916372107" sldId="385"/>
            <ac:spMk id="28" creationId="{A8F74529-3DC1-0B6B-D498-D0A339C919E6}"/>
          </ac:spMkLst>
        </pc:spChg>
        <pc:spChg chg="add mod">
          <ac:chgData name="Lars Björkman" userId="10049411-c5d5-42b6-93f4-7d56d5eee647" providerId="ADAL" clId="{B5F2B4F6-55B1-4A2E-A515-C630D10CF4B8}" dt="2024-11-01T16:13:16.640" v="7753" actId="1038"/>
          <ac:spMkLst>
            <pc:docMk/>
            <pc:sldMk cId="1916372107" sldId="385"/>
            <ac:spMk id="29" creationId="{6CA3A0E3-4AAF-6025-F9C8-46E5F3EF8B4B}"/>
          </ac:spMkLst>
        </pc:spChg>
        <pc:spChg chg="del">
          <ac:chgData name="Lars Björkman" userId="10049411-c5d5-42b6-93f4-7d56d5eee647" providerId="ADAL" clId="{B5F2B4F6-55B1-4A2E-A515-C630D10CF4B8}" dt="2024-11-01T14:33:47.501" v="1523" actId="478"/>
          <ac:spMkLst>
            <pc:docMk/>
            <pc:sldMk cId="1916372107" sldId="385"/>
            <ac:spMk id="33" creationId="{310452BC-064F-685F-14CA-0AB5123E2DEC}"/>
          </ac:spMkLst>
        </pc:spChg>
        <pc:spChg chg="del">
          <ac:chgData name="Lars Björkman" userId="10049411-c5d5-42b6-93f4-7d56d5eee647" providerId="ADAL" clId="{B5F2B4F6-55B1-4A2E-A515-C630D10CF4B8}" dt="2024-11-01T14:33:47.501" v="1523" actId="478"/>
          <ac:spMkLst>
            <pc:docMk/>
            <pc:sldMk cId="1916372107" sldId="385"/>
            <ac:spMk id="34" creationId="{C3BAFC73-194D-8896-7702-58B3E95B4FB7}"/>
          </ac:spMkLst>
        </pc:spChg>
        <pc:spChg chg="del">
          <ac:chgData name="Lars Björkman" userId="10049411-c5d5-42b6-93f4-7d56d5eee647" providerId="ADAL" clId="{B5F2B4F6-55B1-4A2E-A515-C630D10CF4B8}" dt="2024-11-01T14:33:47.501" v="1523" actId="478"/>
          <ac:spMkLst>
            <pc:docMk/>
            <pc:sldMk cId="1916372107" sldId="385"/>
            <ac:spMk id="35" creationId="{03CDA71E-10AB-5613-4181-9197939D7179}"/>
          </ac:spMkLst>
        </pc:spChg>
        <pc:spChg chg="del">
          <ac:chgData name="Lars Björkman" userId="10049411-c5d5-42b6-93f4-7d56d5eee647" providerId="ADAL" clId="{B5F2B4F6-55B1-4A2E-A515-C630D10CF4B8}" dt="2024-11-01T14:33:47.501" v="1523" actId="478"/>
          <ac:spMkLst>
            <pc:docMk/>
            <pc:sldMk cId="1916372107" sldId="385"/>
            <ac:spMk id="36" creationId="{490DAB64-8091-CE09-008C-1AC61B7BCC57}"/>
          </ac:spMkLst>
        </pc:spChg>
        <pc:spChg chg="add mod">
          <ac:chgData name="Lars Björkman" userId="10049411-c5d5-42b6-93f4-7d56d5eee647" providerId="ADAL" clId="{B5F2B4F6-55B1-4A2E-A515-C630D10CF4B8}" dt="2024-11-01T16:13:16.640" v="7753" actId="1038"/>
          <ac:spMkLst>
            <pc:docMk/>
            <pc:sldMk cId="1916372107" sldId="385"/>
            <ac:spMk id="36" creationId="{6EA593B1-E413-BCA3-0F3B-6A00AAAA66B5}"/>
          </ac:spMkLst>
        </pc:spChg>
        <pc:spChg chg="add mod">
          <ac:chgData name="Lars Björkman" userId="10049411-c5d5-42b6-93f4-7d56d5eee647" providerId="ADAL" clId="{B5F2B4F6-55B1-4A2E-A515-C630D10CF4B8}" dt="2024-11-05T12:06:31.639" v="9322" actId="6549"/>
          <ac:spMkLst>
            <pc:docMk/>
            <pc:sldMk cId="1916372107" sldId="385"/>
            <ac:spMk id="38" creationId="{C5944307-D332-F7CD-6E9B-5F585F96EDB5}"/>
          </ac:spMkLst>
        </pc:spChg>
        <pc:spChg chg="add mod">
          <ac:chgData name="Lars Björkman" userId="10049411-c5d5-42b6-93f4-7d56d5eee647" providerId="ADAL" clId="{B5F2B4F6-55B1-4A2E-A515-C630D10CF4B8}" dt="2024-11-01T16:13:16.640" v="7753" actId="1038"/>
          <ac:spMkLst>
            <pc:docMk/>
            <pc:sldMk cId="1916372107" sldId="385"/>
            <ac:spMk id="39" creationId="{4A15F7DA-526E-67C8-6F10-3D710B80B2E1}"/>
          </ac:spMkLst>
        </pc:spChg>
        <pc:spChg chg="mod">
          <ac:chgData name="Lars Björkman" userId="10049411-c5d5-42b6-93f4-7d56d5eee647" providerId="ADAL" clId="{B5F2B4F6-55B1-4A2E-A515-C630D10CF4B8}" dt="2024-11-02T16:01:05.331" v="9062" actId="1037"/>
          <ac:spMkLst>
            <pc:docMk/>
            <pc:sldMk cId="1916372107" sldId="385"/>
            <ac:spMk id="43" creationId="{106DBABC-C64F-8527-F911-BD5C91664904}"/>
          </ac:spMkLst>
        </pc:spChg>
        <pc:spChg chg="add mod">
          <ac:chgData name="Lars Björkman" userId="10049411-c5d5-42b6-93f4-7d56d5eee647" providerId="ADAL" clId="{B5F2B4F6-55B1-4A2E-A515-C630D10CF4B8}" dt="2024-11-02T16:01:05.331" v="9062" actId="1037"/>
          <ac:spMkLst>
            <pc:docMk/>
            <pc:sldMk cId="1916372107" sldId="385"/>
            <ac:spMk id="44" creationId="{053F580D-D8A7-50B2-124B-66D441AB1655}"/>
          </ac:spMkLst>
        </pc:spChg>
        <pc:spChg chg="add del mod">
          <ac:chgData name="Lars Björkman" userId="10049411-c5d5-42b6-93f4-7d56d5eee647" providerId="ADAL" clId="{B5F2B4F6-55B1-4A2E-A515-C630D10CF4B8}" dt="2024-11-01T15:27:56.272" v="4572" actId="478"/>
          <ac:spMkLst>
            <pc:docMk/>
            <pc:sldMk cId="1916372107" sldId="385"/>
            <ac:spMk id="44" creationId="{8EECCABD-5CC1-012B-E571-29FA4DC9E413}"/>
          </ac:spMkLst>
        </pc:spChg>
        <pc:spChg chg="mod">
          <ac:chgData name="Lars Björkman" userId="10049411-c5d5-42b6-93f4-7d56d5eee647" providerId="ADAL" clId="{B5F2B4F6-55B1-4A2E-A515-C630D10CF4B8}" dt="2024-11-02T16:01:05.331" v="9062" actId="1037"/>
          <ac:spMkLst>
            <pc:docMk/>
            <pc:sldMk cId="1916372107" sldId="385"/>
            <ac:spMk id="46" creationId="{5D922652-F8C5-76B0-300D-2250108FA8CD}"/>
          </ac:spMkLst>
        </pc:spChg>
        <pc:spChg chg="mod">
          <ac:chgData name="Lars Björkman" userId="10049411-c5d5-42b6-93f4-7d56d5eee647" providerId="ADAL" clId="{B5F2B4F6-55B1-4A2E-A515-C630D10CF4B8}" dt="2024-11-02T16:01:05.331" v="9062" actId="1037"/>
          <ac:spMkLst>
            <pc:docMk/>
            <pc:sldMk cId="1916372107" sldId="385"/>
            <ac:spMk id="48" creationId="{31D5199E-0065-7AC6-DA52-D54478D6F02D}"/>
          </ac:spMkLst>
        </pc:spChg>
        <pc:spChg chg="add del mod">
          <ac:chgData name="Lars Björkman" userId="10049411-c5d5-42b6-93f4-7d56d5eee647" providerId="ADAL" clId="{B5F2B4F6-55B1-4A2E-A515-C630D10CF4B8}" dt="2024-11-01T15:31:16.149" v="5003" actId="478"/>
          <ac:spMkLst>
            <pc:docMk/>
            <pc:sldMk cId="1916372107" sldId="385"/>
            <ac:spMk id="49" creationId="{F69159DA-800E-A4D3-B7C6-64C747AB44D5}"/>
          </ac:spMkLst>
        </pc:spChg>
        <pc:spChg chg="add del mod">
          <ac:chgData name="Lars Björkman" userId="10049411-c5d5-42b6-93f4-7d56d5eee647" providerId="ADAL" clId="{B5F2B4F6-55B1-4A2E-A515-C630D10CF4B8}" dt="2024-11-01T15:34:31.070" v="5432" actId="478"/>
          <ac:spMkLst>
            <pc:docMk/>
            <pc:sldMk cId="1916372107" sldId="385"/>
            <ac:spMk id="50" creationId="{BF630604-47DE-927E-892A-384CF03CE6AC}"/>
          </ac:spMkLst>
        </pc:spChg>
        <pc:spChg chg="add mod">
          <ac:chgData name="Lars Björkman" userId="10049411-c5d5-42b6-93f4-7d56d5eee647" providerId="ADAL" clId="{B5F2B4F6-55B1-4A2E-A515-C630D10CF4B8}" dt="2024-11-02T16:01:05.331" v="9062" actId="1037"/>
          <ac:spMkLst>
            <pc:docMk/>
            <pc:sldMk cId="1916372107" sldId="385"/>
            <ac:spMk id="51" creationId="{3222D2BE-F7DB-165C-C38A-99199AD744FA}"/>
          </ac:spMkLst>
        </pc:spChg>
        <pc:spChg chg="add mod">
          <ac:chgData name="Lars Björkman" userId="10049411-c5d5-42b6-93f4-7d56d5eee647" providerId="ADAL" clId="{B5F2B4F6-55B1-4A2E-A515-C630D10CF4B8}" dt="2024-11-02T16:01:05.331" v="9062" actId="1037"/>
          <ac:spMkLst>
            <pc:docMk/>
            <pc:sldMk cId="1916372107" sldId="385"/>
            <ac:spMk id="52" creationId="{B0CC6B09-C6D1-E799-9A15-E518D7C85135}"/>
          </ac:spMkLst>
        </pc:spChg>
        <pc:spChg chg="del">
          <ac:chgData name="Lars Björkman" userId="10049411-c5d5-42b6-93f4-7d56d5eee647" providerId="ADAL" clId="{B5F2B4F6-55B1-4A2E-A515-C630D10CF4B8}" dt="2024-11-01T14:33:47.501" v="1523" actId="478"/>
          <ac:spMkLst>
            <pc:docMk/>
            <pc:sldMk cId="1916372107" sldId="385"/>
            <ac:spMk id="52" creationId="{E504B4B2-DB40-0326-7927-9045739AEB23}"/>
          </ac:spMkLst>
        </pc:spChg>
        <pc:spChg chg="add mod">
          <ac:chgData name="Lars Björkman" userId="10049411-c5d5-42b6-93f4-7d56d5eee647" providerId="ADAL" clId="{B5F2B4F6-55B1-4A2E-A515-C630D10CF4B8}" dt="2024-11-01T16:13:16.640" v="7753" actId="1038"/>
          <ac:spMkLst>
            <pc:docMk/>
            <pc:sldMk cId="1916372107" sldId="385"/>
            <ac:spMk id="53" creationId="{9EF4688D-8821-213F-99FB-37C6F8C8CF31}"/>
          </ac:spMkLst>
        </pc:spChg>
        <pc:spChg chg="mod">
          <ac:chgData name="Lars Björkman" userId="10049411-c5d5-42b6-93f4-7d56d5eee647" providerId="ADAL" clId="{B5F2B4F6-55B1-4A2E-A515-C630D10CF4B8}" dt="2024-11-02T16:01:05.331" v="9062" actId="1037"/>
          <ac:spMkLst>
            <pc:docMk/>
            <pc:sldMk cId="1916372107" sldId="385"/>
            <ac:spMk id="56" creationId="{CB0DCD5C-BF17-6047-97AF-E12BFFF807A9}"/>
          </ac:spMkLst>
        </pc:spChg>
        <pc:spChg chg="add mod">
          <ac:chgData name="Lars Björkman" userId="10049411-c5d5-42b6-93f4-7d56d5eee647" providerId="ADAL" clId="{B5F2B4F6-55B1-4A2E-A515-C630D10CF4B8}" dt="2024-11-02T15:57:26.703" v="8771" actId="14100"/>
          <ac:spMkLst>
            <pc:docMk/>
            <pc:sldMk cId="1916372107" sldId="385"/>
            <ac:spMk id="62" creationId="{49949E9C-80C2-A292-E330-90D19E55EB51}"/>
          </ac:spMkLst>
        </pc:spChg>
        <pc:spChg chg="add mod">
          <ac:chgData name="Lars Björkman" userId="10049411-c5d5-42b6-93f4-7d56d5eee647" providerId="ADAL" clId="{B5F2B4F6-55B1-4A2E-A515-C630D10CF4B8}" dt="2024-11-02T15:58:51.883" v="8782" actId="693"/>
          <ac:spMkLst>
            <pc:docMk/>
            <pc:sldMk cId="1916372107" sldId="385"/>
            <ac:spMk id="63" creationId="{7F69218C-36D6-A1CE-5B33-BCD5737401F3}"/>
          </ac:spMkLst>
        </pc:spChg>
        <pc:spChg chg="del mod">
          <ac:chgData name="Lars Björkman" userId="10049411-c5d5-42b6-93f4-7d56d5eee647" providerId="ADAL" clId="{B5F2B4F6-55B1-4A2E-A515-C630D10CF4B8}" dt="2024-11-01T15:06:20.863" v="3140" actId="478"/>
          <ac:spMkLst>
            <pc:docMk/>
            <pc:sldMk cId="1916372107" sldId="385"/>
            <ac:spMk id="64" creationId="{82E28D5F-F190-328C-35DA-CA66694C7CE2}"/>
          </ac:spMkLst>
        </pc:spChg>
        <pc:spChg chg="add mod">
          <ac:chgData name="Lars Björkman" userId="10049411-c5d5-42b6-93f4-7d56d5eee647" providerId="ADAL" clId="{B5F2B4F6-55B1-4A2E-A515-C630D10CF4B8}" dt="2024-11-02T15:59:27.869" v="8889" actId="1038"/>
          <ac:spMkLst>
            <pc:docMk/>
            <pc:sldMk cId="1916372107" sldId="385"/>
            <ac:spMk id="66" creationId="{74AE771F-FAEB-F7CE-D499-92DB7BDD0148}"/>
          </ac:spMkLst>
        </pc:spChg>
        <pc:spChg chg="add mod">
          <ac:chgData name="Lars Björkman" userId="10049411-c5d5-42b6-93f4-7d56d5eee647" providerId="ADAL" clId="{B5F2B4F6-55B1-4A2E-A515-C630D10CF4B8}" dt="2024-11-02T16:04:32.132" v="9181" actId="14100"/>
          <ac:spMkLst>
            <pc:docMk/>
            <pc:sldMk cId="1916372107" sldId="385"/>
            <ac:spMk id="68" creationId="{4D5367AD-C72B-C860-0E9C-DE9409226FDE}"/>
          </ac:spMkLst>
        </pc:spChg>
        <pc:spChg chg="add mod">
          <ac:chgData name="Lars Björkman" userId="10049411-c5d5-42b6-93f4-7d56d5eee647" providerId="ADAL" clId="{B5F2B4F6-55B1-4A2E-A515-C630D10CF4B8}" dt="2024-11-02T16:01:05.331" v="9062" actId="1037"/>
          <ac:spMkLst>
            <pc:docMk/>
            <pc:sldMk cId="1916372107" sldId="385"/>
            <ac:spMk id="81" creationId="{31131AD9-C665-DF2D-60FF-9E095E81FF15}"/>
          </ac:spMkLst>
        </pc:spChg>
        <pc:spChg chg="add mod">
          <ac:chgData name="Lars Björkman" userId="10049411-c5d5-42b6-93f4-7d56d5eee647" providerId="ADAL" clId="{B5F2B4F6-55B1-4A2E-A515-C630D10CF4B8}" dt="2024-11-02T16:01:05.331" v="9062" actId="1037"/>
          <ac:spMkLst>
            <pc:docMk/>
            <pc:sldMk cId="1916372107" sldId="385"/>
            <ac:spMk id="93" creationId="{06023A2B-2059-0593-D0F0-A54C781D4284}"/>
          </ac:spMkLst>
        </pc:spChg>
        <pc:spChg chg="mod">
          <ac:chgData name="Lars Björkman" userId="10049411-c5d5-42b6-93f4-7d56d5eee647" providerId="ADAL" clId="{B5F2B4F6-55B1-4A2E-A515-C630D10CF4B8}" dt="2024-11-02T11:45:50.272" v="7854" actId="6549"/>
          <ac:spMkLst>
            <pc:docMk/>
            <pc:sldMk cId="1916372107" sldId="385"/>
            <ac:spMk id="153" creationId="{8AE491B3-0617-AB61-14F5-9CABEFED8AA5}"/>
          </ac:spMkLst>
        </pc:spChg>
        <pc:cxnChg chg="add del mod">
          <ac:chgData name="Lars Björkman" userId="10049411-c5d5-42b6-93f4-7d56d5eee647" providerId="ADAL" clId="{B5F2B4F6-55B1-4A2E-A515-C630D10CF4B8}" dt="2024-11-01T14:38:18.680" v="1753" actId="478"/>
          <ac:cxnSpMkLst>
            <pc:docMk/>
            <pc:sldMk cId="1916372107" sldId="385"/>
            <ac:cxnSpMk id="15" creationId="{AFD4A998-29C2-1924-4415-4868994B1490}"/>
          </ac:cxnSpMkLst>
        </pc:cxnChg>
        <pc:cxnChg chg="add mod">
          <ac:chgData name="Lars Björkman" userId="10049411-c5d5-42b6-93f4-7d56d5eee647" providerId="ADAL" clId="{B5F2B4F6-55B1-4A2E-A515-C630D10CF4B8}" dt="2024-11-01T16:13:16.640" v="7753" actId="1038"/>
          <ac:cxnSpMkLst>
            <pc:docMk/>
            <pc:sldMk cId="1916372107" sldId="385"/>
            <ac:cxnSpMk id="17" creationId="{CA10921C-3BD6-9414-5BF5-1AEB28C18AF2}"/>
          </ac:cxnSpMkLst>
        </pc:cxnChg>
        <pc:cxnChg chg="add mod">
          <ac:chgData name="Lars Björkman" userId="10049411-c5d5-42b6-93f4-7d56d5eee647" providerId="ADAL" clId="{B5F2B4F6-55B1-4A2E-A515-C630D10CF4B8}" dt="2024-11-01T16:13:16.640" v="7753" actId="1038"/>
          <ac:cxnSpMkLst>
            <pc:docMk/>
            <pc:sldMk cId="1916372107" sldId="385"/>
            <ac:cxnSpMk id="18" creationId="{771A9FBA-93F3-78E3-3951-460ACA01CF7A}"/>
          </ac:cxnSpMkLst>
        </pc:cxnChg>
        <pc:cxnChg chg="add mod">
          <ac:chgData name="Lars Björkman" userId="10049411-c5d5-42b6-93f4-7d56d5eee647" providerId="ADAL" clId="{B5F2B4F6-55B1-4A2E-A515-C630D10CF4B8}" dt="2024-11-02T16:01:05.331" v="9062" actId="1037"/>
          <ac:cxnSpMkLst>
            <pc:docMk/>
            <pc:sldMk cId="1916372107" sldId="385"/>
            <ac:cxnSpMk id="19" creationId="{EC374DAF-94A6-C120-AF09-44AFDE83846C}"/>
          </ac:cxnSpMkLst>
        </pc:cxnChg>
        <pc:cxnChg chg="add mod">
          <ac:chgData name="Lars Björkman" userId="10049411-c5d5-42b6-93f4-7d56d5eee647" providerId="ADAL" clId="{B5F2B4F6-55B1-4A2E-A515-C630D10CF4B8}" dt="2024-11-02T16:02:02.571" v="9101" actId="1037"/>
          <ac:cxnSpMkLst>
            <pc:docMk/>
            <pc:sldMk cId="1916372107" sldId="385"/>
            <ac:cxnSpMk id="20" creationId="{7D2D6560-8687-108B-E1BC-7851B91A036B}"/>
          </ac:cxnSpMkLst>
        </pc:cxnChg>
        <pc:cxnChg chg="add mod">
          <ac:chgData name="Lars Björkman" userId="10049411-c5d5-42b6-93f4-7d56d5eee647" providerId="ADAL" clId="{B5F2B4F6-55B1-4A2E-A515-C630D10CF4B8}" dt="2024-11-01T16:13:16.640" v="7753" actId="1038"/>
          <ac:cxnSpMkLst>
            <pc:docMk/>
            <pc:sldMk cId="1916372107" sldId="385"/>
            <ac:cxnSpMk id="22" creationId="{B3F4C904-4C2F-8376-2F13-3D30743FD6B2}"/>
          </ac:cxnSpMkLst>
        </pc:cxnChg>
        <pc:cxnChg chg="add mod">
          <ac:chgData name="Lars Björkman" userId="10049411-c5d5-42b6-93f4-7d56d5eee647" providerId="ADAL" clId="{B5F2B4F6-55B1-4A2E-A515-C630D10CF4B8}" dt="2024-11-01T16:13:16.640" v="7753" actId="1038"/>
          <ac:cxnSpMkLst>
            <pc:docMk/>
            <pc:sldMk cId="1916372107" sldId="385"/>
            <ac:cxnSpMk id="30" creationId="{3D001226-BD41-A85E-B960-0636AB48646A}"/>
          </ac:cxnSpMkLst>
        </pc:cxnChg>
        <pc:cxnChg chg="add mod">
          <ac:chgData name="Lars Björkman" userId="10049411-c5d5-42b6-93f4-7d56d5eee647" providerId="ADAL" clId="{B5F2B4F6-55B1-4A2E-A515-C630D10CF4B8}" dt="2024-11-05T12:05:35.760" v="9321"/>
          <ac:cxnSpMkLst>
            <pc:docMk/>
            <pc:sldMk cId="1916372107" sldId="385"/>
            <ac:cxnSpMk id="31" creationId="{94DC6B9D-35BE-4700-53A3-DED98F4D198D}"/>
          </ac:cxnSpMkLst>
        </pc:cxnChg>
        <pc:cxnChg chg="add mod">
          <ac:chgData name="Lars Björkman" userId="10049411-c5d5-42b6-93f4-7d56d5eee647" providerId="ADAL" clId="{B5F2B4F6-55B1-4A2E-A515-C630D10CF4B8}" dt="2024-11-01T16:13:16.640" v="7753" actId="1038"/>
          <ac:cxnSpMkLst>
            <pc:docMk/>
            <pc:sldMk cId="1916372107" sldId="385"/>
            <ac:cxnSpMk id="37" creationId="{DF32B0F1-E3FA-3CC7-E437-7924C008EDD8}"/>
          </ac:cxnSpMkLst>
        </pc:cxnChg>
        <pc:cxnChg chg="add mod">
          <ac:chgData name="Lars Björkman" userId="10049411-c5d5-42b6-93f4-7d56d5eee647" providerId="ADAL" clId="{B5F2B4F6-55B1-4A2E-A515-C630D10CF4B8}" dt="2024-11-01T16:13:16.640" v="7753" actId="1038"/>
          <ac:cxnSpMkLst>
            <pc:docMk/>
            <pc:sldMk cId="1916372107" sldId="385"/>
            <ac:cxnSpMk id="40" creationId="{086FE336-636E-3AF2-E638-9419C26659AA}"/>
          </ac:cxnSpMkLst>
        </pc:cxnChg>
        <pc:cxnChg chg="del mod">
          <ac:chgData name="Lars Björkman" userId="10049411-c5d5-42b6-93f4-7d56d5eee647" providerId="ADAL" clId="{B5F2B4F6-55B1-4A2E-A515-C630D10CF4B8}" dt="2024-11-01T14:33:47.501" v="1523" actId="478"/>
          <ac:cxnSpMkLst>
            <pc:docMk/>
            <pc:sldMk cId="1916372107" sldId="385"/>
            <ac:cxnSpMk id="40" creationId="{3216E102-A990-2E95-219E-4EDDC85736E3}"/>
          </ac:cxnSpMkLst>
        </pc:cxnChg>
        <pc:cxnChg chg="add mod">
          <ac:chgData name="Lars Björkman" userId="10049411-c5d5-42b6-93f4-7d56d5eee647" providerId="ADAL" clId="{B5F2B4F6-55B1-4A2E-A515-C630D10CF4B8}" dt="2024-11-01T16:13:16.640" v="7753" actId="1038"/>
          <ac:cxnSpMkLst>
            <pc:docMk/>
            <pc:sldMk cId="1916372107" sldId="385"/>
            <ac:cxnSpMk id="41" creationId="{E01715BB-E305-200A-75DC-88F311C9D1E6}"/>
          </ac:cxnSpMkLst>
        </pc:cxnChg>
        <pc:cxnChg chg="add mod">
          <ac:chgData name="Lars Björkman" userId="10049411-c5d5-42b6-93f4-7d56d5eee647" providerId="ADAL" clId="{B5F2B4F6-55B1-4A2E-A515-C630D10CF4B8}" dt="2024-11-01T16:13:16.640" v="7753" actId="1038"/>
          <ac:cxnSpMkLst>
            <pc:docMk/>
            <pc:sldMk cId="1916372107" sldId="385"/>
            <ac:cxnSpMk id="42" creationId="{CE38F689-53D9-046A-8D5A-E1667A8D51D6}"/>
          </ac:cxnSpMkLst>
        </pc:cxnChg>
        <pc:cxnChg chg="add mod">
          <ac:chgData name="Lars Björkman" userId="10049411-c5d5-42b6-93f4-7d56d5eee647" providerId="ADAL" clId="{B5F2B4F6-55B1-4A2E-A515-C630D10CF4B8}" dt="2024-11-02T16:01:05.331" v="9062" actId="1037"/>
          <ac:cxnSpMkLst>
            <pc:docMk/>
            <pc:sldMk cId="1916372107" sldId="385"/>
            <ac:cxnSpMk id="45" creationId="{EDF02ADC-44A7-7CB4-4F0F-FA2543848AEA}"/>
          </ac:cxnSpMkLst>
        </pc:cxnChg>
        <pc:cxnChg chg="mod">
          <ac:chgData name="Lars Björkman" userId="10049411-c5d5-42b6-93f4-7d56d5eee647" providerId="ADAL" clId="{B5F2B4F6-55B1-4A2E-A515-C630D10CF4B8}" dt="2024-11-02T16:01:05.331" v="9062" actId="1037"/>
          <ac:cxnSpMkLst>
            <pc:docMk/>
            <pc:sldMk cId="1916372107" sldId="385"/>
            <ac:cxnSpMk id="47" creationId="{514A9F3F-B6C7-CA3C-4BCF-0B032BA0142D}"/>
          </ac:cxnSpMkLst>
        </pc:cxnChg>
        <pc:cxnChg chg="add mod">
          <ac:chgData name="Lars Björkman" userId="10049411-c5d5-42b6-93f4-7d56d5eee647" providerId="ADAL" clId="{B5F2B4F6-55B1-4A2E-A515-C630D10CF4B8}" dt="2024-11-01T16:13:16.640" v="7753" actId="1038"/>
          <ac:cxnSpMkLst>
            <pc:docMk/>
            <pc:sldMk cId="1916372107" sldId="385"/>
            <ac:cxnSpMk id="49" creationId="{F367A18B-CA8C-3180-15AD-00D87C7776E3}"/>
          </ac:cxnSpMkLst>
        </pc:cxnChg>
        <pc:cxnChg chg="add mod">
          <ac:chgData name="Lars Björkman" userId="10049411-c5d5-42b6-93f4-7d56d5eee647" providerId="ADAL" clId="{B5F2B4F6-55B1-4A2E-A515-C630D10CF4B8}" dt="2024-11-01T16:13:16.640" v="7753" actId="1038"/>
          <ac:cxnSpMkLst>
            <pc:docMk/>
            <pc:sldMk cId="1916372107" sldId="385"/>
            <ac:cxnSpMk id="50" creationId="{2524BC4D-B8C7-3695-6FC5-4775BF1A364E}"/>
          </ac:cxnSpMkLst>
        </pc:cxnChg>
        <pc:cxnChg chg="add mod">
          <ac:chgData name="Lars Björkman" userId="10049411-c5d5-42b6-93f4-7d56d5eee647" providerId="ADAL" clId="{B5F2B4F6-55B1-4A2E-A515-C630D10CF4B8}" dt="2024-11-02T16:02:38.379" v="9155" actId="1038"/>
          <ac:cxnSpMkLst>
            <pc:docMk/>
            <pc:sldMk cId="1916372107" sldId="385"/>
            <ac:cxnSpMk id="54" creationId="{575C7223-A646-F367-1EA3-111CCF53A244}"/>
          </ac:cxnSpMkLst>
        </pc:cxnChg>
        <pc:cxnChg chg="del mod">
          <ac:chgData name="Lars Björkman" userId="10049411-c5d5-42b6-93f4-7d56d5eee647" providerId="ADAL" clId="{B5F2B4F6-55B1-4A2E-A515-C630D10CF4B8}" dt="2024-11-01T14:33:47.501" v="1523" actId="478"/>
          <ac:cxnSpMkLst>
            <pc:docMk/>
            <pc:sldMk cId="1916372107" sldId="385"/>
            <ac:cxnSpMk id="55" creationId="{221E3BEC-8BD4-BF04-084D-FFAA0263A8E7}"/>
          </ac:cxnSpMkLst>
        </pc:cxnChg>
        <pc:cxnChg chg="add mod">
          <ac:chgData name="Lars Björkman" userId="10049411-c5d5-42b6-93f4-7d56d5eee647" providerId="ADAL" clId="{B5F2B4F6-55B1-4A2E-A515-C630D10CF4B8}" dt="2024-11-02T16:01:46.506" v="9097" actId="1038"/>
          <ac:cxnSpMkLst>
            <pc:docMk/>
            <pc:sldMk cId="1916372107" sldId="385"/>
            <ac:cxnSpMk id="55" creationId="{5ECBA7D0-043C-20CF-A33D-355FFE03D538}"/>
          </ac:cxnSpMkLst>
        </pc:cxnChg>
        <pc:cxnChg chg="del mod">
          <ac:chgData name="Lars Björkman" userId="10049411-c5d5-42b6-93f4-7d56d5eee647" providerId="ADAL" clId="{B5F2B4F6-55B1-4A2E-A515-C630D10CF4B8}" dt="2024-11-01T14:29:50.436" v="1241" actId="478"/>
          <ac:cxnSpMkLst>
            <pc:docMk/>
            <pc:sldMk cId="1916372107" sldId="385"/>
            <ac:cxnSpMk id="57" creationId="{3A8A34DD-A699-4E30-9231-A45743F53D6E}"/>
          </ac:cxnSpMkLst>
        </pc:cxnChg>
        <pc:cxnChg chg="add mod">
          <ac:chgData name="Lars Björkman" userId="10049411-c5d5-42b6-93f4-7d56d5eee647" providerId="ADAL" clId="{B5F2B4F6-55B1-4A2E-A515-C630D10CF4B8}" dt="2024-11-01T16:13:16.640" v="7753" actId="1038"/>
          <ac:cxnSpMkLst>
            <pc:docMk/>
            <pc:sldMk cId="1916372107" sldId="385"/>
            <ac:cxnSpMk id="57" creationId="{5AF98D3D-D736-168C-7C26-E595F66DB8F0}"/>
          </ac:cxnSpMkLst>
        </pc:cxnChg>
        <pc:cxnChg chg="add mod">
          <ac:chgData name="Lars Björkman" userId="10049411-c5d5-42b6-93f4-7d56d5eee647" providerId="ADAL" clId="{B5F2B4F6-55B1-4A2E-A515-C630D10CF4B8}" dt="2024-11-05T12:11:28.331" v="9404" actId="14100"/>
          <ac:cxnSpMkLst>
            <pc:docMk/>
            <pc:sldMk cId="1916372107" sldId="385"/>
            <ac:cxnSpMk id="58" creationId="{B02258EB-3CA5-62BC-A500-F60F464FF121}"/>
          </ac:cxnSpMkLst>
        </pc:cxnChg>
        <pc:cxnChg chg="mod">
          <ac:chgData name="Lars Björkman" userId="10049411-c5d5-42b6-93f4-7d56d5eee647" providerId="ADAL" clId="{B5F2B4F6-55B1-4A2E-A515-C630D10CF4B8}" dt="2024-11-02T16:01:05.331" v="9062" actId="1037"/>
          <ac:cxnSpMkLst>
            <pc:docMk/>
            <pc:sldMk cId="1916372107" sldId="385"/>
            <ac:cxnSpMk id="59" creationId="{E17DFD64-CD92-1F00-7A3B-A8278B38935C}"/>
          </ac:cxnSpMkLst>
        </pc:cxnChg>
        <pc:cxnChg chg="mod">
          <ac:chgData name="Lars Björkman" userId="10049411-c5d5-42b6-93f4-7d56d5eee647" providerId="ADAL" clId="{B5F2B4F6-55B1-4A2E-A515-C630D10CF4B8}" dt="2024-11-02T16:01:05.331" v="9062" actId="1037"/>
          <ac:cxnSpMkLst>
            <pc:docMk/>
            <pc:sldMk cId="1916372107" sldId="385"/>
            <ac:cxnSpMk id="60" creationId="{24AF7F80-BE27-A4DD-B4CE-527AE439B2B8}"/>
          </ac:cxnSpMkLst>
        </pc:cxnChg>
        <pc:cxnChg chg="del mod">
          <ac:chgData name="Lars Björkman" userId="10049411-c5d5-42b6-93f4-7d56d5eee647" providerId="ADAL" clId="{B5F2B4F6-55B1-4A2E-A515-C630D10CF4B8}" dt="2024-11-01T15:06:26.734" v="3141" actId="478"/>
          <ac:cxnSpMkLst>
            <pc:docMk/>
            <pc:sldMk cId="1916372107" sldId="385"/>
            <ac:cxnSpMk id="61" creationId="{2D675008-A73B-6FB4-44C9-35F5DADED969}"/>
          </ac:cxnSpMkLst>
        </pc:cxnChg>
        <pc:cxnChg chg="add mod">
          <ac:chgData name="Lars Björkman" userId="10049411-c5d5-42b6-93f4-7d56d5eee647" providerId="ADAL" clId="{B5F2B4F6-55B1-4A2E-A515-C630D10CF4B8}" dt="2024-11-01T16:13:16.640" v="7753" actId="1038"/>
          <ac:cxnSpMkLst>
            <pc:docMk/>
            <pc:sldMk cId="1916372107" sldId="385"/>
            <ac:cxnSpMk id="61" creationId="{E603D126-C3F3-639F-FF1E-7627D4324D73}"/>
          </ac:cxnSpMkLst>
        </pc:cxnChg>
        <pc:cxnChg chg="del mod">
          <ac:chgData name="Lars Björkman" userId="10049411-c5d5-42b6-93f4-7d56d5eee647" providerId="ADAL" clId="{B5F2B4F6-55B1-4A2E-A515-C630D10CF4B8}" dt="2024-11-01T15:06:16.130" v="3139" actId="478"/>
          <ac:cxnSpMkLst>
            <pc:docMk/>
            <pc:sldMk cId="1916372107" sldId="385"/>
            <ac:cxnSpMk id="62" creationId="{A8B8CA51-B3E5-5B4E-1229-0A9005B9AC0E}"/>
          </ac:cxnSpMkLst>
        </pc:cxnChg>
        <pc:cxnChg chg="del mod">
          <ac:chgData name="Lars Björkman" userId="10049411-c5d5-42b6-93f4-7d56d5eee647" providerId="ADAL" clId="{B5F2B4F6-55B1-4A2E-A515-C630D10CF4B8}" dt="2024-11-01T15:47:54.932" v="6042" actId="478"/>
          <ac:cxnSpMkLst>
            <pc:docMk/>
            <pc:sldMk cId="1916372107" sldId="385"/>
            <ac:cxnSpMk id="63" creationId="{721BF894-2516-5C66-99ED-98D0F37A2D63}"/>
          </ac:cxnSpMkLst>
        </pc:cxnChg>
        <pc:cxnChg chg="add mod">
          <ac:chgData name="Lars Björkman" userId="10049411-c5d5-42b6-93f4-7d56d5eee647" providerId="ADAL" clId="{B5F2B4F6-55B1-4A2E-A515-C630D10CF4B8}" dt="2024-11-05T12:11:20.162" v="9403" actId="14100"/>
          <ac:cxnSpMkLst>
            <pc:docMk/>
            <pc:sldMk cId="1916372107" sldId="385"/>
            <ac:cxnSpMk id="64" creationId="{90C69E95-250F-5EB3-7881-612FF8C767F7}"/>
          </ac:cxnSpMkLst>
        </pc:cxnChg>
        <pc:cxnChg chg="add mod">
          <ac:chgData name="Lars Björkman" userId="10049411-c5d5-42b6-93f4-7d56d5eee647" providerId="ADAL" clId="{B5F2B4F6-55B1-4A2E-A515-C630D10CF4B8}" dt="2024-11-01T16:13:16.640" v="7753" actId="1038"/>
          <ac:cxnSpMkLst>
            <pc:docMk/>
            <pc:sldMk cId="1916372107" sldId="385"/>
            <ac:cxnSpMk id="65" creationId="{58495FF6-3837-7C94-E73B-19B46378E942}"/>
          </ac:cxnSpMkLst>
        </pc:cxnChg>
        <pc:cxnChg chg="add mod">
          <ac:chgData name="Lars Björkman" userId="10049411-c5d5-42b6-93f4-7d56d5eee647" providerId="ADAL" clId="{B5F2B4F6-55B1-4A2E-A515-C630D10CF4B8}" dt="2024-11-01T16:13:16.640" v="7753" actId="1038"/>
          <ac:cxnSpMkLst>
            <pc:docMk/>
            <pc:sldMk cId="1916372107" sldId="385"/>
            <ac:cxnSpMk id="67" creationId="{1E0D68A7-8A43-8C7E-DE24-91F758BD632F}"/>
          </ac:cxnSpMkLst>
        </pc:cxnChg>
        <pc:cxnChg chg="add mod">
          <ac:chgData name="Lars Björkman" userId="10049411-c5d5-42b6-93f4-7d56d5eee647" providerId="ADAL" clId="{B5F2B4F6-55B1-4A2E-A515-C630D10CF4B8}" dt="2024-11-01T16:13:16.640" v="7753" actId="1038"/>
          <ac:cxnSpMkLst>
            <pc:docMk/>
            <pc:sldMk cId="1916372107" sldId="385"/>
            <ac:cxnSpMk id="70" creationId="{902F340D-9F76-3965-510C-AB4057B14C2E}"/>
          </ac:cxnSpMkLst>
        </pc:cxnChg>
        <pc:cxnChg chg="add mod">
          <ac:chgData name="Lars Björkman" userId="10049411-c5d5-42b6-93f4-7d56d5eee647" providerId="ADAL" clId="{B5F2B4F6-55B1-4A2E-A515-C630D10CF4B8}" dt="2024-11-01T16:13:16.640" v="7753" actId="1038"/>
          <ac:cxnSpMkLst>
            <pc:docMk/>
            <pc:sldMk cId="1916372107" sldId="385"/>
            <ac:cxnSpMk id="75" creationId="{C8DF1229-C58A-0D86-A30C-1E97698C127E}"/>
          </ac:cxnSpMkLst>
        </pc:cxnChg>
        <pc:cxnChg chg="add mod">
          <ac:chgData name="Lars Björkman" userId="10049411-c5d5-42b6-93f4-7d56d5eee647" providerId="ADAL" clId="{B5F2B4F6-55B1-4A2E-A515-C630D10CF4B8}" dt="2024-11-02T16:01:05.331" v="9062" actId="1037"/>
          <ac:cxnSpMkLst>
            <pc:docMk/>
            <pc:sldMk cId="1916372107" sldId="385"/>
            <ac:cxnSpMk id="83" creationId="{7C6CE3AE-8241-80E3-D0FA-A4EFDFA90359}"/>
          </ac:cxnSpMkLst>
        </pc:cxnChg>
        <pc:cxnChg chg="add mod">
          <ac:chgData name="Lars Björkman" userId="10049411-c5d5-42b6-93f4-7d56d5eee647" providerId="ADAL" clId="{B5F2B4F6-55B1-4A2E-A515-C630D10CF4B8}" dt="2024-11-02T16:02:11.462" v="9102" actId="14100"/>
          <ac:cxnSpMkLst>
            <pc:docMk/>
            <pc:sldMk cId="1916372107" sldId="385"/>
            <ac:cxnSpMk id="86" creationId="{D514C099-8E11-3572-A4CF-734293EE885D}"/>
          </ac:cxnSpMkLst>
        </pc:cxnChg>
        <pc:cxnChg chg="add mod">
          <ac:chgData name="Lars Björkman" userId="10049411-c5d5-42b6-93f4-7d56d5eee647" providerId="ADAL" clId="{B5F2B4F6-55B1-4A2E-A515-C630D10CF4B8}" dt="2024-11-01T16:13:16.640" v="7753" actId="1038"/>
          <ac:cxnSpMkLst>
            <pc:docMk/>
            <pc:sldMk cId="1916372107" sldId="385"/>
            <ac:cxnSpMk id="89" creationId="{617F5E9D-73DE-7B8C-9BD1-7DD1D45B0B29}"/>
          </ac:cxnSpMkLst>
        </pc:cxnChg>
        <pc:cxnChg chg="add mod">
          <ac:chgData name="Lars Björkman" userId="10049411-c5d5-42b6-93f4-7d56d5eee647" providerId="ADAL" clId="{B5F2B4F6-55B1-4A2E-A515-C630D10CF4B8}" dt="2024-11-02T16:03:02.688" v="9164" actId="1037"/>
          <ac:cxnSpMkLst>
            <pc:docMk/>
            <pc:sldMk cId="1916372107" sldId="385"/>
            <ac:cxnSpMk id="94" creationId="{B4907B70-519E-3CD8-0C3B-72F9BD22239C}"/>
          </ac:cxnSpMkLst>
        </pc:cxnChg>
        <pc:cxnChg chg="add mod">
          <ac:chgData name="Lars Björkman" userId="10049411-c5d5-42b6-93f4-7d56d5eee647" providerId="ADAL" clId="{B5F2B4F6-55B1-4A2E-A515-C630D10CF4B8}" dt="2024-11-05T12:07:57.803" v="9346" actId="1037"/>
          <ac:cxnSpMkLst>
            <pc:docMk/>
            <pc:sldMk cId="1916372107" sldId="385"/>
            <ac:cxnSpMk id="108" creationId="{6DA8C75D-A622-FC7A-21FE-2596266E4E94}"/>
          </ac:cxnSpMkLst>
        </pc:cxnChg>
        <pc:cxnChg chg="add mod">
          <ac:chgData name="Lars Björkman" userId="10049411-c5d5-42b6-93f4-7d56d5eee647" providerId="ADAL" clId="{B5F2B4F6-55B1-4A2E-A515-C630D10CF4B8}" dt="2024-11-05T12:07:20.909" v="9327" actId="1037"/>
          <ac:cxnSpMkLst>
            <pc:docMk/>
            <pc:sldMk cId="1916372107" sldId="385"/>
            <ac:cxnSpMk id="113" creationId="{512930E6-DEFA-40F0-752F-4412C35659DC}"/>
          </ac:cxnSpMkLst>
        </pc:cxnChg>
        <pc:cxnChg chg="add mod">
          <ac:chgData name="Lars Björkman" userId="10049411-c5d5-42b6-93f4-7d56d5eee647" providerId="ADAL" clId="{B5F2B4F6-55B1-4A2E-A515-C630D10CF4B8}" dt="2024-11-01T16:13:16.640" v="7753" actId="1038"/>
          <ac:cxnSpMkLst>
            <pc:docMk/>
            <pc:sldMk cId="1916372107" sldId="385"/>
            <ac:cxnSpMk id="119" creationId="{2F8373B2-00B2-E724-D7A2-6DD85C8DCCF0}"/>
          </ac:cxnSpMkLst>
        </pc:cxnChg>
        <pc:cxnChg chg="add mod">
          <ac:chgData name="Lars Björkman" userId="10049411-c5d5-42b6-93f4-7d56d5eee647" providerId="ADAL" clId="{B5F2B4F6-55B1-4A2E-A515-C630D10CF4B8}" dt="2024-11-05T12:08:27.096" v="9398" actId="1037"/>
          <ac:cxnSpMkLst>
            <pc:docMk/>
            <pc:sldMk cId="1916372107" sldId="385"/>
            <ac:cxnSpMk id="121" creationId="{7FA4623D-D905-29F8-108A-C713471135E5}"/>
          </ac:cxnSpMkLst>
        </pc:cxnChg>
        <pc:cxnChg chg="add mod">
          <ac:chgData name="Lars Björkman" userId="10049411-c5d5-42b6-93f4-7d56d5eee647" providerId="ADAL" clId="{B5F2B4F6-55B1-4A2E-A515-C630D10CF4B8}" dt="2024-11-05T10:28:19.107" v="9262" actId="1037"/>
          <ac:cxnSpMkLst>
            <pc:docMk/>
            <pc:sldMk cId="1916372107" sldId="385"/>
            <ac:cxnSpMk id="123" creationId="{A0901480-CD93-8057-3C3F-677B50D74124}"/>
          </ac:cxnSpMkLst>
        </pc:cxnChg>
      </pc:sldChg>
      <pc:sldChg chg="del">
        <pc:chgData name="Lars Björkman" userId="10049411-c5d5-42b6-93f4-7d56d5eee647" providerId="ADAL" clId="{B5F2B4F6-55B1-4A2E-A515-C630D10CF4B8}" dt="2024-11-05T12:09:48.691" v="9399" actId="47"/>
        <pc:sldMkLst>
          <pc:docMk/>
          <pc:sldMk cId="2524691057" sldId="386"/>
        </pc:sldMkLst>
      </pc:sldChg>
      <pc:sldChg chg="add del">
        <pc:chgData name="Lars Björkman" userId="10049411-c5d5-42b6-93f4-7d56d5eee647" providerId="ADAL" clId="{B5F2B4F6-55B1-4A2E-A515-C630D10CF4B8}" dt="2024-11-05T12:05:16.032" v="9320"/>
        <pc:sldMkLst>
          <pc:docMk/>
          <pc:sldMk cId="3323018486" sldId="387"/>
        </pc:sldMkLst>
      </pc:sldChg>
    </pc:docChg>
  </pc:docChgLst>
  <pc:docChgLst>
    <pc:chgData name="Lars Björkman" userId="10049411-c5d5-42b6-93f4-7d56d5eee647" providerId="ADAL" clId="{2B91DB0E-B856-4096-9CD0-505D838B6FA9}"/>
    <pc:docChg chg="delSld modSld">
      <pc:chgData name="Lars Björkman" userId="10049411-c5d5-42b6-93f4-7d56d5eee647" providerId="ADAL" clId="{2B91DB0E-B856-4096-9CD0-505D838B6FA9}" dt="2024-11-01T13:49:22.662" v="20" actId="20577"/>
      <pc:docMkLst>
        <pc:docMk/>
      </pc:docMkLst>
      <pc:sldChg chg="del">
        <pc:chgData name="Lars Björkman" userId="10049411-c5d5-42b6-93f4-7d56d5eee647" providerId="ADAL" clId="{2B91DB0E-B856-4096-9CD0-505D838B6FA9}" dt="2024-11-01T13:48:23.608" v="0" actId="47"/>
        <pc:sldMkLst>
          <pc:docMk/>
          <pc:sldMk cId="2127513446" sldId="383"/>
        </pc:sldMkLst>
      </pc:sldChg>
      <pc:sldChg chg="modSp mod">
        <pc:chgData name="Lars Björkman" userId="10049411-c5d5-42b6-93f4-7d56d5eee647" providerId="ADAL" clId="{2B91DB0E-B856-4096-9CD0-505D838B6FA9}" dt="2024-11-01T13:49:22.662" v="20" actId="20577"/>
        <pc:sldMkLst>
          <pc:docMk/>
          <pc:sldMk cId="1746825441" sldId="384"/>
        </pc:sldMkLst>
        <pc:spChg chg="mod">
          <ac:chgData name="Lars Björkman" userId="10049411-c5d5-42b6-93f4-7d56d5eee647" providerId="ADAL" clId="{2B91DB0E-B856-4096-9CD0-505D838B6FA9}" dt="2024-11-01T13:49:22.662" v="20" actId="20577"/>
          <ac:spMkLst>
            <pc:docMk/>
            <pc:sldMk cId="1746825441" sldId="384"/>
            <ac:spMk id="153" creationId="{5A06133F-4C16-73C2-3257-44EBAD4E2814}"/>
          </ac:spMkLst>
        </pc:spChg>
      </pc:sldChg>
    </pc:docChg>
  </pc:docChgLst>
  <pc:docChgLst>
    <pc:chgData name="Jerker Ardnor" userId="S::jerker.ardnor_rejlers.se#ext#@stadsnatsforeningen.onmicrosoft.com::c8331ea7-c2f3-4b4c-a50c-f773d779fde4" providerId="AD" clId="Web-{BC9E4AB2-52F8-C6DF-B69E-7F784C4ED75D}"/>
    <pc:docChg chg="modSld">
      <pc:chgData name="Jerker Ardnor" userId="S::jerker.ardnor_rejlers.se#ext#@stadsnatsforeningen.onmicrosoft.com::c8331ea7-c2f3-4b4c-a50c-f773d779fde4" providerId="AD" clId="Web-{BC9E4AB2-52F8-C6DF-B69E-7F784C4ED75D}" dt="2024-11-05T09:13:34.394" v="9" actId="20577"/>
      <pc:docMkLst>
        <pc:docMk/>
      </pc:docMkLst>
      <pc:sldChg chg="modSp">
        <pc:chgData name="Jerker Ardnor" userId="S::jerker.ardnor_rejlers.se#ext#@stadsnatsforeningen.onmicrosoft.com::c8331ea7-c2f3-4b4c-a50c-f773d779fde4" providerId="AD" clId="Web-{BC9E4AB2-52F8-C6DF-B69E-7F784C4ED75D}" dt="2024-11-05T09:13:34.394" v="9" actId="20577"/>
        <pc:sldMkLst>
          <pc:docMk/>
          <pc:sldMk cId="2524691057" sldId="386"/>
        </pc:sldMkLst>
        <pc:spChg chg="mod">
          <ac:chgData name="Jerker Ardnor" userId="S::jerker.ardnor_rejlers.se#ext#@stadsnatsforeningen.onmicrosoft.com::c8331ea7-c2f3-4b4c-a50c-f773d779fde4" providerId="AD" clId="Web-{BC9E4AB2-52F8-C6DF-B69E-7F784C4ED75D}" dt="2024-11-05T09:13:34.394" v="9" actId="20577"/>
          <ac:spMkLst>
            <pc:docMk/>
            <pc:sldMk cId="2524691057" sldId="386"/>
            <ac:spMk id="31" creationId="{E56BAD86-119D-81C7-F708-58502EA165F3}"/>
          </ac:spMkLst>
        </pc:spChg>
      </pc:sldChg>
    </pc:docChg>
  </pc:docChgLst>
  <pc:docChgLst>
    <pc:chgData name="Lars Björkman" userId="10049411-c5d5-42b6-93f4-7d56d5eee647" providerId="ADAL" clId="{DEB96E3D-4D97-482F-9D4E-A3786814B178}"/>
    <pc:docChg chg="modSld">
      <pc:chgData name="Lars Björkman" userId="10049411-c5d5-42b6-93f4-7d56d5eee647" providerId="ADAL" clId="{DEB96E3D-4D97-482F-9D4E-A3786814B178}" dt="2024-11-26T18:03:31.330" v="13" actId="255"/>
      <pc:docMkLst>
        <pc:docMk/>
      </pc:docMkLst>
      <pc:sldChg chg="modSp mod">
        <pc:chgData name="Lars Björkman" userId="10049411-c5d5-42b6-93f4-7d56d5eee647" providerId="ADAL" clId="{DEB96E3D-4D97-482F-9D4E-A3786814B178}" dt="2024-11-26T18:03:31.330" v="13" actId="255"/>
        <pc:sldMkLst>
          <pc:docMk/>
          <pc:sldMk cId="1916372107" sldId="385"/>
        </pc:sldMkLst>
        <pc:spChg chg="mod">
          <ac:chgData name="Lars Björkman" userId="10049411-c5d5-42b6-93f4-7d56d5eee647" providerId="ADAL" clId="{DEB96E3D-4D97-482F-9D4E-A3786814B178}" dt="2024-11-26T18:03:31.330" v="13" actId="255"/>
          <ac:spMkLst>
            <pc:docMk/>
            <pc:sldMk cId="1916372107" sldId="385"/>
            <ac:spMk id="153" creationId="{8AE491B3-0617-AB61-14F5-9CABEFED8AA5}"/>
          </ac:spMkLst>
        </pc:spChg>
      </pc:sldChg>
    </pc:docChg>
  </pc:docChgLst>
  <pc:docChgLst>
    <pc:chgData name="Lars Björkman" userId="10049411-c5d5-42b6-93f4-7d56d5eee647" providerId="ADAL" clId="{11E4A439-D5E8-4063-AD6F-DF1F282B390C}"/>
    <pc:docChg chg="undo custSel addSld delSld modSld">
      <pc:chgData name="Lars Björkman" userId="10049411-c5d5-42b6-93f4-7d56d5eee647" providerId="ADAL" clId="{11E4A439-D5E8-4063-AD6F-DF1F282B390C}" dt="2024-11-01T13:46:56.055" v="3256" actId="2696"/>
      <pc:docMkLst>
        <pc:docMk/>
      </pc:docMkLst>
      <pc:sldChg chg="del">
        <pc:chgData name="Lars Björkman" userId="10049411-c5d5-42b6-93f4-7d56d5eee647" providerId="ADAL" clId="{11E4A439-D5E8-4063-AD6F-DF1F282B390C}" dt="2024-10-04T07:22:24.289" v="0" actId="47"/>
        <pc:sldMkLst>
          <pc:docMk/>
          <pc:sldMk cId="1169691364" sldId="256"/>
        </pc:sldMkLst>
      </pc:sldChg>
      <pc:sldChg chg="del">
        <pc:chgData name="Lars Björkman" userId="10049411-c5d5-42b6-93f4-7d56d5eee647" providerId="ADAL" clId="{11E4A439-D5E8-4063-AD6F-DF1F282B390C}" dt="2024-10-04T07:23:12.266" v="1" actId="47"/>
        <pc:sldMkLst>
          <pc:docMk/>
          <pc:sldMk cId="370608747" sldId="257"/>
        </pc:sldMkLst>
      </pc:sldChg>
      <pc:sldChg chg="del">
        <pc:chgData name="Lars Björkman" userId="10049411-c5d5-42b6-93f4-7d56d5eee647" providerId="ADAL" clId="{11E4A439-D5E8-4063-AD6F-DF1F282B390C}" dt="2024-10-04T07:22:24.289" v="0" actId="47"/>
        <pc:sldMkLst>
          <pc:docMk/>
          <pc:sldMk cId="589407322" sldId="266"/>
        </pc:sldMkLst>
      </pc:sldChg>
      <pc:sldChg chg="del">
        <pc:chgData name="Lars Björkman" userId="10049411-c5d5-42b6-93f4-7d56d5eee647" providerId="ADAL" clId="{11E4A439-D5E8-4063-AD6F-DF1F282B390C}" dt="2024-10-04T07:22:24.289" v="0" actId="47"/>
        <pc:sldMkLst>
          <pc:docMk/>
          <pc:sldMk cId="4002762183" sldId="267"/>
        </pc:sldMkLst>
      </pc:sldChg>
      <pc:sldChg chg="del">
        <pc:chgData name="Lars Björkman" userId="10049411-c5d5-42b6-93f4-7d56d5eee647" providerId="ADAL" clId="{11E4A439-D5E8-4063-AD6F-DF1F282B390C}" dt="2024-10-04T07:22:24.289" v="0" actId="47"/>
        <pc:sldMkLst>
          <pc:docMk/>
          <pc:sldMk cId="403830664" sldId="268"/>
        </pc:sldMkLst>
      </pc:sldChg>
      <pc:sldChg chg="del">
        <pc:chgData name="Lars Björkman" userId="10049411-c5d5-42b6-93f4-7d56d5eee647" providerId="ADAL" clId="{11E4A439-D5E8-4063-AD6F-DF1F282B390C}" dt="2024-10-04T07:22:24.289" v="0" actId="47"/>
        <pc:sldMkLst>
          <pc:docMk/>
          <pc:sldMk cId="1137298284" sldId="271"/>
        </pc:sldMkLst>
      </pc:sldChg>
      <pc:sldChg chg="del">
        <pc:chgData name="Lars Björkman" userId="10049411-c5d5-42b6-93f4-7d56d5eee647" providerId="ADAL" clId="{11E4A439-D5E8-4063-AD6F-DF1F282B390C}" dt="2024-10-04T07:22:24.289" v="0" actId="47"/>
        <pc:sldMkLst>
          <pc:docMk/>
          <pc:sldMk cId="2581789318" sldId="278"/>
        </pc:sldMkLst>
      </pc:sldChg>
      <pc:sldChg chg="del">
        <pc:chgData name="Lars Björkman" userId="10049411-c5d5-42b6-93f4-7d56d5eee647" providerId="ADAL" clId="{11E4A439-D5E8-4063-AD6F-DF1F282B390C}" dt="2024-10-04T07:22:24.289" v="0" actId="47"/>
        <pc:sldMkLst>
          <pc:docMk/>
          <pc:sldMk cId="3581656479" sldId="279"/>
        </pc:sldMkLst>
      </pc:sldChg>
      <pc:sldChg chg="del">
        <pc:chgData name="Lars Björkman" userId="10049411-c5d5-42b6-93f4-7d56d5eee647" providerId="ADAL" clId="{11E4A439-D5E8-4063-AD6F-DF1F282B390C}" dt="2024-10-04T07:22:24.289" v="0" actId="47"/>
        <pc:sldMkLst>
          <pc:docMk/>
          <pc:sldMk cId="2677031635" sldId="280"/>
        </pc:sldMkLst>
      </pc:sldChg>
      <pc:sldChg chg="del">
        <pc:chgData name="Lars Björkman" userId="10049411-c5d5-42b6-93f4-7d56d5eee647" providerId="ADAL" clId="{11E4A439-D5E8-4063-AD6F-DF1F282B390C}" dt="2024-10-04T07:22:24.289" v="0" actId="47"/>
        <pc:sldMkLst>
          <pc:docMk/>
          <pc:sldMk cId="1518821111" sldId="285"/>
        </pc:sldMkLst>
      </pc:sldChg>
      <pc:sldChg chg="modSp del mod">
        <pc:chgData name="Lars Björkman" userId="10049411-c5d5-42b6-93f4-7d56d5eee647" providerId="ADAL" clId="{11E4A439-D5E8-4063-AD6F-DF1F282B390C}" dt="2024-10-04T08:27:14.815" v="1844" actId="47"/>
        <pc:sldMkLst>
          <pc:docMk/>
          <pc:sldMk cId="3521484618" sldId="298"/>
        </pc:sldMkLst>
        <pc:graphicFrameChg chg="modGraphic">
          <ac:chgData name="Lars Björkman" userId="10049411-c5d5-42b6-93f4-7d56d5eee647" providerId="ADAL" clId="{11E4A439-D5E8-4063-AD6F-DF1F282B390C}" dt="2024-10-04T07:24:24.140" v="2" actId="207"/>
          <ac:graphicFrameMkLst>
            <pc:docMk/>
            <pc:sldMk cId="3521484618" sldId="298"/>
            <ac:graphicFrameMk id="95" creationId="{00000000-0000-0000-0000-000000000000}"/>
          </ac:graphicFrameMkLst>
        </pc:graphicFrameChg>
      </pc:sldChg>
      <pc:sldChg chg="del">
        <pc:chgData name="Lars Björkman" userId="10049411-c5d5-42b6-93f4-7d56d5eee647" providerId="ADAL" clId="{11E4A439-D5E8-4063-AD6F-DF1F282B390C}" dt="2024-10-04T07:22:24.289" v="0" actId="47"/>
        <pc:sldMkLst>
          <pc:docMk/>
          <pc:sldMk cId="2470898784" sldId="303"/>
        </pc:sldMkLst>
      </pc:sldChg>
      <pc:sldChg chg="del">
        <pc:chgData name="Lars Björkman" userId="10049411-c5d5-42b6-93f4-7d56d5eee647" providerId="ADAL" clId="{11E4A439-D5E8-4063-AD6F-DF1F282B390C}" dt="2024-10-04T07:22:24.289" v="0" actId="47"/>
        <pc:sldMkLst>
          <pc:docMk/>
          <pc:sldMk cId="665680301" sldId="308"/>
        </pc:sldMkLst>
      </pc:sldChg>
      <pc:sldChg chg="del">
        <pc:chgData name="Lars Björkman" userId="10049411-c5d5-42b6-93f4-7d56d5eee647" providerId="ADAL" clId="{11E4A439-D5E8-4063-AD6F-DF1F282B390C}" dt="2024-10-04T07:23:12.266" v="1" actId="47"/>
        <pc:sldMkLst>
          <pc:docMk/>
          <pc:sldMk cId="938103167" sldId="309"/>
        </pc:sldMkLst>
      </pc:sldChg>
      <pc:sldChg chg="del">
        <pc:chgData name="Lars Björkman" userId="10049411-c5d5-42b6-93f4-7d56d5eee647" providerId="ADAL" clId="{11E4A439-D5E8-4063-AD6F-DF1F282B390C}" dt="2024-10-04T07:22:24.289" v="0" actId="47"/>
        <pc:sldMkLst>
          <pc:docMk/>
          <pc:sldMk cId="1835481362" sldId="312"/>
        </pc:sldMkLst>
      </pc:sldChg>
      <pc:sldChg chg="del">
        <pc:chgData name="Lars Björkman" userId="10049411-c5d5-42b6-93f4-7d56d5eee647" providerId="ADAL" clId="{11E4A439-D5E8-4063-AD6F-DF1F282B390C}" dt="2024-10-04T07:22:24.289" v="0" actId="47"/>
        <pc:sldMkLst>
          <pc:docMk/>
          <pc:sldMk cId="525706207" sldId="318"/>
        </pc:sldMkLst>
      </pc:sldChg>
      <pc:sldChg chg="del">
        <pc:chgData name="Lars Björkman" userId="10049411-c5d5-42b6-93f4-7d56d5eee647" providerId="ADAL" clId="{11E4A439-D5E8-4063-AD6F-DF1F282B390C}" dt="2024-10-04T07:22:24.289" v="0" actId="47"/>
        <pc:sldMkLst>
          <pc:docMk/>
          <pc:sldMk cId="1129659682" sldId="323"/>
        </pc:sldMkLst>
      </pc:sldChg>
      <pc:sldChg chg="del">
        <pc:chgData name="Lars Björkman" userId="10049411-c5d5-42b6-93f4-7d56d5eee647" providerId="ADAL" clId="{11E4A439-D5E8-4063-AD6F-DF1F282B390C}" dt="2024-10-04T07:23:12.266" v="1" actId="47"/>
        <pc:sldMkLst>
          <pc:docMk/>
          <pc:sldMk cId="3834277708" sldId="339"/>
        </pc:sldMkLst>
      </pc:sldChg>
      <pc:sldChg chg="del">
        <pc:chgData name="Lars Björkman" userId="10049411-c5d5-42b6-93f4-7d56d5eee647" providerId="ADAL" clId="{11E4A439-D5E8-4063-AD6F-DF1F282B390C}" dt="2024-10-04T07:23:12.266" v="1" actId="47"/>
        <pc:sldMkLst>
          <pc:docMk/>
          <pc:sldMk cId="2145781027" sldId="340"/>
        </pc:sldMkLst>
      </pc:sldChg>
      <pc:sldChg chg="del">
        <pc:chgData name="Lars Björkman" userId="10049411-c5d5-42b6-93f4-7d56d5eee647" providerId="ADAL" clId="{11E4A439-D5E8-4063-AD6F-DF1F282B390C}" dt="2024-10-04T07:22:24.289" v="0" actId="47"/>
        <pc:sldMkLst>
          <pc:docMk/>
          <pc:sldMk cId="431399816" sldId="342"/>
        </pc:sldMkLst>
      </pc:sldChg>
      <pc:sldChg chg="del">
        <pc:chgData name="Lars Björkman" userId="10049411-c5d5-42b6-93f4-7d56d5eee647" providerId="ADAL" clId="{11E4A439-D5E8-4063-AD6F-DF1F282B390C}" dt="2024-10-04T07:22:24.289" v="0" actId="47"/>
        <pc:sldMkLst>
          <pc:docMk/>
          <pc:sldMk cId="3586293860" sldId="350"/>
        </pc:sldMkLst>
      </pc:sldChg>
      <pc:sldChg chg="del">
        <pc:chgData name="Lars Björkman" userId="10049411-c5d5-42b6-93f4-7d56d5eee647" providerId="ADAL" clId="{11E4A439-D5E8-4063-AD6F-DF1F282B390C}" dt="2024-10-04T07:22:24.289" v="0" actId="47"/>
        <pc:sldMkLst>
          <pc:docMk/>
          <pc:sldMk cId="2198691318" sldId="351"/>
        </pc:sldMkLst>
      </pc:sldChg>
      <pc:sldChg chg="del">
        <pc:chgData name="Lars Björkman" userId="10049411-c5d5-42b6-93f4-7d56d5eee647" providerId="ADAL" clId="{11E4A439-D5E8-4063-AD6F-DF1F282B390C}" dt="2024-10-04T07:22:24.289" v="0" actId="47"/>
        <pc:sldMkLst>
          <pc:docMk/>
          <pc:sldMk cId="2777302306" sldId="352"/>
        </pc:sldMkLst>
      </pc:sldChg>
      <pc:sldChg chg="del">
        <pc:chgData name="Lars Björkman" userId="10049411-c5d5-42b6-93f4-7d56d5eee647" providerId="ADAL" clId="{11E4A439-D5E8-4063-AD6F-DF1F282B390C}" dt="2024-10-04T07:22:24.289" v="0" actId="47"/>
        <pc:sldMkLst>
          <pc:docMk/>
          <pc:sldMk cId="2922272755" sldId="353"/>
        </pc:sldMkLst>
      </pc:sldChg>
      <pc:sldChg chg="del">
        <pc:chgData name="Lars Björkman" userId="10049411-c5d5-42b6-93f4-7d56d5eee647" providerId="ADAL" clId="{11E4A439-D5E8-4063-AD6F-DF1F282B390C}" dt="2024-10-04T07:22:24.289" v="0" actId="47"/>
        <pc:sldMkLst>
          <pc:docMk/>
          <pc:sldMk cId="2907067317" sldId="354"/>
        </pc:sldMkLst>
      </pc:sldChg>
      <pc:sldChg chg="del">
        <pc:chgData name="Lars Björkman" userId="10049411-c5d5-42b6-93f4-7d56d5eee647" providerId="ADAL" clId="{11E4A439-D5E8-4063-AD6F-DF1F282B390C}" dt="2024-10-04T07:22:24.289" v="0" actId="47"/>
        <pc:sldMkLst>
          <pc:docMk/>
          <pc:sldMk cId="3560019045" sldId="355"/>
        </pc:sldMkLst>
      </pc:sldChg>
      <pc:sldChg chg="del">
        <pc:chgData name="Lars Björkman" userId="10049411-c5d5-42b6-93f4-7d56d5eee647" providerId="ADAL" clId="{11E4A439-D5E8-4063-AD6F-DF1F282B390C}" dt="2024-10-04T07:22:24.289" v="0" actId="47"/>
        <pc:sldMkLst>
          <pc:docMk/>
          <pc:sldMk cId="2178571382" sldId="356"/>
        </pc:sldMkLst>
      </pc:sldChg>
      <pc:sldChg chg="del">
        <pc:chgData name="Lars Björkman" userId="10049411-c5d5-42b6-93f4-7d56d5eee647" providerId="ADAL" clId="{11E4A439-D5E8-4063-AD6F-DF1F282B390C}" dt="2024-10-04T07:22:24.289" v="0" actId="47"/>
        <pc:sldMkLst>
          <pc:docMk/>
          <pc:sldMk cId="3897185718" sldId="357"/>
        </pc:sldMkLst>
      </pc:sldChg>
      <pc:sldChg chg="del">
        <pc:chgData name="Lars Björkman" userId="10049411-c5d5-42b6-93f4-7d56d5eee647" providerId="ADAL" clId="{11E4A439-D5E8-4063-AD6F-DF1F282B390C}" dt="2024-10-04T07:22:24.289" v="0" actId="47"/>
        <pc:sldMkLst>
          <pc:docMk/>
          <pc:sldMk cId="1024136940" sldId="359"/>
        </pc:sldMkLst>
      </pc:sldChg>
      <pc:sldChg chg="del">
        <pc:chgData name="Lars Björkman" userId="10049411-c5d5-42b6-93f4-7d56d5eee647" providerId="ADAL" clId="{11E4A439-D5E8-4063-AD6F-DF1F282B390C}" dt="2024-10-04T07:22:24.289" v="0" actId="47"/>
        <pc:sldMkLst>
          <pc:docMk/>
          <pc:sldMk cId="810629999" sldId="361"/>
        </pc:sldMkLst>
      </pc:sldChg>
      <pc:sldChg chg="del">
        <pc:chgData name="Lars Björkman" userId="10049411-c5d5-42b6-93f4-7d56d5eee647" providerId="ADAL" clId="{11E4A439-D5E8-4063-AD6F-DF1F282B390C}" dt="2024-10-04T07:22:24.289" v="0" actId="47"/>
        <pc:sldMkLst>
          <pc:docMk/>
          <pc:sldMk cId="3545114234" sldId="362"/>
        </pc:sldMkLst>
      </pc:sldChg>
      <pc:sldChg chg="del">
        <pc:chgData name="Lars Björkman" userId="10049411-c5d5-42b6-93f4-7d56d5eee647" providerId="ADAL" clId="{11E4A439-D5E8-4063-AD6F-DF1F282B390C}" dt="2024-10-04T07:22:24.289" v="0" actId="47"/>
        <pc:sldMkLst>
          <pc:docMk/>
          <pc:sldMk cId="1277821378" sldId="364"/>
        </pc:sldMkLst>
      </pc:sldChg>
      <pc:sldChg chg="del">
        <pc:chgData name="Lars Björkman" userId="10049411-c5d5-42b6-93f4-7d56d5eee647" providerId="ADAL" clId="{11E4A439-D5E8-4063-AD6F-DF1F282B390C}" dt="2024-10-04T07:22:24.289" v="0" actId="47"/>
        <pc:sldMkLst>
          <pc:docMk/>
          <pc:sldMk cId="3931887374" sldId="375"/>
        </pc:sldMkLst>
      </pc:sldChg>
      <pc:sldChg chg="del">
        <pc:chgData name="Lars Björkman" userId="10049411-c5d5-42b6-93f4-7d56d5eee647" providerId="ADAL" clId="{11E4A439-D5E8-4063-AD6F-DF1F282B390C}" dt="2024-10-04T07:22:24.289" v="0" actId="47"/>
        <pc:sldMkLst>
          <pc:docMk/>
          <pc:sldMk cId="2452965841" sldId="378"/>
        </pc:sldMkLst>
      </pc:sldChg>
      <pc:sldChg chg="del">
        <pc:chgData name="Lars Björkman" userId="10049411-c5d5-42b6-93f4-7d56d5eee647" providerId="ADAL" clId="{11E4A439-D5E8-4063-AD6F-DF1F282B390C}" dt="2024-10-04T07:22:24.289" v="0" actId="47"/>
        <pc:sldMkLst>
          <pc:docMk/>
          <pc:sldMk cId="3342512872" sldId="379"/>
        </pc:sldMkLst>
      </pc:sldChg>
      <pc:sldChg chg="addSp delSp modSp mod">
        <pc:chgData name="Lars Björkman" userId="10049411-c5d5-42b6-93f4-7d56d5eee647" providerId="ADAL" clId="{11E4A439-D5E8-4063-AD6F-DF1F282B390C}" dt="2024-11-01T13:43:52.676" v="3245" actId="207"/>
        <pc:sldMkLst>
          <pc:docMk/>
          <pc:sldMk cId="2127513446" sldId="383"/>
        </pc:sldMkLst>
        <pc:spChg chg="mod">
          <ac:chgData name="Lars Björkman" userId="10049411-c5d5-42b6-93f4-7d56d5eee647" providerId="ADAL" clId="{11E4A439-D5E8-4063-AD6F-DF1F282B390C}" dt="2024-10-04T07:41:26.610" v="549" actId="14100"/>
          <ac:spMkLst>
            <pc:docMk/>
            <pc:sldMk cId="2127513446" sldId="383"/>
            <ac:spMk id="2" creationId="{08131B7F-C676-04B8-A141-D2705FA3ADE4}"/>
          </ac:spMkLst>
        </pc:spChg>
        <pc:spChg chg="mod">
          <ac:chgData name="Lars Björkman" userId="10049411-c5d5-42b6-93f4-7d56d5eee647" providerId="ADAL" clId="{11E4A439-D5E8-4063-AD6F-DF1F282B390C}" dt="2024-11-01T13:35:52.295" v="3131" actId="1038"/>
          <ac:spMkLst>
            <pc:docMk/>
            <pc:sldMk cId="2127513446" sldId="383"/>
            <ac:spMk id="3" creationId="{00000000-0000-0000-0000-000000000000}"/>
          </ac:spMkLst>
        </pc:spChg>
        <pc:spChg chg="add del mod">
          <ac:chgData name="Lars Björkman" userId="10049411-c5d5-42b6-93f4-7d56d5eee647" providerId="ADAL" clId="{11E4A439-D5E8-4063-AD6F-DF1F282B390C}" dt="2024-10-04T07:34:54.135" v="231" actId="2711"/>
          <ac:spMkLst>
            <pc:docMk/>
            <pc:sldMk cId="2127513446" sldId="383"/>
            <ac:spMk id="4" creationId="{00000000-0000-0000-0000-000000000000}"/>
          </ac:spMkLst>
        </pc:spChg>
        <pc:spChg chg="mod">
          <ac:chgData name="Lars Björkman" userId="10049411-c5d5-42b6-93f4-7d56d5eee647" providerId="ADAL" clId="{11E4A439-D5E8-4063-AD6F-DF1F282B390C}" dt="2024-10-04T07:41:31.894" v="551" actId="14100"/>
          <ac:spMkLst>
            <pc:docMk/>
            <pc:sldMk cId="2127513446" sldId="383"/>
            <ac:spMk id="7" creationId="{00000000-0000-0000-0000-000000000000}"/>
          </ac:spMkLst>
        </pc:spChg>
        <pc:spChg chg="add mod">
          <ac:chgData name="Lars Björkman" userId="10049411-c5d5-42b6-93f4-7d56d5eee647" providerId="ADAL" clId="{11E4A439-D5E8-4063-AD6F-DF1F282B390C}" dt="2024-11-01T13:39:16.626" v="3212" actId="207"/>
          <ac:spMkLst>
            <pc:docMk/>
            <pc:sldMk cId="2127513446" sldId="383"/>
            <ac:spMk id="14" creationId="{2DECB1EF-8D04-CBE1-ADFE-F5C42AFEBE62}"/>
          </ac:spMkLst>
        </pc:spChg>
        <pc:spChg chg="add del mod">
          <ac:chgData name="Lars Björkman" userId="10049411-c5d5-42b6-93f4-7d56d5eee647" providerId="ADAL" clId="{11E4A439-D5E8-4063-AD6F-DF1F282B390C}" dt="2024-11-01T13:39:16.626" v="3212" actId="207"/>
          <ac:spMkLst>
            <pc:docMk/>
            <pc:sldMk cId="2127513446" sldId="383"/>
            <ac:spMk id="16" creationId="{699D5239-D94B-2136-4491-8CEFF479E5AD}"/>
          </ac:spMkLst>
        </pc:spChg>
        <pc:spChg chg="mod">
          <ac:chgData name="Lars Björkman" userId="10049411-c5d5-42b6-93f4-7d56d5eee647" providerId="ADAL" clId="{11E4A439-D5E8-4063-AD6F-DF1F282B390C}" dt="2024-10-04T07:34:54.135" v="231" actId="2711"/>
          <ac:spMkLst>
            <pc:docMk/>
            <pc:sldMk cId="2127513446" sldId="383"/>
            <ac:spMk id="17" creationId="{00000000-0000-0000-0000-000000000000}"/>
          </ac:spMkLst>
        </pc:spChg>
        <pc:spChg chg="add del mod">
          <ac:chgData name="Lars Björkman" userId="10049411-c5d5-42b6-93f4-7d56d5eee647" providerId="ADAL" clId="{11E4A439-D5E8-4063-AD6F-DF1F282B390C}" dt="2024-10-04T07:44:44.290" v="896" actId="478"/>
          <ac:spMkLst>
            <pc:docMk/>
            <pc:sldMk cId="2127513446" sldId="383"/>
            <ac:spMk id="18" creationId="{BAEF12F4-36D9-048C-816C-F36202DDE174}"/>
          </ac:spMkLst>
        </pc:spChg>
        <pc:spChg chg="add mod">
          <ac:chgData name="Lars Björkman" userId="10049411-c5d5-42b6-93f4-7d56d5eee647" providerId="ADAL" clId="{11E4A439-D5E8-4063-AD6F-DF1F282B390C}" dt="2024-11-01T13:39:16.626" v="3212" actId="207"/>
          <ac:spMkLst>
            <pc:docMk/>
            <pc:sldMk cId="2127513446" sldId="383"/>
            <ac:spMk id="19" creationId="{8E0DAAF7-F38C-7A1E-9AB4-3F58A5CA70BA}"/>
          </ac:spMkLst>
        </pc:spChg>
        <pc:spChg chg="add mod">
          <ac:chgData name="Lars Björkman" userId="10049411-c5d5-42b6-93f4-7d56d5eee647" providerId="ADAL" clId="{11E4A439-D5E8-4063-AD6F-DF1F282B390C}" dt="2024-11-01T13:39:16.626" v="3212" actId="207"/>
          <ac:spMkLst>
            <pc:docMk/>
            <pc:sldMk cId="2127513446" sldId="383"/>
            <ac:spMk id="21" creationId="{F6766FEE-988C-987D-7905-D7CA228A1E43}"/>
          </ac:spMkLst>
        </pc:spChg>
        <pc:spChg chg="add mod">
          <ac:chgData name="Lars Björkman" userId="10049411-c5d5-42b6-93f4-7d56d5eee647" providerId="ADAL" clId="{11E4A439-D5E8-4063-AD6F-DF1F282B390C}" dt="2024-11-01T13:39:16.626" v="3212" actId="207"/>
          <ac:spMkLst>
            <pc:docMk/>
            <pc:sldMk cId="2127513446" sldId="383"/>
            <ac:spMk id="22" creationId="{6188FE14-CC8B-D9A9-372B-5B7A61D38F17}"/>
          </ac:spMkLst>
        </pc:spChg>
        <pc:spChg chg="add mod">
          <ac:chgData name="Lars Björkman" userId="10049411-c5d5-42b6-93f4-7d56d5eee647" providerId="ADAL" clId="{11E4A439-D5E8-4063-AD6F-DF1F282B390C}" dt="2024-11-01T13:39:16.626" v="3212" actId="207"/>
          <ac:spMkLst>
            <pc:docMk/>
            <pc:sldMk cId="2127513446" sldId="383"/>
            <ac:spMk id="25" creationId="{FB7E8E83-AE29-B966-5F45-CEBB84D12DF6}"/>
          </ac:spMkLst>
        </pc:spChg>
        <pc:spChg chg="add del mod">
          <ac:chgData name="Lars Björkman" userId="10049411-c5d5-42b6-93f4-7d56d5eee647" providerId="ADAL" clId="{11E4A439-D5E8-4063-AD6F-DF1F282B390C}" dt="2024-11-01T13:39:16.626" v="3212" actId="207"/>
          <ac:spMkLst>
            <pc:docMk/>
            <pc:sldMk cId="2127513446" sldId="383"/>
            <ac:spMk id="26" creationId="{716DBFC6-B99D-ABD3-B40B-B4E3147934CF}"/>
          </ac:spMkLst>
        </pc:spChg>
        <pc:spChg chg="add mod">
          <ac:chgData name="Lars Björkman" userId="10049411-c5d5-42b6-93f4-7d56d5eee647" providerId="ADAL" clId="{11E4A439-D5E8-4063-AD6F-DF1F282B390C}" dt="2024-11-01T13:39:16.626" v="3212" actId="207"/>
          <ac:spMkLst>
            <pc:docMk/>
            <pc:sldMk cId="2127513446" sldId="383"/>
            <ac:spMk id="31" creationId="{D3005D99-E45E-88A3-47B9-CD792213EBB1}"/>
          </ac:spMkLst>
        </pc:spChg>
        <pc:spChg chg="mod">
          <ac:chgData name="Lars Björkman" userId="10049411-c5d5-42b6-93f4-7d56d5eee647" providerId="ADAL" clId="{11E4A439-D5E8-4063-AD6F-DF1F282B390C}" dt="2024-10-04T07:34:54.135" v="231" actId="2711"/>
          <ac:spMkLst>
            <pc:docMk/>
            <pc:sldMk cId="2127513446" sldId="383"/>
            <ac:spMk id="37" creationId="{00000000-0000-0000-0000-000000000000}"/>
          </ac:spMkLst>
        </pc:spChg>
        <pc:spChg chg="mod">
          <ac:chgData name="Lars Björkman" userId="10049411-c5d5-42b6-93f4-7d56d5eee647" providerId="ADAL" clId="{11E4A439-D5E8-4063-AD6F-DF1F282B390C}" dt="2024-11-01T13:36:44.021" v="3160" actId="207"/>
          <ac:spMkLst>
            <pc:docMk/>
            <pc:sldMk cId="2127513446" sldId="383"/>
            <ac:spMk id="45" creationId="{00000000-0000-0000-0000-000000000000}"/>
          </ac:spMkLst>
        </pc:spChg>
        <pc:spChg chg="mod">
          <ac:chgData name="Lars Björkman" userId="10049411-c5d5-42b6-93f4-7d56d5eee647" providerId="ADAL" clId="{11E4A439-D5E8-4063-AD6F-DF1F282B390C}" dt="2024-11-01T13:37:00.773" v="3174" actId="207"/>
          <ac:spMkLst>
            <pc:docMk/>
            <pc:sldMk cId="2127513446" sldId="383"/>
            <ac:spMk id="49" creationId="{00000000-0000-0000-0000-000000000000}"/>
          </ac:spMkLst>
        </pc:spChg>
        <pc:spChg chg="mod">
          <ac:chgData name="Lars Björkman" userId="10049411-c5d5-42b6-93f4-7d56d5eee647" providerId="ADAL" clId="{11E4A439-D5E8-4063-AD6F-DF1F282B390C}" dt="2024-11-01T13:37:08.057" v="3191" actId="1035"/>
          <ac:spMkLst>
            <pc:docMk/>
            <pc:sldMk cId="2127513446" sldId="383"/>
            <ac:spMk id="5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3"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4" creationId="{00000000-0000-0000-0000-000000000000}"/>
          </ac:spMkLst>
        </pc:spChg>
        <pc:spChg chg="mod">
          <ac:chgData name="Lars Björkman" userId="10049411-c5d5-42b6-93f4-7d56d5eee647" providerId="ADAL" clId="{11E4A439-D5E8-4063-AD6F-DF1F282B390C}" dt="2024-11-01T13:39:51.693" v="3217" actId="1038"/>
          <ac:spMkLst>
            <pc:docMk/>
            <pc:sldMk cId="2127513446" sldId="383"/>
            <ac:spMk id="7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3" creationId="{00000000-0000-0000-0000-000000000000}"/>
          </ac:spMkLst>
        </pc:spChg>
        <pc:spChg chg="mod">
          <ac:chgData name="Lars Björkman" userId="10049411-c5d5-42b6-93f4-7d56d5eee647" providerId="ADAL" clId="{11E4A439-D5E8-4063-AD6F-DF1F282B390C}" dt="2024-10-04T09:15:33.356" v="1852" actId="14100"/>
          <ac:spMkLst>
            <pc:docMk/>
            <pc:sldMk cId="2127513446" sldId="383"/>
            <ac:spMk id="84" creationId="{00000000-0000-0000-0000-000000000000}"/>
          </ac:spMkLst>
        </pc:spChg>
        <pc:spChg chg="mod">
          <ac:chgData name="Lars Björkman" userId="10049411-c5d5-42b6-93f4-7d56d5eee647" providerId="ADAL" clId="{11E4A439-D5E8-4063-AD6F-DF1F282B390C}" dt="2024-11-01T13:36:39.297" v="3159" actId="207"/>
          <ac:spMkLst>
            <pc:docMk/>
            <pc:sldMk cId="2127513446" sldId="383"/>
            <ac:spMk id="85"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6"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7" creationId="{00000000-0000-0000-0000-000000000000}"/>
          </ac:spMkLst>
        </pc:spChg>
        <pc:spChg chg="mod">
          <ac:chgData name="Lars Björkman" userId="10049411-c5d5-42b6-93f4-7d56d5eee647" providerId="ADAL" clId="{11E4A439-D5E8-4063-AD6F-DF1F282B390C}" dt="2024-10-04T09:33:44.747" v="2100" actId="1036"/>
          <ac:spMkLst>
            <pc:docMk/>
            <pc:sldMk cId="2127513446" sldId="383"/>
            <ac:spMk id="88"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4" creationId="{00000000-0000-0000-0000-000000000000}"/>
          </ac:spMkLst>
        </pc:spChg>
        <pc:spChg chg="mod">
          <ac:chgData name="Lars Björkman" userId="10049411-c5d5-42b6-93f4-7d56d5eee647" providerId="ADAL" clId="{11E4A439-D5E8-4063-AD6F-DF1F282B390C}" dt="2024-11-01T13:35:43.397" v="3108" actId="207"/>
          <ac:spMkLst>
            <pc:docMk/>
            <pc:sldMk cId="2127513446" sldId="383"/>
            <ac:spMk id="95" creationId="{00000000-0000-0000-0000-000000000000}"/>
          </ac:spMkLst>
        </pc:spChg>
        <pc:spChg chg="mod">
          <ac:chgData name="Lars Björkman" userId="10049411-c5d5-42b6-93f4-7d56d5eee647" providerId="ADAL" clId="{11E4A439-D5E8-4063-AD6F-DF1F282B390C}" dt="2024-11-01T13:40:59.175" v="3218" actId="14100"/>
          <ac:spMkLst>
            <pc:docMk/>
            <pc:sldMk cId="2127513446" sldId="383"/>
            <ac:spMk id="97" creationId="{00000000-0000-0000-0000-000000000000}"/>
          </ac:spMkLst>
        </pc:spChg>
        <pc:spChg chg="mod">
          <ac:chgData name="Lars Björkman" userId="10049411-c5d5-42b6-93f4-7d56d5eee647" providerId="ADAL" clId="{11E4A439-D5E8-4063-AD6F-DF1F282B390C}" dt="2024-11-01T13:41:27.855" v="3229" actId="14100"/>
          <ac:spMkLst>
            <pc:docMk/>
            <pc:sldMk cId="2127513446" sldId="383"/>
            <ac:spMk id="98" creationId="{00000000-0000-0000-0000-000000000000}"/>
          </ac:spMkLst>
        </pc:spChg>
        <pc:spChg chg="mod">
          <ac:chgData name="Lars Björkman" userId="10049411-c5d5-42b6-93f4-7d56d5eee647" providerId="ADAL" clId="{11E4A439-D5E8-4063-AD6F-DF1F282B390C}" dt="2024-11-01T13:43:52.676" v="3245" actId="207"/>
          <ac:spMkLst>
            <pc:docMk/>
            <pc:sldMk cId="2127513446" sldId="383"/>
            <ac:spMk id="99" creationId="{00000000-0000-0000-0000-000000000000}"/>
          </ac:spMkLst>
        </pc:spChg>
        <pc:spChg chg="mod">
          <ac:chgData name="Lars Björkman" userId="10049411-c5d5-42b6-93f4-7d56d5eee647" providerId="ADAL" clId="{11E4A439-D5E8-4063-AD6F-DF1F282B390C}" dt="2024-10-23T16:40:22.164" v="2183" actId="207"/>
          <ac:spMkLst>
            <pc:docMk/>
            <pc:sldMk cId="2127513446" sldId="383"/>
            <ac:spMk id="100" creationId="{00000000-0000-0000-0000-000000000000}"/>
          </ac:spMkLst>
        </pc:spChg>
        <pc:spChg chg="mod">
          <ac:chgData name="Lars Björkman" userId="10049411-c5d5-42b6-93f4-7d56d5eee647" providerId="ADAL" clId="{11E4A439-D5E8-4063-AD6F-DF1F282B390C}" dt="2024-11-01T13:42:22.517" v="3243" actId="207"/>
          <ac:spMkLst>
            <pc:docMk/>
            <pc:sldMk cId="2127513446" sldId="383"/>
            <ac:spMk id="101" creationId="{00000000-0000-0000-0000-000000000000}"/>
          </ac:spMkLst>
        </pc:spChg>
        <pc:spChg chg="mod">
          <ac:chgData name="Lars Björkman" userId="10049411-c5d5-42b6-93f4-7d56d5eee647" providerId="ADAL" clId="{11E4A439-D5E8-4063-AD6F-DF1F282B390C}" dt="2024-11-01T13:37:44.228" v="3205" actId="207"/>
          <ac:spMkLst>
            <pc:docMk/>
            <pc:sldMk cId="2127513446" sldId="383"/>
            <ac:spMk id="103" creationId="{00000000-0000-0000-0000-000000000000}"/>
          </ac:spMkLst>
        </pc:spChg>
        <pc:spChg chg="mod">
          <ac:chgData name="Lars Björkman" userId="10049411-c5d5-42b6-93f4-7d56d5eee647" providerId="ADAL" clId="{11E4A439-D5E8-4063-AD6F-DF1F282B390C}" dt="2024-11-01T13:38:07.937" v="3208" actId="207"/>
          <ac:spMkLst>
            <pc:docMk/>
            <pc:sldMk cId="2127513446" sldId="383"/>
            <ac:spMk id="104" creationId="{00000000-0000-0000-0000-000000000000}"/>
          </ac:spMkLst>
        </pc:spChg>
        <pc:spChg chg="mod">
          <ac:chgData name="Lars Björkman" userId="10049411-c5d5-42b6-93f4-7d56d5eee647" providerId="ADAL" clId="{11E4A439-D5E8-4063-AD6F-DF1F282B390C}" dt="2024-11-01T13:37:30.980" v="3194" actId="207"/>
          <ac:spMkLst>
            <pc:docMk/>
            <pc:sldMk cId="2127513446" sldId="383"/>
            <ac:spMk id="105" creationId="{00000000-0000-0000-0000-000000000000}"/>
          </ac:spMkLst>
        </pc:spChg>
        <pc:spChg chg="mod">
          <ac:chgData name="Lars Björkman" userId="10049411-c5d5-42b6-93f4-7d56d5eee647" providerId="ADAL" clId="{11E4A439-D5E8-4063-AD6F-DF1F282B390C}" dt="2024-10-04T09:33:14.193" v="2082" actId="14100"/>
          <ac:spMkLst>
            <pc:docMk/>
            <pc:sldMk cId="2127513446" sldId="383"/>
            <ac:spMk id="108" creationId="{00000000-0000-0000-0000-000000000000}"/>
          </ac:spMkLst>
        </pc:spChg>
        <pc:spChg chg="mod">
          <ac:chgData name="Lars Björkman" userId="10049411-c5d5-42b6-93f4-7d56d5eee647" providerId="ADAL" clId="{11E4A439-D5E8-4063-AD6F-DF1F282B390C}" dt="2024-11-01T13:36:32.828" v="3158" actId="207"/>
          <ac:spMkLst>
            <pc:docMk/>
            <pc:sldMk cId="2127513446" sldId="383"/>
            <ac:spMk id="109"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0" creationId="{00000000-0000-0000-0000-000000000000}"/>
          </ac:spMkLst>
        </pc:spChg>
        <pc:spChg chg="mod">
          <ac:chgData name="Lars Björkman" userId="10049411-c5d5-42b6-93f4-7d56d5eee647" providerId="ADAL" clId="{11E4A439-D5E8-4063-AD6F-DF1F282B390C}" dt="2024-11-01T13:37:58.127" v="3206" actId="207"/>
          <ac:spMkLst>
            <pc:docMk/>
            <pc:sldMk cId="2127513446" sldId="383"/>
            <ac:spMk id="111" creationId="{00000000-0000-0000-0000-000000000000}"/>
          </ac:spMkLst>
        </pc:spChg>
        <pc:spChg chg="mod">
          <ac:chgData name="Lars Björkman" userId="10049411-c5d5-42b6-93f4-7d56d5eee647" providerId="ADAL" clId="{11E4A439-D5E8-4063-AD6F-DF1F282B390C}" dt="2024-11-01T13:38:27.245" v="3209" actId="207"/>
          <ac:spMkLst>
            <pc:docMk/>
            <pc:sldMk cId="2127513446" sldId="383"/>
            <ac:spMk id="11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3" creationId="{00000000-0000-0000-0000-000000000000}"/>
          </ac:spMkLst>
        </pc:spChg>
        <pc:spChg chg="mod">
          <ac:chgData name="Lars Björkman" userId="10049411-c5d5-42b6-93f4-7d56d5eee647" providerId="ADAL" clId="{11E4A439-D5E8-4063-AD6F-DF1F282B390C}" dt="2024-10-04T09:15:44.968" v="1855" actId="1035"/>
          <ac:spMkLst>
            <pc:docMk/>
            <pc:sldMk cId="2127513446" sldId="383"/>
            <ac:spMk id="11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5" creationId="{00000000-0000-0000-0000-000000000000}"/>
          </ac:spMkLst>
        </pc:spChg>
        <pc:spChg chg="mod">
          <ac:chgData name="Lars Björkman" userId="10049411-c5d5-42b6-93f4-7d56d5eee647" providerId="ADAL" clId="{11E4A439-D5E8-4063-AD6F-DF1F282B390C}" dt="2024-11-01T13:38:02.492" v="3207" actId="207"/>
          <ac:spMkLst>
            <pc:docMk/>
            <pc:sldMk cId="2127513446" sldId="383"/>
            <ac:spMk id="118"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0" creationId="{00000000-0000-0000-0000-000000000000}"/>
          </ac:spMkLst>
        </pc:spChg>
        <pc:spChg chg="mod">
          <ac:chgData name="Lars Björkman" userId="10049411-c5d5-42b6-93f4-7d56d5eee647" providerId="ADAL" clId="{11E4A439-D5E8-4063-AD6F-DF1F282B390C}" dt="2024-10-04T07:39:43.884" v="336" actId="1035"/>
          <ac:spMkLst>
            <pc:docMk/>
            <pc:sldMk cId="2127513446" sldId="383"/>
            <ac:spMk id="121"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26" creationId="{00000000-0000-0000-0000-000000000000}"/>
          </ac:spMkLst>
        </pc:spChg>
        <pc:spChg chg="mod">
          <ac:chgData name="Lars Björkman" userId="10049411-c5d5-42b6-93f4-7d56d5eee647" providerId="ADAL" clId="{11E4A439-D5E8-4063-AD6F-DF1F282B390C}" dt="2024-10-04T07:38:52.123" v="308" actId="208"/>
          <ac:spMkLst>
            <pc:docMk/>
            <pc:sldMk cId="2127513446" sldId="383"/>
            <ac:spMk id="12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7" creationId="{00000000-0000-0000-0000-000000000000}"/>
          </ac:spMkLst>
        </pc:spChg>
        <pc:spChg chg="mod">
          <ac:chgData name="Lars Björkman" userId="10049411-c5d5-42b6-93f4-7d56d5eee647" providerId="ADAL" clId="{11E4A439-D5E8-4063-AD6F-DF1F282B390C}" dt="2024-10-04T07:36:09.073" v="243" actId="1036"/>
          <ac:spMkLst>
            <pc:docMk/>
            <pc:sldMk cId="2127513446" sldId="383"/>
            <ac:spMk id="14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5" creationId="{00000000-0000-0000-0000-000000000000}"/>
          </ac:spMkLst>
        </pc:spChg>
        <pc:spChg chg="mod">
          <ac:chgData name="Lars Björkman" userId="10049411-c5d5-42b6-93f4-7d56d5eee647" providerId="ADAL" clId="{11E4A439-D5E8-4063-AD6F-DF1F282B390C}" dt="2024-11-01T13:38:47.551" v="3211" actId="207"/>
          <ac:spMkLst>
            <pc:docMk/>
            <pc:sldMk cId="2127513446" sldId="383"/>
            <ac:spMk id="14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50" creationId="{00000000-0000-0000-0000-000000000000}"/>
          </ac:spMkLst>
        </pc:spChg>
        <pc:spChg chg="mod">
          <ac:chgData name="Lars Björkman" userId="10049411-c5d5-42b6-93f4-7d56d5eee647" providerId="ADAL" clId="{11E4A439-D5E8-4063-AD6F-DF1F282B390C}" dt="2024-10-18T07:47:35.638" v="2109" actId="20577"/>
          <ac:spMkLst>
            <pc:docMk/>
            <pc:sldMk cId="2127513446" sldId="383"/>
            <ac:spMk id="153" creationId="{0F5F0B75-AED9-24FB-8A58-DE8FE90F4B6F}"/>
          </ac:spMkLst>
        </pc:spChg>
        <pc:spChg chg="mod">
          <ac:chgData name="Lars Björkman" userId="10049411-c5d5-42b6-93f4-7d56d5eee647" providerId="ADAL" clId="{11E4A439-D5E8-4063-AD6F-DF1F282B390C}" dt="2024-10-04T07:34:54.135" v="231" actId="2711"/>
          <ac:spMkLst>
            <pc:docMk/>
            <pc:sldMk cId="2127513446" sldId="383"/>
            <ac:spMk id="157" creationId="{00000000-0000-0000-0000-000000000000}"/>
          </ac:spMkLst>
        </pc:spChg>
        <pc:spChg chg="mod">
          <ac:chgData name="Lars Björkman" userId="10049411-c5d5-42b6-93f4-7d56d5eee647" providerId="ADAL" clId="{11E4A439-D5E8-4063-AD6F-DF1F282B390C}" dt="2024-11-01T10:25:43.701" v="3034" actId="1038"/>
          <ac:spMkLst>
            <pc:docMk/>
            <pc:sldMk cId="2127513446" sldId="383"/>
            <ac:spMk id="159" creationId="{00000000-0000-0000-0000-000000000000}"/>
          </ac:spMkLst>
        </pc:spChg>
        <pc:spChg chg="mod">
          <ac:chgData name="Lars Björkman" userId="10049411-c5d5-42b6-93f4-7d56d5eee647" providerId="ADAL" clId="{11E4A439-D5E8-4063-AD6F-DF1F282B390C}" dt="2024-11-01T13:41:33.909" v="3242" actId="1035"/>
          <ac:spMkLst>
            <pc:docMk/>
            <pc:sldMk cId="2127513446" sldId="383"/>
            <ac:spMk id="172" creationId="{00000000-0000-0000-0000-000000000000}"/>
          </ac:spMkLst>
        </pc:spChg>
        <pc:graphicFrameChg chg="del modGraphic">
          <ac:chgData name="Lars Björkman" userId="10049411-c5d5-42b6-93f4-7d56d5eee647" providerId="ADAL" clId="{11E4A439-D5E8-4063-AD6F-DF1F282B390C}" dt="2024-10-04T07:50:58.674" v="1388" actId="478"/>
          <ac:graphicFrameMkLst>
            <pc:docMk/>
            <pc:sldMk cId="2127513446" sldId="383"/>
            <ac:graphicFrameMk id="117" creationId="{00000000-0000-0000-0000-000000000000}"/>
          </ac:graphicFrameMkLst>
        </pc:graphicFrameChg>
        <pc:graphicFrameChg chg="del modGraphic">
          <ac:chgData name="Lars Björkman" userId="10049411-c5d5-42b6-93f4-7d56d5eee647" providerId="ADAL" clId="{11E4A439-D5E8-4063-AD6F-DF1F282B390C}" dt="2024-10-04T07:52:34.671" v="1520" actId="478"/>
          <ac:graphicFrameMkLst>
            <pc:docMk/>
            <pc:sldMk cId="2127513446" sldId="383"/>
            <ac:graphicFrameMk id="119" creationId="{00000000-0000-0000-0000-000000000000}"/>
          </ac:graphicFrameMkLst>
        </pc:graphicFrameChg>
        <pc:graphicFrameChg chg="del modGraphic">
          <ac:chgData name="Lars Björkman" userId="10049411-c5d5-42b6-93f4-7d56d5eee647" providerId="ADAL" clId="{11E4A439-D5E8-4063-AD6F-DF1F282B390C}" dt="2024-10-04T07:47:22.107" v="1087" actId="478"/>
          <ac:graphicFrameMkLst>
            <pc:docMk/>
            <pc:sldMk cId="2127513446" sldId="383"/>
            <ac:graphicFrameMk id="125" creationId="{00000000-0000-0000-0000-000000000000}"/>
          </ac:graphicFrameMkLst>
        </pc:graphicFrameChg>
        <pc:graphicFrameChg chg="del modGraphic">
          <ac:chgData name="Lars Björkman" userId="10049411-c5d5-42b6-93f4-7d56d5eee647" providerId="ADAL" clId="{11E4A439-D5E8-4063-AD6F-DF1F282B390C}" dt="2024-10-04T07:46:51.366" v="1012" actId="478"/>
          <ac:graphicFrameMkLst>
            <pc:docMk/>
            <pc:sldMk cId="2127513446" sldId="383"/>
            <ac:graphicFrameMk id="128" creationId="{00000000-0000-0000-0000-000000000000}"/>
          </ac:graphicFrameMkLst>
        </pc:graphicFrameChg>
        <pc:graphicFrameChg chg="del mod modGraphic">
          <ac:chgData name="Lars Björkman" userId="10049411-c5d5-42b6-93f4-7d56d5eee647" providerId="ADAL" clId="{11E4A439-D5E8-4063-AD6F-DF1F282B390C}" dt="2024-10-04T07:43:21.274" v="626" actId="478"/>
          <ac:graphicFrameMkLst>
            <pc:docMk/>
            <pc:sldMk cId="2127513446" sldId="383"/>
            <ac:graphicFrameMk id="131" creationId="{00000000-0000-0000-0000-000000000000}"/>
          </ac:graphicFrameMkLst>
        </pc:graphicFrameChg>
        <pc:cxnChg chg="mod">
          <ac:chgData name="Lars Björkman" userId="10049411-c5d5-42b6-93f4-7d56d5eee647" providerId="ADAL" clId="{11E4A439-D5E8-4063-AD6F-DF1F282B390C}" dt="2024-10-04T07:26:41.911" v="14" actId="208"/>
          <ac:cxnSpMkLst>
            <pc:docMk/>
            <pc:sldMk cId="2127513446" sldId="383"/>
            <ac:cxnSpMk id="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6" creationId="{00000000-0000-0000-0000-000000000000}"/>
          </ac:cxnSpMkLst>
        </pc:cxnChg>
        <pc:cxnChg chg="mod">
          <ac:chgData name="Lars Björkman" userId="10049411-c5d5-42b6-93f4-7d56d5eee647" providerId="ADAL" clId="{11E4A439-D5E8-4063-AD6F-DF1F282B390C}" dt="2024-10-04T09:33:44.747" v="2100" actId="1036"/>
          <ac:cxnSpMkLst>
            <pc:docMk/>
            <pc:sldMk cId="2127513446" sldId="383"/>
            <ac:cxnSpMk id="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 creationId="{00000000-0000-0000-0000-000000000000}"/>
          </ac:cxnSpMkLst>
        </pc:cxnChg>
        <pc:cxnChg chg="mod">
          <ac:chgData name="Lars Björkman" userId="10049411-c5d5-42b6-93f4-7d56d5eee647" providerId="ADAL" clId="{11E4A439-D5E8-4063-AD6F-DF1F282B390C}" dt="2024-10-04T09:33:14.193" v="2082" actId="14100"/>
          <ac:cxnSpMkLst>
            <pc:docMk/>
            <pc:sldMk cId="2127513446" sldId="383"/>
            <ac:cxnSpMk id="1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4" creationId="{00000000-0000-0000-0000-000000000000}"/>
          </ac:cxnSpMkLst>
        </pc:cxnChg>
        <pc:cxnChg chg="mod">
          <ac:chgData name="Lars Björkman" userId="10049411-c5d5-42b6-93f4-7d56d5eee647" providerId="ADAL" clId="{11E4A439-D5E8-4063-AD6F-DF1F282B390C}" dt="2024-11-01T13:41:27.855" v="3229" actId="14100"/>
          <ac:cxnSpMkLst>
            <pc:docMk/>
            <pc:sldMk cId="2127513446" sldId="383"/>
            <ac:cxnSpMk id="2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1" creationId="{00000000-0000-0000-0000-000000000000}"/>
          </ac:cxnSpMkLst>
        </pc:cxnChg>
        <pc:cxnChg chg="mod">
          <ac:chgData name="Lars Björkman" userId="10049411-c5d5-42b6-93f4-7d56d5eee647" providerId="ADAL" clId="{11E4A439-D5E8-4063-AD6F-DF1F282B390C}" dt="2024-10-04T07:38:59.367" v="309" actId="208"/>
          <ac:cxnSpMkLst>
            <pc:docMk/>
            <pc:sldMk cId="2127513446" sldId="383"/>
            <ac:cxnSpMk id="4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5" creationId="{00000000-0000-0000-0000-000000000000}"/>
          </ac:cxnSpMkLst>
        </pc:cxnChg>
        <pc:cxnChg chg="mod">
          <ac:chgData name="Lars Björkman" userId="10049411-c5d5-42b6-93f4-7d56d5eee647" providerId="ADAL" clId="{11E4A439-D5E8-4063-AD6F-DF1F282B390C}" dt="2024-10-04T07:39:51.895" v="337" actId="1036"/>
          <ac:cxnSpMkLst>
            <pc:docMk/>
            <pc:sldMk cId="2127513446" sldId="383"/>
            <ac:cxnSpMk id="10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0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2" creationId="{00000000-0000-0000-0000-000000000000}"/>
          </ac:cxnSpMkLst>
        </pc:cxnChg>
        <pc:cxnChg chg="mod">
          <ac:chgData name="Lars Björkman" userId="10049411-c5d5-42b6-93f4-7d56d5eee647" providerId="ADAL" clId="{11E4A439-D5E8-4063-AD6F-DF1F282B390C}" dt="2024-10-04T07:39:06.251" v="310" actId="208"/>
          <ac:cxnSpMkLst>
            <pc:docMk/>
            <pc:sldMk cId="2127513446" sldId="383"/>
            <ac:cxnSpMk id="1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9" creationId="{00000000-0000-0000-0000-000000000000}"/>
          </ac:cxnSpMkLst>
        </pc:cxnChg>
        <pc:cxnChg chg="mod">
          <ac:chgData name="Lars Björkman" userId="10049411-c5d5-42b6-93f4-7d56d5eee647" providerId="ADAL" clId="{11E4A439-D5E8-4063-AD6F-DF1F282B390C}" dt="2024-10-04T08:07:38.868" v="1843" actId="14100"/>
          <ac:cxnSpMkLst>
            <pc:docMk/>
            <pc:sldMk cId="2127513446" sldId="383"/>
            <ac:cxnSpMk id="1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1"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9" creationId="{00000000-0000-0000-0000-000000000000}"/>
          </ac:cxnSpMkLst>
        </pc:cxnChg>
        <pc:cxnChg chg="mod">
          <ac:chgData name="Lars Björkman" userId="10049411-c5d5-42b6-93f4-7d56d5eee647" providerId="ADAL" clId="{11E4A439-D5E8-4063-AD6F-DF1F282B390C}" dt="2024-10-04T07:29:09.526" v="54" actId="14100"/>
          <ac:cxnSpMkLst>
            <pc:docMk/>
            <pc:sldMk cId="2127513446" sldId="383"/>
            <ac:cxnSpMk id="151" creationId="{00000000-0000-0000-0000-000000000000}"/>
          </ac:cxnSpMkLst>
        </pc:cxnChg>
        <pc:cxnChg chg="mod">
          <ac:chgData name="Lars Björkman" userId="10049411-c5d5-42b6-93f4-7d56d5eee647" providerId="ADAL" clId="{11E4A439-D5E8-4063-AD6F-DF1F282B390C}" dt="2024-11-01T10:17:02.704" v="2978" actId="14100"/>
          <ac:cxnSpMkLst>
            <pc:docMk/>
            <pc:sldMk cId="2127513446" sldId="383"/>
            <ac:cxnSpMk id="152" creationId="{00000000-0000-0000-0000-000000000000}"/>
          </ac:cxnSpMkLst>
        </pc:cxnChg>
        <pc:cxnChg chg="mod">
          <ac:chgData name="Lars Björkman" userId="10049411-c5d5-42b6-93f4-7d56d5eee647" providerId="ADAL" clId="{11E4A439-D5E8-4063-AD6F-DF1F282B390C}" dt="2024-10-04T07:53:46.620" v="1731" actId="1035"/>
          <ac:cxnSpMkLst>
            <pc:docMk/>
            <pc:sldMk cId="2127513446" sldId="383"/>
            <ac:cxnSpMk id="163" creationId="{00000000-0000-0000-0000-000000000000}"/>
          </ac:cxnSpMkLst>
        </pc:cxnChg>
        <pc:cxnChg chg="mod">
          <ac:chgData name="Lars Björkman" userId="10049411-c5d5-42b6-93f4-7d56d5eee647" providerId="ADAL" clId="{11E4A439-D5E8-4063-AD6F-DF1F282B390C}" dt="2024-10-04T07:53:37.503" v="1727" actId="1036"/>
          <ac:cxnSpMkLst>
            <pc:docMk/>
            <pc:sldMk cId="2127513446" sldId="383"/>
            <ac:cxnSpMk id="16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69" creationId="{00000000-0000-0000-0000-000000000000}"/>
          </ac:cxnSpMkLst>
        </pc:cxnChg>
        <pc:cxnChg chg="mod">
          <ac:chgData name="Lars Björkman" userId="10049411-c5d5-42b6-93f4-7d56d5eee647" providerId="ADAL" clId="{11E4A439-D5E8-4063-AD6F-DF1F282B390C}" dt="2024-10-04T07:46:51.366" v="1012" actId="478"/>
          <ac:cxnSpMkLst>
            <pc:docMk/>
            <pc:sldMk cId="2127513446" sldId="383"/>
            <ac:cxnSpMk id="170" creationId="{00000000-0000-0000-0000-000000000000}"/>
          </ac:cxnSpMkLst>
        </pc:cxnChg>
      </pc:sldChg>
      <pc:sldChg chg="addSp delSp modSp add del mod">
        <pc:chgData name="Lars Björkman" userId="10049411-c5d5-42b6-93f4-7d56d5eee647" providerId="ADAL" clId="{11E4A439-D5E8-4063-AD6F-DF1F282B390C}" dt="2024-11-01T13:46:56.055" v="3256" actId="2696"/>
        <pc:sldMkLst>
          <pc:docMk/>
          <pc:sldMk cId="1746825441" sldId="384"/>
        </pc:sldMkLst>
        <pc:spChg chg="del">
          <ac:chgData name="Lars Björkman" userId="10049411-c5d5-42b6-93f4-7d56d5eee647" providerId="ADAL" clId="{11E4A439-D5E8-4063-AD6F-DF1F282B390C}" dt="2024-11-01T13:44:44.744" v="3247" actId="478"/>
          <ac:spMkLst>
            <pc:docMk/>
            <pc:sldMk cId="1746825441" sldId="384"/>
            <ac:spMk id="2" creationId="{B4442F6B-9776-5CC3-6D0C-4E450A2F1772}"/>
          </ac:spMkLst>
        </pc:spChg>
        <pc:spChg chg="del">
          <ac:chgData name="Lars Björkman" userId="10049411-c5d5-42b6-93f4-7d56d5eee647" providerId="ADAL" clId="{11E4A439-D5E8-4063-AD6F-DF1F282B390C}" dt="2024-11-01T13:44:44.744" v="3247" actId="478"/>
          <ac:spMkLst>
            <pc:docMk/>
            <pc:sldMk cId="1746825441" sldId="384"/>
            <ac:spMk id="3" creationId="{AA2A0B45-0040-9F4A-C24D-FBD992842479}"/>
          </ac:spMkLst>
        </pc:spChg>
        <pc:spChg chg="del">
          <ac:chgData name="Lars Björkman" userId="10049411-c5d5-42b6-93f4-7d56d5eee647" providerId="ADAL" clId="{11E4A439-D5E8-4063-AD6F-DF1F282B390C}" dt="2024-11-01T13:44:44.744" v="3247" actId="478"/>
          <ac:spMkLst>
            <pc:docMk/>
            <pc:sldMk cId="1746825441" sldId="384"/>
            <ac:spMk id="4" creationId="{617F16F7-722D-0E79-00DB-D27044AC3996}"/>
          </ac:spMkLst>
        </pc:spChg>
        <pc:spChg chg="del">
          <ac:chgData name="Lars Björkman" userId="10049411-c5d5-42b6-93f4-7d56d5eee647" providerId="ADAL" clId="{11E4A439-D5E8-4063-AD6F-DF1F282B390C}" dt="2024-11-01T13:44:44.744" v="3247" actId="478"/>
          <ac:spMkLst>
            <pc:docMk/>
            <pc:sldMk cId="1746825441" sldId="384"/>
            <ac:spMk id="7" creationId="{A3A7D084-B8A1-7F83-DDD3-7C3FDA302B1C}"/>
          </ac:spMkLst>
        </pc:spChg>
        <pc:spChg chg="add mod">
          <ac:chgData name="Lars Björkman" userId="10049411-c5d5-42b6-93f4-7d56d5eee647" providerId="ADAL" clId="{11E4A439-D5E8-4063-AD6F-DF1F282B390C}" dt="2024-11-01T13:45:10.388" v="3248"/>
          <ac:spMkLst>
            <pc:docMk/>
            <pc:sldMk cId="1746825441" sldId="384"/>
            <ac:spMk id="8" creationId="{460A6DD4-F476-24A7-F64D-EB56DD018131}"/>
          </ac:spMkLst>
        </pc:spChg>
        <pc:spChg chg="add mod">
          <ac:chgData name="Lars Björkman" userId="10049411-c5d5-42b6-93f4-7d56d5eee647" providerId="ADAL" clId="{11E4A439-D5E8-4063-AD6F-DF1F282B390C}" dt="2024-11-01T13:45:30.065" v="3251" actId="207"/>
          <ac:spMkLst>
            <pc:docMk/>
            <pc:sldMk cId="1746825441" sldId="384"/>
            <ac:spMk id="10" creationId="{5229FA10-C659-82E7-0819-13B8BCC8E64C}"/>
          </ac:spMkLst>
        </pc:spChg>
        <pc:spChg chg="add mod">
          <ac:chgData name="Lars Björkman" userId="10049411-c5d5-42b6-93f4-7d56d5eee647" providerId="ADAL" clId="{11E4A439-D5E8-4063-AD6F-DF1F282B390C}" dt="2024-11-01T13:45:32.664" v="3252" actId="207"/>
          <ac:spMkLst>
            <pc:docMk/>
            <pc:sldMk cId="1746825441" sldId="384"/>
            <ac:spMk id="12" creationId="{BF608FD0-D270-F991-7649-02771B81F855}"/>
          </ac:spMkLst>
        </pc:spChg>
        <pc:spChg chg="del">
          <ac:chgData name="Lars Björkman" userId="10049411-c5d5-42b6-93f4-7d56d5eee647" providerId="ADAL" clId="{11E4A439-D5E8-4063-AD6F-DF1F282B390C}" dt="2024-11-01T13:44:44.744" v="3247" actId="478"/>
          <ac:spMkLst>
            <pc:docMk/>
            <pc:sldMk cId="1746825441" sldId="384"/>
            <ac:spMk id="14" creationId="{48E9B01E-E23D-BA64-4877-CAE168E820E4}"/>
          </ac:spMkLst>
        </pc:spChg>
        <pc:spChg chg="del">
          <ac:chgData name="Lars Björkman" userId="10049411-c5d5-42b6-93f4-7d56d5eee647" providerId="ADAL" clId="{11E4A439-D5E8-4063-AD6F-DF1F282B390C}" dt="2024-11-01T13:44:44.744" v="3247" actId="478"/>
          <ac:spMkLst>
            <pc:docMk/>
            <pc:sldMk cId="1746825441" sldId="384"/>
            <ac:spMk id="16" creationId="{1F0DF8C7-6814-A5D3-6183-4CC5271F4582}"/>
          </ac:spMkLst>
        </pc:spChg>
        <pc:spChg chg="del">
          <ac:chgData name="Lars Björkman" userId="10049411-c5d5-42b6-93f4-7d56d5eee647" providerId="ADAL" clId="{11E4A439-D5E8-4063-AD6F-DF1F282B390C}" dt="2024-11-01T13:44:44.744" v="3247" actId="478"/>
          <ac:spMkLst>
            <pc:docMk/>
            <pc:sldMk cId="1746825441" sldId="384"/>
            <ac:spMk id="17" creationId="{34982171-CEA6-4C96-3CE7-EC729C2E637D}"/>
          </ac:spMkLst>
        </pc:spChg>
        <pc:spChg chg="add mod">
          <ac:chgData name="Lars Björkman" userId="10049411-c5d5-42b6-93f4-7d56d5eee647" providerId="ADAL" clId="{11E4A439-D5E8-4063-AD6F-DF1F282B390C}" dt="2024-11-01T13:45:35.860" v="3253" actId="207"/>
          <ac:spMkLst>
            <pc:docMk/>
            <pc:sldMk cId="1746825441" sldId="384"/>
            <ac:spMk id="18" creationId="{290CC75C-B209-8E63-549E-DB3B69B24F6F}"/>
          </ac:spMkLst>
        </pc:spChg>
        <pc:spChg chg="del">
          <ac:chgData name="Lars Björkman" userId="10049411-c5d5-42b6-93f4-7d56d5eee647" providerId="ADAL" clId="{11E4A439-D5E8-4063-AD6F-DF1F282B390C}" dt="2024-11-01T13:44:44.744" v="3247" actId="478"/>
          <ac:spMkLst>
            <pc:docMk/>
            <pc:sldMk cId="1746825441" sldId="384"/>
            <ac:spMk id="19" creationId="{012C5912-5B27-C069-804B-85220CE95123}"/>
          </ac:spMkLst>
        </pc:spChg>
        <pc:spChg chg="del">
          <ac:chgData name="Lars Björkman" userId="10049411-c5d5-42b6-93f4-7d56d5eee647" providerId="ADAL" clId="{11E4A439-D5E8-4063-AD6F-DF1F282B390C}" dt="2024-11-01T13:44:44.744" v="3247" actId="478"/>
          <ac:spMkLst>
            <pc:docMk/>
            <pc:sldMk cId="1746825441" sldId="384"/>
            <ac:spMk id="21" creationId="{CF49B9F1-F199-DFDF-A62D-03D40A863B5A}"/>
          </ac:spMkLst>
        </pc:spChg>
        <pc:spChg chg="del">
          <ac:chgData name="Lars Björkman" userId="10049411-c5d5-42b6-93f4-7d56d5eee647" providerId="ADAL" clId="{11E4A439-D5E8-4063-AD6F-DF1F282B390C}" dt="2024-11-01T13:44:44.744" v="3247" actId="478"/>
          <ac:spMkLst>
            <pc:docMk/>
            <pc:sldMk cId="1746825441" sldId="384"/>
            <ac:spMk id="22" creationId="{2607750D-4850-7332-21B6-89D178E89BED}"/>
          </ac:spMkLst>
        </pc:spChg>
        <pc:spChg chg="del">
          <ac:chgData name="Lars Björkman" userId="10049411-c5d5-42b6-93f4-7d56d5eee647" providerId="ADAL" clId="{11E4A439-D5E8-4063-AD6F-DF1F282B390C}" dt="2024-11-01T13:44:44.744" v="3247" actId="478"/>
          <ac:spMkLst>
            <pc:docMk/>
            <pc:sldMk cId="1746825441" sldId="384"/>
            <ac:spMk id="25" creationId="{DC9229DE-39EA-C1FF-6B42-BF530A1DE21F}"/>
          </ac:spMkLst>
        </pc:spChg>
        <pc:spChg chg="del">
          <ac:chgData name="Lars Björkman" userId="10049411-c5d5-42b6-93f4-7d56d5eee647" providerId="ADAL" clId="{11E4A439-D5E8-4063-AD6F-DF1F282B390C}" dt="2024-11-01T13:44:44.744" v="3247" actId="478"/>
          <ac:spMkLst>
            <pc:docMk/>
            <pc:sldMk cId="1746825441" sldId="384"/>
            <ac:spMk id="26" creationId="{A39B0F90-E06C-A782-D601-87A1B6F61850}"/>
          </ac:spMkLst>
        </pc:spChg>
        <pc:spChg chg="del">
          <ac:chgData name="Lars Björkman" userId="10049411-c5d5-42b6-93f4-7d56d5eee647" providerId="ADAL" clId="{11E4A439-D5E8-4063-AD6F-DF1F282B390C}" dt="2024-11-01T13:44:44.744" v="3247" actId="478"/>
          <ac:spMkLst>
            <pc:docMk/>
            <pc:sldMk cId="1746825441" sldId="384"/>
            <ac:spMk id="31" creationId="{6E24B804-DF52-0380-1D94-D6CB74580802}"/>
          </ac:spMkLst>
        </pc:spChg>
        <pc:spChg chg="add mod">
          <ac:chgData name="Lars Björkman" userId="10049411-c5d5-42b6-93f4-7d56d5eee647" providerId="ADAL" clId="{11E4A439-D5E8-4063-AD6F-DF1F282B390C}" dt="2024-11-01T13:45:39.909" v="3254" actId="207"/>
          <ac:spMkLst>
            <pc:docMk/>
            <pc:sldMk cId="1746825441" sldId="384"/>
            <ac:spMk id="33" creationId="{57063EC2-3D20-E574-F6E4-57DF6A6CB447}"/>
          </ac:spMkLst>
        </pc:spChg>
        <pc:spChg chg="add mod">
          <ac:chgData name="Lars Björkman" userId="10049411-c5d5-42b6-93f4-7d56d5eee647" providerId="ADAL" clId="{11E4A439-D5E8-4063-AD6F-DF1F282B390C}" dt="2024-11-01T13:45:10.388" v="3248"/>
          <ac:spMkLst>
            <pc:docMk/>
            <pc:sldMk cId="1746825441" sldId="384"/>
            <ac:spMk id="34" creationId="{E91620F5-8B30-55A9-0972-36FD0AC08C3B}"/>
          </ac:spMkLst>
        </pc:spChg>
        <pc:spChg chg="add mod">
          <ac:chgData name="Lars Björkman" userId="10049411-c5d5-42b6-93f4-7d56d5eee647" providerId="ADAL" clId="{11E4A439-D5E8-4063-AD6F-DF1F282B390C}" dt="2024-11-01T13:45:10.388" v="3248"/>
          <ac:spMkLst>
            <pc:docMk/>
            <pc:sldMk cId="1746825441" sldId="384"/>
            <ac:spMk id="35" creationId="{B4D8D23D-4D1E-0EC8-1D56-DD158A04DDE3}"/>
          </ac:spMkLst>
        </pc:spChg>
        <pc:spChg chg="add mod">
          <ac:chgData name="Lars Björkman" userId="10049411-c5d5-42b6-93f4-7d56d5eee647" providerId="ADAL" clId="{11E4A439-D5E8-4063-AD6F-DF1F282B390C}" dt="2024-11-01T13:45:10.388" v="3248"/>
          <ac:spMkLst>
            <pc:docMk/>
            <pc:sldMk cId="1746825441" sldId="384"/>
            <ac:spMk id="36" creationId="{E61DAD56-6230-F055-6D9C-4D2F86CE7FB8}"/>
          </ac:spMkLst>
        </pc:spChg>
        <pc:spChg chg="del">
          <ac:chgData name="Lars Björkman" userId="10049411-c5d5-42b6-93f4-7d56d5eee647" providerId="ADAL" clId="{11E4A439-D5E8-4063-AD6F-DF1F282B390C}" dt="2024-11-01T13:44:44.744" v="3247" actId="478"/>
          <ac:spMkLst>
            <pc:docMk/>
            <pc:sldMk cId="1746825441" sldId="384"/>
            <ac:spMk id="37" creationId="{295571CE-9153-5609-ECA8-7EE2403F4FB8}"/>
          </ac:spMkLst>
        </pc:spChg>
        <pc:spChg chg="add mod">
          <ac:chgData name="Lars Björkman" userId="10049411-c5d5-42b6-93f4-7d56d5eee647" providerId="ADAL" clId="{11E4A439-D5E8-4063-AD6F-DF1F282B390C}" dt="2024-11-01T13:45:27.039" v="3250" actId="207"/>
          <ac:spMkLst>
            <pc:docMk/>
            <pc:sldMk cId="1746825441" sldId="384"/>
            <ac:spMk id="43" creationId="{7D6E1CEE-D838-CE7B-E578-38C7FFED2D75}"/>
          </ac:spMkLst>
        </pc:spChg>
        <pc:spChg chg="del">
          <ac:chgData name="Lars Björkman" userId="10049411-c5d5-42b6-93f4-7d56d5eee647" providerId="ADAL" clId="{11E4A439-D5E8-4063-AD6F-DF1F282B390C}" dt="2024-11-01T13:44:44.744" v="3247" actId="478"/>
          <ac:spMkLst>
            <pc:docMk/>
            <pc:sldMk cId="1746825441" sldId="384"/>
            <ac:spMk id="45" creationId="{163BEAF4-9EAB-6189-547E-357F0DA83A58}"/>
          </ac:spMkLst>
        </pc:spChg>
        <pc:spChg chg="add mod">
          <ac:chgData name="Lars Björkman" userId="10049411-c5d5-42b6-93f4-7d56d5eee647" providerId="ADAL" clId="{11E4A439-D5E8-4063-AD6F-DF1F282B390C}" dt="2024-11-01T13:45:10.388" v="3248"/>
          <ac:spMkLst>
            <pc:docMk/>
            <pc:sldMk cId="1746825441" sldId="384"/>
            <ac:spMk id="46" creationId="{392C091D-EC59-5710-312A-71D46CF7A1B7}"/>
          </ac:spMkLst>
        </pc:spChg>
        <pc:spChg chg="add mod">
          <ac:chgData name="Lars Björkman" userId="10049411-c5d5-42b6-93f4-7d56d5eee647" providerId="ADAL" clId="{11E4A439-D5E8-4063-AD6F-DF1F282B390C}" dt="2024-11-01T13:45:10.388" v="3248"/>
          <ac:spMkLst>
            <pc:docMk/>
            <pc:sldMk cId="1746825441" sldId="384"/>
            <ac:spMk id="48" creationId="{D90267F5-113F-4C88-C37B-FB291B01C83A}"/>
          </ac:spMkLst>
        </pc:spChg>
        <pc:spChg chg="del">
          <ac:chgData name="Lars Björkman" userId="10049411-c5d5-42b6-93f4-7d56d5eee647" providerId="ADAL" clId="{11E4A439-D5E8-4063-AD6F-DF1F282B390C}" dt="2024-11-01T13:44:44.744" v="3247" actId="478"/>
          <ac:spMkLst>
            <pc:docMk/>
            <pc:sldMk cId="1746825441" sldId="384"/>
            <ac:spMk id="49" creationId="{5A918EBD-6F8D-556E-55DE-7DB20203BFEE}"/>
          </ac:spMkLst>
        </pc:spChg>
        <pc:spChg chg="del">
          <ac:chgData name="Lars Björkman" userId="10049411-c5d5-42b6-93f4-7d56d5eee647" providerId="ADAL" clId="{11E4A439-D5E8-4063-AD6F-DF1F282B390C}" dt="2024-11-01T13:44:44.744" v="3247" actId="478"/>
          <ac:spMkLst>
            <pc:docMk/>
            <pc:sldMk cId="1746825441" sldId="384"/>
            <ac:spMk id="51" creationId="{74ABCD5C-E468-B221-5F18-7482FC514025}"/>
          </ac:spMkLst>
        </pc:spChg>
        <pc:spChg chg="add mod">
          <ac:chgData name="Lars Björkman" userId="10049411-c5d5-42b6-93f4-7d56d5eee647" providerId="ADAL" clId="{11E4A439-D5E8-4063-AD6F-DF1F282B390C}" dt="2024-11-01T13:45:10.388" v="3248"/>
          <ac:spMkLst>
            <pc:docMk/>
            <pc:sldMk cId="1746825441" sldId="384"/>
            <ac:spMk id="52" creationId="{7422304B-C965-7B17-D57A-570DB728B6C9}"/>
          </ac:spMkLst>
        </pc:spChg>
        <pc:spChg chg="del">
          <ac:chgData name="Lars Björkman" userId="10049411-c5d5-42b6-93f4-7d56d5eee647" providerId="ADAL" clId="{11E4A439-D5E8-4063-AD6F-DF1F282B390C}" dt="2024-11-01T13:44:44.744" v="3247" actId="478"/>
          <ac:spMkLst>
            <pc:docMk/>
            <pc:sldMk cId="1746825441" sldId="384"/>
            <ac:spMk id="53" creationId="{E9BB07C3-4EB4-B13F-A9DF-42366C14E3B6}"/>
          </ac:spMkLst>
        </pc:spChg>
        <pc:spChg chg="del">
          <ac:chgData name="Lars Björkman" userId="10049411-c5d5-42b6-93f4-7d56d5eee647" providerId="ADAL" clId="{11E4A439-D5E8-4063-AD6F-DF1F282B390C}" dt="2024-11-01T13:44:44.744" v="3247" actId="478"/>
          <ac:spMkLst>
            <pc:docMk/>
            <pc:sldMk cId="1746825441" sldId="384"/>
            <ac:spMk id="54" creationId="{64250052-47D5-EAD3-26A1-4FD695F6B4A7}"/>
          </ac:spMkLst>
        </pc:spChg>
        <pc:spChg chg="add mod">
          <ac:chgData name="Lars Björkman" userId="10049411-c5d5-42b6-93f4-7d56d5eee647" providerId="ADAL" clId="{11E4A439-D5E8-4063-AD6F-DF1F282B390C}" dt="2024-11-01T13:45:21.809" v="3249" actId="207"/>
          <ac:spMkLst>
            <pc:docMk/>
            <pc:sldMk cId="1746825441" sldId="384"/>
            <ac:spMk id="56" creationId="{70615E3B-ADD8-EB8C-9149-543AFFFF6E5B}"/>
          </ac:spMkLst>
        </pc:spChg>
        <pc:spChg chg="add mod">
          <ac:chgData name="Lars Björkman" userId="10049411-c5d5-42b6-93f4-7d56d5eee647" providerId="ADAL" clId="{11E4A439-D5E8-4063-AD6F-DF1F282B390C}" dt="2024-11-01T13:45:10.388" v="3248"/>
          <ac:spMkLst>
            <pc:docMk/>
            <pc:sldMk cId="1746825441" sldId="384"/>
            <ac:spMk id="64" creationId="{45E775CB-E272-227D-4F28-2CB84540C00B}"/>
          </ac:spMkLst>
        </pc:spChg>
        <pc:spChg chg="del">
          <ac:chgData name="Lars Björkman" userId="10049411-c5d5-42b6-93f4-7d56d5eee647" providerId="ADAL" clId="{11E4A439-D5E8-4063-AD6F-DF1F282B390C}" dt="2024-11-01T13:44:44.744" v="3247" actId="478"/>
          <ac:spMkLst>
            <pc:docMk/>
            <pc:sldMk cId="1746825441" sldId="384"/>
            <ac:spMk id="70" creationId="{4EE974D6-62DC-9784-954D-0D9E394FA1D0}"/>
          </ac:spMkLst>
        </pc:spChg>
        <pc:spChg chg="del">
          <ac:chgData name="Lars Björkman" userId="10049411-c5d5-42b6-93f4-7d56d5eee647" providerId="ADAL" clId="{11E4A439-D5E8-4063-AD6F-DF1F282B390C}" dt="2024-11-01T13:44:44.744" v="3247" actId="478"/>
          <ac:spMkLst>
            <pc:docMk/>
            <pc:sldMk cId="1746825441" sldId="384"/>
            <ac:spMk id="80" creationId="{F0075BB6-BDB7-7213-F74B-B4239DC1ED0D}"/>
          </ac:spMkLst>
        </pc:spChg>
        <pc:spChg chg="del">
          <ac:chgData name="Lars Björkman" userId="10049411-c5d5-42b6-93f4-7d56d5eee647" providerId="ADAL" clId="{11E4A439-D5E8-4063-AD6F-DF1F282B390C}" dt="2024-11-01T13:44:44.744" v="3247" actId="478"/>
          <ac:spMkLst>
            <pc:docMk/>
            <pc:sldMk cId="1746825441" sldId="384"/>
            <ac:spMk id="81" creationId="{FCB5EC2A-2969-DD12-C127-D3649EDCA872}"/>
          </ac:spMkLst>
        </pc:spChg>
        <pc:spChg chg="del">
          <ac:chgData name="Lars Björkman" userId="10049411-c5d5-42b6-93f4-7d56d5eee647" providerId="ADAL" clId="{11E4A439-D5E8-4063-AD6F-DF1F282B390C}" dt="2024-11-01T13:44:44.744" v="3247" actId="478"/>
          <ac:spMkLst>
            <pc:docMk/>
            <pc:sldMk cId="1746825441" sldId="384"/>
            <ac:spMk id="83" creationId="{6D76F6FD-3DE4-0F6D-8A20-9222BCA05640}"/>
          </ac:spMkLst>
        </pc:spChg>
        <pc:spChg chg="del">
          <ac:chgData name="Lars Björkman" userId="10049411-c5d5-42b6-93f4-7d56d5eee647" providerId="ADAL" clId="{11E4A439-D5E8-4063-AD6F-DF1F282B390C}" dt="2024-11-01T13:44:44.744" v="3247" actId="478"/>
          <ac:spMkLst>
            <pc:docMk/>
            <pc:sldMk cId="1746825441" sldId="384"/>
            <ac:spMk id="84" creationId="{BC8DD415-DF9D-6E75-0315-E56513BD9900}"/>
          </ac:spMkLst>
        </pc:spChg>
        <pc:spChg chg="del">
          <ac:chgData name="Lars Björkman" userId="10049411-c5d5-42b6-93f4-7d56d5eee647" providerId="ADAL" clId="{11E4A439-D5E8-4063-AD6F-DF1F282B390C}" dt="2024-11-01T13:44:44.744" v="3247" actId="478"/>
          <ac:spMkLst>
            <pc:docMk/>
            <pc:sldMk cId="1746825441" sldId="384"/>
            <ac:spMk id="85" creationId="{E178A8B0-611D-1EAA-CAAC-42043F5CD041}"/>
          </ac:spMkLst>
        </pc:spChg>
        <pc:spChg chg="del">
          <ac:chgData name="Lars Björkman" userId="10049411-c5d5-42b6-93f4-7d56d5eee647" providerId="ADAL" clId="{11E4A439-D5E8-4063-AD6F-DF1F282B390C}" dt="2024-11-01T13:44:44.744" v="3247" actId="478"/>
          <ac:spMkLst>
            <pc:docMk/>
            <pc:sldMk cId="1746825441" sldId="384"/>
            <ac:spMk id="86" creationId="{0ECC6A29-1B3D-2754-68D8-E90CE529A4BF}"/>
          </ac:spMkLst>
        </pc:spChg>
        <pc:spChg chg="del">
          <ac:chgData name="Lars Björkman" userId="10049411-c5d5-42b6-93f4-7d56d5eee647" providerId="ADAL" clId="{11E4A439-D5E8-4063-AD6F-DF1F282B390C}" dt="2024-11-01T13:44:44.744" v="3247" actId="478"/>
          <ac:spMkLst>
            <pc:docMk/>
            <pc:sldMk cId="1746825441" sldId="384"/>
            <ac:spMk id="87" creationId="{32A9550B-8946-9211-47E5-A5F6174EA26A}"/>
          </ac:spMkLst>
        </pc:spChg>
        <pc:spChg chg="del">
          <ac:chgData name="Lars Björkman" userId="10049411-c5d5-42b6-93f4-7d56d5eee647" providerId="ADAL" clId="{11E4A439-D5E8-4063-AD6F-DF1F282B390C}" dt="2024-11-01T13:44:44.744" v="3247" actId="478"/>
          <ac:spMkLst>
            <pc:docMk/>
            <pc:sldMk cId="1746825441" sldId="384"/>
            <ac:spMk id="88" creationId="{773EB6E2-E37D-D45A-CFF3-C7737B704207}"/>
          </ac:spMkLst>
        </pc:spChg>
        <pc:spChg chg="del">
          <ac:chgData name="Lars Björkman" userId="10049411-c5d5-42b6-93f4-7d56d5eee647" providerId="ADAL" clId="{11E4A439-D5E8-4063-AD6F-DF1F282B390C}" dt="2024-11-01T13:44:44.744" v="3247" actId="478"/>
          <ac:spMkLst>
            <pc:docMk/>
            <pc:sldMk cId="1746825441" sldId="384"/>
            <ac:spMk id="91" creationId="{4281A876-09FE-DF0A-7B6A-E677BC1CB612}"/>
          </ac:spMkLst>
        </pc:spChg>
        <pc:spChg chg="del">
          <ac:chgData name="Lars Björkman" userId="10049411-c5d5-42b6-93f4-7d56d5eee647" providerId="ADAL" clId="{11E4A439-D5E8-4063-AD6F-DF1F282B390C}" dt="2024-11-01T13:44:44.744" v="3247" actId="478"/>
          <ac:spMkLst>
            <pc:docMk/>
            <pc:sldMk cId="1746825441" sldId="384"/>
            <ac:spMk id="92" creationId="{AF2A3F4F-D8C1-6CDF-FF68-CC3642B220E3}"/>
          </ac:spMkLst>
        </pc:spChg>
        <pc:spChg chg="del">
          <ac:chgData name="Lars Björkman" userId="10049411-c5d5-42b6-93f4-7d56d5eee647" providerId="ADAL" clId="{11E4A439-D5E8-4063-AD6F-DF1F282B390C}" dt="2024-11-01T13:44:44.744" v="3247" actId="478"/>
          <ac:spMkLst>
            <pc:docMk/>
            <pc:sldMk cId="1746825441" sldId="384"/>
            <ac:spMk id="94" creationId="{AA27D8A8-B476-2E22-F7E0-F60EB0096AAE}"/>
          </ac:spMkLst>
        </pc:spChg>
        <pc:spChg chg="del">
          <ac:chgData name="Lars Björkman" userId="10049411-c5d5-42b6-93f4-7d56d5eee647" providerId="ADAL" clId="{11E4A439-D5E8-4063-AD6F-DF1F282B390C}" dt="2024-11-01T13:44:44.744" v="3247" actId="478"/>
          <ac:spMkLst>
            <pc:docMk/>
            <pc:sldMk cId="1746825441" sldId="384"/>
            <ac:spMk id="95" creationId="{AFB9D5CE-6C52-9EC0-32C9-6E2F51663C78}"/>
          </ac:spMkLst>
        </pc:spChg>
        <pc:spChg chg="del">
          <ac:chgData name="Lars Björkman" userId="10049411-c5d5-42b6-93f4-7d56d5eee647" providerId="ADAL" clId="{11E4A439-D5E8-4063-AD6F-DF1F282B390C}" dt="2024-11-01T13:44:44.744" v="3247" actId="478"/>
          <ac:spMkLst>
            <pc:docMk/>
            <pc:sldMk cId="1746825441" sldId="384"/>
            <ac:spMk id="97" creationId="{139E75C0-E4B7-44D0-2DE5-E8768FEC1227}"/>
          </ac:spMkLst>
        </pc:spChg>
        <pc:spChg chg="del">
          <ac:chgData name="Lars Björkman" userId="10049411-c5d5-42b6-93f4-7d56d5eee647" providerId="ADAL" clId="{11E4A439-D5E8-4063-AD6F-DF1F282B390C}" dt="2024-11-01T13:44:44.744" v="3247" actId="478"/>
          <ac:spMkLst>
            <pc:docMk/>
            <pc:sldMk cId="1746825441" sldId="384"/>
            <ac:spMk id="98" creationId="{EAC4D66B-1F74-7B2D-C2AD-3E0D5F55FE3F}"/>
          </ac:spMkLst>
        </pc:spChg>
        <pc:spChg chg="del">
          <ac:chgData name="Lars Björkman" userId="10049411-c5d5-42b6-93f4-7d56d5eee647" providerId="ADAL" clId="{11E4A439-D5E8-4063-AD6F-DF1F282B390C}" dt="2024-11-01T13:44:44.744" v="3247" actId="478"/>
          <ac:spMkLst>
            <pc:docMk/>
            <pc:sldMk cId="1746825441" sldId="384"/>
            <ac:spMk id="99" creationId="{8BB23EDC-CD4F-34FE-988B-C969D89C6592}"/>
          </ac:spMkLst>
        </pc:spChg>
        <pc:spChg chg="del">
          <ac:chgData name="Lars Björkman" userId="10049411-c5d5-42b6-93f4-7d56d5eee647" providerId="ADAL" clId="{11E4A439-D5E8-4063-AD6F-DF1F282B390C}" dt="2024-11-01T13:44:44.744" v="3247" actId="478"/>
          <ac:spMkLst>
            <pc:docMk/>
            <pc:sldMk cId="1746825441" sldId="384"/>
            <ac:spMk id="100" creationId="{26D53BF8-CBE8-D3F0-90A0-7E5161EEDEE9}"/>
          </ac:spMkLst>
        </pc:spChg>
        <pc:spChg chg="del">
          <ac:chgData name="Lars Björkman" userId="10049411-c5d5-42b6-93f4-7d56d5eee647" providerId="ADAL" clId="{11E4A439-D5E8-4063-AD6F-DF1F282B390C}" dt="2024-11-01T13:44:44.744" v="3247" actId="478"/>
          <ac:spMkLst>
            <pc:docMk/>
            <pc:sldMk cId="1746825441" sldId="384"/>
            <ac:spMk id="101" creationId="{189DB355-4DE1-F2BF-2BCF-7290F57F416E}"/>
          </ac:spMkLst>
        </pc:spChg>
        <pc:spChg chg="del">
          <ac:chgData name="Lars Björkman" userId="10049411-c5d5-42b6-93f4-7d56d5eee647" providerId="ADAL" clId="{11E4A439-D5E8-4063-AD6F-DF1F282B390C}" dt="2024-11-01T13:44:44.744" v="3247" actId="478"/>
          <ac:spMkLst>
            <pc:docMk/>
            <pc:sldMk cId="1746825441" sldId="384"/>
            <ac:spMk id="103" creationId="{1D07950E-8DC9-E877-B2DD-42D94E0D5D8E}"/>
          </ac:spMkLst>
        </pc:spChg>
        <pc:spChg chg="del">
          <ac:chgData name="Lars Björkman" userId="10049411-c5d5-42b6-93f4-7d56d5eee647" providerId="ADAL" clId="{11E4A439-D5E8-4063-AD6F-DF1F282B390C}" dt="2024-11-01T13:44:44.744" v="3247" actId="478"/>
          <ac:spMkLst>
            <pc:docMk/>
            <pc:sldMk cId="1746825441" sldId="384"/>
            <ac:spMk id="104" creationId="{775227AD-339B-9389-BFA2-F8CA1954A777}"/>
          </ac:spMkLst>
        </pc:spChg>
        <pc:spChg chg="del">
          <ac:chgData name="Lars Björkman" userId="10049411-c5d5-42b6-93f4-7d56d5eee647" providerId="ADAL" clId="{11E4A439-D5E8-4063-AD6F-DF1F282B390C}" dt="2024-11-01T13:44:44.744" v="3247" actId="478"/>
          <ac:spMkLst>
            <pc:docMk/>
            <pc:sldMk cId="1746825441" sldId="384"/>
            <ac:spMk id="105" creationId="{B939374A-01CB-5308-186A-478510E508BE}"/>
          </ac:spMkLst>
        </pc:spChg>
        <pc:spChg chg="del">
          <ac:chgData name="Lars Björkman" userId="10049411-c5d5-42b6-93f4-7d56d5eee647" providerId="ADAL" clId="{11E4A439-D5E8-4063-AD6F-DF1F282B390C}" dt="2024-11-01T13:44:44.744" v="3247" actId="478"/>
          <ac:spMkLst>
            <pc:docMk/>
            <pc:sldMk cId="1746825441" sldId="384"/>
            <ac:spMk id="108" creationId="{8DAB0DED-E570-5543-54BB-8E49368C2E83}"/>
          </ac:spMkLst>
        </pc:spChg>
        <pc:spChg chg="del">
          <ac:chgData name="Lars Björkman" userId="10049411-c5d5-42b6-93f4-7d56d5eee647" providerId="ADAL" clId="{11E4A439-D5E8-4063-AD6F-DF1F282B390C}" dt="2024-11-01T13:44:44.744" v="3247" actId="478"/>
          <ac:spMkLst>
            <pc:docMk/>
            <pc:sldMk cId="1746825441" sldId="384"/>
            <ac:spMk id="109" creationId="{FACDECB9-CB58-8C19-B7C8-961C144B76B9}"/>
          </ac:spMkLst>
        </pc:spChg>
        <pc:spChg chg="del">
          <ac:chgData name="Lars Björkman" userId="10049411-c5d5-42b6-93f4-7d56d5eee647" providerId="ADAL" clId="{11E4A439-D5E8-4063-AD6F-DF1F282B390C}" dt="2024-11-01T13:44:44.744" v="3247" actId="478"/>
          <ac:spMkLst>
            <pc:docMk/>
            <pc:sldMk cId="1746825441" sldId="384"/>
            <ac:spMk id="110" creationId="{67E84424-D3E3-8C92-A3C6-A55052B8B5B5}"/>
          </ac:spMkLst>
        </pc:spChg>
        <pc:spChg chg="del">
          <ac:chgData name="Lars Björkman" userId="10049411-c5d5-42b6-93f4-7d56d5eee647" providerId="ADAL" clId="{11E4A439-D5E8-4063-AD6F-DF1F282B390C}" dt="2024-11-01T13:44:44.744" v="3247" actId="478"/>
          <ac:spMkLst>
            <pc:docMk/>
            <pc:sldMk cId="1746825441" sldId="384"/>
            <ac:spMk id="111" creationId="{52FE6981-037E-1B84-BF75-0D1E3C5B31D9}"/>
          </ac:spMkLst>
        </pc:spChg>
        <pc:spChg chg="del">
          <ac:chgData name="Lars Björkman" userId="10049411-c5d5-42b6-93f4-7d56d5eee647" providerId="ADAL" clId="{11E4A439-D5E8-4063-AD6F-DF1F282B390C}" dt="2024-11-01T13:44:44.744" v="3247" actId="478"/>
          <ac:spMkLst>
            <pc:docMk/>
            <pc:sldMk cId="1746825441" sldId="384"/>
            <ac:spMk id="112" creationId="{254BBC4F-0A23-2174-B7D0-39EC3614308C}"/>
          </ac:spMkLst>
        </pc:spChg>
        <pc:spChg chg="del">
          <ac:chgData name="Lars Björkman" userId="10049411-c5d5-42b6-93f4-7d56d5eee647" providerId="ADAL" clId="{11E4A439-D5E8-4063-AD6F-DF1F282B390C}" dt="2024-11-01T13:44:44.744" v="3247" actId="478"/>
          <ac:spMkLst>
            <pc:docMk/>
            <pc:sldMk cId="1746825441" sldId="384"/>
            <ac:spMk id="113" creationId="{68C8C66F-8F1A-62EA-68A4-3A1552F39D55}"/>
          </ac:spMkLst>
        </pc:spChg>
        <pc:spChg chg="del">
          <ac:chgData name="Lars Björkman" userId="10049411-c5d5-42b6-93f4-7d56d5eee647" providerId="ADAL" clId="{11E4A439-D5E8-4063-AD6F-DF1F282B390C}" dt="2024-11-01T13:44:44.744" v="3247" actId="478"/>
          <ac:spMkLst>
            <pc:docMk/>
            <pc:sldMk cId="1746825441" sldId="384"/>
            <ac:spMk id="114" creationId="{DEF4F829-A728-CF90-546E-D696933104C2}"/>
          </ac:spMkLst>
        </pc:spChg>
        <pc:spChg chg="del">
          <ac:chgData name="Lars Björkman" userId="10049411-c5d5-42b6-93f4-7d56d5eee647" providerId="ADAL" clId="{11E4A439-D5E8-4063-AD6F-DF1F282B390C}" dt="2024-11-01T13:44:44.744" v="3247" actId="478"/>
          <ac:spMkLst>
            <pc:docMk/>
            <pc:sldMk cId="1746825441" sldId="384"/>
            <ac:spMk id="115" creationId="{5F68908F-A9BA-78F0-C2E4-7CDAB29C885E}"/>
          </ac:spMkLst>
        </pc:spChg>
        <pc:spChg chg="del">
          <ac:chgData name="Lars Björkman" userId="10049411-c5d5-42b6-93f4-7d56d5eee647" providerId="ADAL" clId="{11E4A439-D5E8-4063-AD6F-DF1F282B390C}" dt="2024-11-01T13:44:44.744" v="3247" actId="478"/>
          <ac:spMkLst>
            <pc:docMk/>
            <pc:sldMk cId="1746825441" sldId="384"/>
            <ac:spMk id="118" creationId="{0D55CA77-F736-20B4-D8A6-81E878FA7B76}"/>
          </ac:spMkLst>
        </pc:spChg>
        <pc:spChg chg="del">
          <ac:chgData name="Lars Björkman" userId="10049411-c5d5-42b6-93f4-7d56d5eee647" providerId="ADAL" clId="{11E4A439-D5E8-4063-AD6F-DF1F282B390C}" dt="2024-11-01T13:44:44.744" v="3247" actId="478"/>
          <ac:spMkLst>
            <pc:docMk/>
            <pc:sldMk cId="1746825441" sldId="384"/>
            <ac:spMk id="120" creationId="{B10669BE-1EA8-BA58-BDFD-C6E24F763C6C}"/>
          </ac:spMkLst>
        </pc:spChg>
        <pc:spChg chg="del">
          <ac:chgData name="Lars Björkman" userId="10049411-c5d5-42b6-93f4-7d56d5eee647" providerId="ADAL" clId="{11E4A439-D5E8-4063-AD6F-DF1F282B390C}" dt="2024-11-01T13:44:44.744" v="3247" actId="478"/>
          <ac:spMkLst>
            <pc:docMk/>
            <pc:sldMk cId="1746825441" sldId="384"/>
            <ac:spMk id="121" creationId="{D5281C85-FB8E-5363-A638-4B10EF403B45}"/>
          </ac:spMkLst>
        </pc:spChg>
        <pc:spChg chg="del">
          <ac:chgData name="Lars Björkman" userId="10049411-c5d5-42b6-93f4-7d56d5eee647" providerId="ADAL" clId="{11E4A439-D5E8-4063-AD6F-DF1F282B390C}" dt="2024-11-01T13:44:44.744" v="3247" actId="478"/>
          <ac:spMkLst>
            <pc:docMk/>
            <pc:sldMk cId="1746825441" sldId="384"/>
            <ac:spMk id="124" creationId="{E2290679-9B88-BF03-FC60-550FFBAF8876}"/>
          </ac:spMkLst>
        </pc:spChg>
        <pc:spChg chg="del">
          <ac:chgData name="Lars Björkman" userId="10049411-c5d5-42b6-93f4-7d56d5eee647" providerId="ADAL" clId="{11E4A439-D5E8-4063-AD6F-DF1F282B390C}" dt="2024-11-01T13:44:44.744" v="3247" actId="478"/>
          <ac:spMkLst>
            <pc:docMk/>
            <pc:sldMk cId="1746825441" sldId="384"/>
            <ac:spMk id="126" creationId="{42A03F7A-063D-40E3-781E-E124CED3A4B1}"/>
          </ac:spMkLst>
        </pc:spChg>
        <pc:spChg chg="del">
          <ac:chgData name="Lars Björkman" userId="10049411-c5d5-42b6-93f4-7d56d5eee647" providerId="ADAL" clId="{11E4A439-D5E8-4063-AD6F-DF1F282B390C}" dt="2024-11-01T13:44:44.744" v="3247" actId="478"/>
          <ac:spMkLst>
            <pc:docMk/>
            <pc:sldMk cId="1746825441" sldId="384"/>
            <ac:spMk id="127" creationId="{DB3863CB-D419-E7EF-4DF8-2EDC4B101CCA}"/>
          </ac:spMkLst>
        </pc:spChg>
        <pc:spChg chg="del">
          <ac:chgData name="Lars Björkman" userId="10049411-c5d5-42b6-93f4-7d56d5eee647" providerId="ADAL" clId="{11E4A439-D5E8-4063-AD6F-DF1F282B390C}" dt="2024-11-01T13:44:44.744" v="3247" actId="478"/>
          <ac:spMkLst>
            <pc:docMk/>
            <pc:sldMk cId="1746825441" sldId="384"/>
            <ac:spMk id="132" creationId="{1099B71F-4CBD-1E0B-F81C-9A01ED5A3E4E}"/>
          </ac:spMkLst>
        </pc:spChg>
        <pc:spChg chg="del">
          <ac:chgData name="Lars Björkman" userId="10049411-c5d5-42b6-93f4-7d56d5eee647" providerId="ADAL" clId="{11E4A439-D5E8-4063-AD6F-DF1F282B390C}" dt="2024-11-01T13:44:44.744" v="3247" actId="478"/>
          <ac:spMkLst>
            <pc:docMk/>
            <pc:sldMk cId="1746825441" sldId="384"/>
            <ac:spMk id="137" creationId="{AFFD874D-8F34-C05F-F42A-13F604C3CDBC}"/>
          </ac:spMkLst>
        </pc:spChg>
        <pc:spChg chg="del">
          <ac:chgData name="Lars Björkman" userId="10049411-c5d5-42b6-93f4-7d56d5eee647" providerId="ADAL" clId="{11E4A439-D5E8-4063-AD6F-DF1F282B390C}" dt="2024-11-01T13:44:44.744" v="3247" actId="478"/>
          <ac:spMkLst>
            <pc:docMk/>
            <pc:sldMk cId="1746825441" sldId="384"/>
            <ac:spMk id="142" creationId="{59179DDE-1F5C-AFF1-9279-3781E6975D7A}"/>
          </ac:spMkLst>
        </pc:spChg>
        <pc:spChg chg="del">
          <ac:chgData name="Lars Björkman" userId="10049411-c5d5-42b6-93f4-7d56d5eee647" providerId="ADAL" clId="{11E4A439-D5E8-4063-AD6F-DF1F282B390C}" dt="2024-11-01T13:44:44.744" v="3247" actId="478"/>
          <ac:spMkLst>
            <pc:docMk/>
            <pc:sldMk cId="1746825441" sldId="384"/>
            <ac:spMk id="144" creationId="{6D20938A-0B73-9A3C-EA35-E5695A2CD12E}"/>
          </ac:spMkLst>
        </pc:spChg>
        <pc:spChg chg="del">
          <ac:chgData name="Lars Björkman" userId="10049411-c5d5-42b6-93f4-7d56d5eee647" providerId="ADAL" clId="{11E4A439-D5E8-4063-AD6F-DF1F282B390C}" dt="2024-11-01T13:44:44.744" v="3247" actId="478"/>
          <ac:spMkLst>
            <pc:docMk/>
            <pc:sldMk cId="1746825441" sldId="384"/>
            <ac:spMk id="145" creationId="{8BF5A735-4E14-701C-D830-B28712DA3463}"/>
          </ac:spMkLst>
        </pc:spChg>
        <pc:spChg chg="del">
          <ac:chgData name="Lars Björkman" userId="10049411-c5d5-42b6-93f4-7d56d5eee647" providerId="ADAL" clId="{11E4A439-D5E8-4063-AD6F-DF1F282B390C}" dt="2024-11-01T13:44:44.744" v="3247" actId="478"/>
          <ac:spMkLst>
            <pc:docMk/>
            <pc:sldMk cId="1746825441" sldId="384"/>
            <ac:spMk id="147" creationId="{FB2AA321-1305-8E90-394B-46D751B1B8E7}"/>
          </ac:spMkLst>
        </pc:spChg>
        <pc:spChg chg="del">
          <ac:chgData name="Lars Björkman" userId="10049411-c5d5-42b6-93f4-7d56d5eee647" providerId="ADAL" clId="{11E4A439-D5E8-4063-AD6F-DF1F282B390C}" dt="2024-11-01T13:44:44.744" v="3247" actId="478"/>
          <ac:spMkLst>
            <pc:docMk/>
            <pc:sldMk cId="1746825441" sldId="384"/>
            <ac:spMk id="150" creationId="{BAD1BAF8-EBCC-2DA8-A00B-5EECA5D7E16A}"/>
          </ac:spMkLst>
        </pc:spChg>
        <pc:spChg chg="del">
          <ac:chgData name="Lars Björkman" userId="10049411-c5d5-42b6-93f4-7d56d5eee647" providerId="ADAL" clId="{11E4A439-D5E8-4063-AD6F-DF1F282B390C}" dt="2024-11-01T13:44:44.744" v="3247" actId="478"/>
          <ac:spMkLst>
            <pc:docMk/>
            <pc:sldMk cId="1746825441" sldId="384"/>
            <ac:spMk id="157" creationId="{624F3F07-2171-A700-385F-FC16B658EE49}"/>
          </ac:spMkLst>
        </pc:spChg>
        <pc:spChg chg="del">
          <ac:chgData name="Lars Björkman" userId="10049411-c5d5-42b6-93f4-7d56d5eee647" providerId="ADAL" clId="{11E4A439-D5E8-4063-AD6F-DF1F282B390C}" dt="2024-11-01T13:44:44.744" v="3247" actId="478"/>
          <ac:spMkLst>
            <pc:docMk/>
            <pc:sldMk cId="1746825441" sldId="384"/>
            <ac:spMk id="159" creationId="{E1B36DB0-6154-8E0D-BF72-C5812F8C758A}"/>
          </ac:spMkLst>
        </pc:spChg>
        <pc:spChg chg="del">
          <ac:chgData name="Lars Björkman" userId="10049411-c5d5-42b6-93f4-7d56d5eee647" providerId="ADAL" clId="{11E4A439-D5E8-4063-AD6F-DF1F282B390C}" dt="2024-11-01T13:44:44.744" v="3247" actId="478"/>
          <ac:spMkLst>
            <pc:docMk/>
            <pc:sldMk cId="1746825441" sldId="384"/>
            <ac:spMk id="172" creationId="{5E5B57D5-A6D7-B2C6-BC7F-5105AF73D28C}"/>
          </ac:spMkLst>
        </pc:spChg>
        <pc:cxnChg chg="del mod">
          <ac:chgData name="Lars Björkman" userId="10049411-c5d5-42b6-93f4-7d56d5eee647" providerId="ADAL" clId="{11E4A439-D5E8-4063-AD6F-DF1F282B390C}" dt="2024-11-01T13:44:44.744" v="3247" actId="478"/>
          <ac:cxnSpMkLst>
            <pc:docMk/>
            <pc:sldMk cId="1746825441" sldId="384"/>
            <ac:cxnSpMk id="5" creationId="{559DD4FD-9333-EA57-354E-9B9AFA0F0316}"/>
          </ac:cxnSpMkLst>
        </pc:cxnChg>
        <pc:cxnChg chg="del">
          <ac:chgData name="Lars Björkman" userId="10049411-c5d5-42b6-93f4-7d56d5eee647" providerId="ADAL" clId="{11E4A439-D5E8-4063-AD6F-DF1F282B390C}" dt="2024-11-01T13:44:44.744" v="3247" actId="478"/>
          <ac:cxnSpMkLst>
            <pc:docMk/>
            <pc:sldMk cId="1746825441" sldId="384"/>
            <ac:cxnSpMk id="6" creationId="{03D5E37F-2F2A-2347-340B-40421F73D164}"/>
          </ac:cxnSpMkLst>
        </pc:cxnChg>
        <pc:cxnChg chg="del mod">
          <ac:chgData name="Lars Björkman" userId="10049411-c5d5-42b6-93f4-7d56d5eee647" providerId="ADAL" clId="{11E4A439-D5E8-4063-AD6F-DF1F282B390C}" dt="2024-11-01T13:44:44.744" v="3247" actId="478"/>
          <ac:cxnSpMkLst>
            <pc:docMk/>
            <pc:sldMk cId="1746825441" sldId="384"/>
            <ac:cxnSpMk id="9" creationId="{CB7C7050-60E7-0D62-5FA3-53C90D2540EB}"/>
          </ac:cxnSpMkLst>
        </pc:cxnChg>
        <pc:cxnChg chg="del">
          <ac:chgData name="Lars Björkman" userId="10049411-c5d5-42b6-93f4-7d56d5eee647" providerId="ADAL" clId="{11E4A439-D5E8-4063-AD6F-DF1F282B390C}" dt="2024-11-01T13:44:44.744" v="3247" actId="478"/>
          <ac:cxnSpMkLst>
            <pc:docMk/>
            <pc:sldMk cId="1746825441" sldId="384"/>
            <ac:cxnSpMk id="11" creationId="{7C892BBB-C063-FBFA-D08C-D642C8105DF4}"/>
          </ac:cxnSpMkLst>
        </pc:cxnChg>
        <pc:cxnChg chg="del mod">
          <ac:chgData name="Lars Björkman" userId="10049411-c5d5-42b6-93f4-7d56d5eee647" providerId="ADAL" clId="{11E4A439-D5E8-4063-AD6F-DF1F282B390C}" dt="2024-11-01T13:44:44.744" v="3247" actId="478"/>
          <ac:cxnSpMkLst>
            <pc:docMk/>
            <pc:sldMk cId="1746825441" sldId="384"/>
            <ac:cxnSpMk id="13" creationId="{14C2555F-29DA-BED9-8026-D996A9119225}"/>
          </ac:cxnSpMkLst>
        </pc:cxnChg>
        <pc:cxnChg chg="del">
          <ac:chgData name="Lars Björkman" userId="10049411-c5d5-42b6-93f4-7d56d5eee647" providerId="ADAL" clId="{11E4A439-D5E8-4063-AD6F-DF1F282B390C}" dt="2024-11-01T13:44:44.744" v="3247" actId="478"/>
          <ac:cxnSpMkLst>
            <pc:docMk/>
            <pc:sldMk cId="1746825441" sldId="384"/>
            <ac:cxnSpMk id="15" creationId="{147F36D5-3641-0111-4043-60346B4E707E}"/>
          </ac:cxnSpMkLst>
        </pc:cxnChg>
        <pc:cxnChg chg="del mod">
          <ac:chgData name="Lars Björkman" userId="10049411-c5d5-42b6-93f4-7d56d5eee647" providerId="ADAL" clId="{11E4A439-D5E8-4063-AD6F-DF1F282B390C}" dt="2024-11-01T13:44:44.744" v="3247" actId="478"/>
          <ac:cxnSpMkLst>
            <pc:docMk/>
            <pc:sldMk cId="1746825441" sldId="384"/>
            <ac:cxnSpMk id="20" creationId="{05C1224D-D8B2-772C-BBAA-DFAC852827E1}"/>
          </ac:cxnSpMkLst>
        </pc:cxnChg>
        <pc:cxnChg chg="del">
          <ac:chgData name="Lars Björkman" userId="10049411-c5d5-42b6-93f4-7d56d5eee647" providerId="ADAL" clId="{11E4A439-D5E8-4063-AD6F-DF1F282B390C}" dt="2024-11-01T13:44:44.744" v="3247" actId="478"/>
          <ac:cxnSpMkLst>
            <pc:docMk/>
            <pc:sldMk cId="1746825441" sldId="384"/>
            <ac:cxnSpMk id="23" creationId="{FB203AF1-8783-2421-880E-AA5F281A79C5}"/>
          </ac:cxnSpMkLst>
        </pc:cxnChg>
        <pc:cxnChg chg="del mod">
          <ac:chgData name="Lars Björkman" userId="10049411-c5d5-42b6-93f4-7d56d5eee647" providerId="ADAL" clId="{11E4A439-D5E8-4063-AD6F-DF1F282B390C}" dt="2024-11-01T13:44:44.744" v="3247" actId="478"/>
          <ac:cxnSpMkLst>
            <pc:docMk/>
            <pc:sldMk cId="1746825441" sldId="384"/>
            <ac:cxnSpMk id="24" creationId="{49E8C99B-51AC-71F3-4F3C-D3948D49E676}"/>
          </ac:cxnSpMkLst>
        </pc:cxnChg>
        <pc:cxnChg chg="del mod">
          <ac:chgData name="Lars Björkman" userId="10049411-c5d5-42b6-93f4-7d56d5eee647" providerId="ADAL" clId="{11E4A439-D5E8-4063-AD6F-DF1F282B390C}" dt="2024-11-01T13:44:44.744" v="3247" actId="478"/>
          <ac:cxnSpMkLst>
            <pc:docMk/>
            <pc:sldMk cId="1746825441" sldId="384"/>
            <ac:cxnSpMk id="27" creationId="{CF6FBA04-3F98-2393-880D-115024EFF160}"/>
          </ac:cxnSpMkLst>
        </pc:cxnChg>
        <pc:cxnChg chg="del mod">
          <ac:chgData name="Lars Björkman" userId="10049411-c5d5-42b6-93f4-7d56d5eee647" providerId="ADAL" clId="{11E4A439-D5E8-4063-AD6F-DF1F282B390C}" dt="2024-11-01T13:44:44.744" v="3247" actId="478"/>
          <ac:cxnSpMkLst>
            <pc:docMk/>
            <pc:sldMk cId="1746825441" sldId="384"/>
            <ac:cxnSpMk id="28" creationId="{2667E41B-469D-6EC5-0BF2-1081E889DEA0}"/>
          </ac:cxnSpMkLst>
        </pc:cxnChg>
        <pc:cxnChg chg="del mod">
          <ac:chgData name="Lars Björkman" userId="10049411-c5d5-42b6-93f4-7d56d5eee647" providerId="ADAL" clId="{11E4A439-D5E8-4063-AD6F-DF1F282B390C}" dt="2024-11-01T13:44:44.744" v="3247" actId="478"/>
          <ac:cxnSpMkLst>
            <pc:docMk/>
            <pc:sldMk cId="1746825441" sldId="384"/>
            <ac:cxnSpMk id="29" creationId="{9C76A1C5-5C44-DF43-8A8F-47DAB9A8368A}"/>
          </ac:cxnSpMkLst>
        </pc:cxnChg>
        <pc:cxnChg chg="del">
          <ac:chgData name="Lars Björkman" userId="10049411-c5d5-42b6-93f4-7d56d5eee647" providerId="ADAL" clId="{11E4A439-D5E8-4063-AD6F-DF1F282B390C}" dt="2024-11-01T13:44:44.744" v="3247" actId="478"/>
          <ac:cxnSpMkLst>
            <pc:docMk/>
            <pc:sldMk cId="1746825441" sldId="384"/>
            <ac:cxnSpMk id="30" creationId="{F82803DD-DB36-F4BA-7E92-7E2C226C69E4}"/>
          </ac:cxnSpMkLst>
        </pc:cxnChg>
        <pc:cxnChg chg="del">
          <ac:chgData name="Lars Björkman" userId="10049411-c5d5-42b6-93f4-7d56d5eee647" providerId="ADAL" clId="{11E4A439-D5E8-4063-AD6F-DF1F282B390C}" dt="2024-11-01T13:44:44.744" v="3247" actId="478"/>
          <ac:cxnSpMkLst>
            <pc:docMk/>
            <pc:sldMk cId="1746825441" sldId="384"/>
            <ac:cxnSpMk id="32" creationId="{83029FE9-9EC0-9614-04B7-5C143DF0A224}"/>
          </ac:cxnSpMkLst>
        </pc:cxnChg>
        <pc:cxnChg chg="add mod">
          <ac:chgData name="Lars Björkman" userId="10049411-c5d5-42b6-93f4-7d56d5eee647" providerId="ADAL" clId="{11E4A439-D5E8-4063-AD6F-DF1F282B390C}" dt="2024-11-01T13:45:10.388" v="3248"/>
          <ac:cxnSpMkLst>
            <pc:docMk/>
            <pc:sldMk cId="1746825441" sldId="384"/>
            <ac:cxnSpMk id="38" creationId="{3FF2A418-88BF-F9A3-4050-A2F9DCADAE4D}"/>
          </ac:cxnSpMkLst>
        </pc:cxnChg>
        <pc:cxnChg chg="add mod">
          <ac:chgData name="Lars Björkman" userId="10049411-c5d5-42b6-93f4-7d56d5eee647" providerId="ADAL" clId="{11E4A439-D5E8-4063-AD6F-DF1F282B390C}" dt="2024-11-01T13:45:10.388" v="3248"/>
          <ac:cxnSpMkLst>
            <pc:docMk/>
            <pc:sldMk cId="1746825441" sldId="384"/>
            <ac:cxnSpMk id="39" creationId="{10F3BF8C-43EF-21EF-4E3F-5F58C2CAA1E4}"/>
          </ac:cxnSpMkLst>
        </pc:cxnChg>
        <pc:cxnChg chg="add mod">
          <ac:chgData name="Lars Björkman" userId="10049411-c5d5-42b6-93f4-7d56d5eee647" providerId="ADAL" clId="{11E4A439-D5E8-4063-AD6F-DF1F282B390C}" dt="2024-11-01T13:45:10.388" v="3248"/>
          <ac:cxnSpMkLst>
            <pc:docMk/>
            <pc:sldMk cId="1746825441" sldId="384"/>
            <ac:cxnSpMk id="40" creationId="{32C12259-13A9-E484-BABE-923A64A0906E}"/>
          </ac:cxnSpMkLst>
        </pc:cxnChg>
        <pc:cxnChg chg="del">
          <ac:chgData name="Lars Björkman" userId="10049411-c5d5-42b6-93f4-7d56d5eee647" providerId="ADAL" clId="{11E4A439-D5E8-4063-AD6F-DF1F282B390C}" dt="2024-11-01T13:44:44.744" v="3247" actId="478"/>
          <ac:cxnSpMkLst>
            <pc:docMk/>
            <pc:sldMk cId="1746825441" sldId="384"/>
            <ac:cxnSpMk id="41" creationId="{48A3E036-7D1A-7EBD-C691-92753604637C}"/>
          </ac:cxnSpMkLst>
        </pc:cxnChg>
        <pc:cxnChg chg="del">
          <ac:chgData name="Lars Björkman" userId="10049411-c5d5-42b6-93f4-7d56d5eee647" providerId="ADAL" clId="{11E4A439-D5E8-4063-AD6F-DF1F282B390C}" dt="2024-11-01T13:44:44.744" v="3247" actId="478"/>
          <ac:cxnSpMkLst>
            <pc:docMk/>
            <pc:sldMk cId="1746825441" sldId="384"/>
            <ac:cxnSpMk id="42" creationId="{1E76FA85-E3D7-8920-ABEC-B3061C3BF3F4}"/>
          </ac:cxnSpMkLst>
        </pc:cxnChg>
        <pc:cxnChg chg="del">
          <ac:chgData name="Lars Björkman" userId="10049411-c5d5-42b6-93f4-7d56d5eee647" providerId="ADAL" clId="{11E4A439-D5E8-4063-AD6F-DF1F282B390C}" dt="2024-11-01T13:44:44.744" v="3247" actId="478"/>
          <ac:cxnSpMkLst>
            <pc:docMk/>
            <pc:sldMk cId="1746825441" sldId="384"/>
            <ac:cxnSpMk id="44" creationId="{A59D3839-E5C7-0CB5-EE94-B4AC77F4527E}"/>
          </ac:cxnSpMkLst>
        </pc:cxnChg>
        <pc:cxnChg chg="add mod">
          <ac:chgData name="Lars Björkman" userId="10049411-c5d5-42b6-93f4-7d56d5eee647" providerId="ADAL" clId="{11E4A439-D5E8-4063-AD6F-DF1F282B390C}" dt="2024-11-01T13:45:10.388" v="3248"/>
          <ac:cxnSpMkLst>
            <pc:docMk/>
            <pc:sldMk cId="1746825441" sldId="384"/>
            <ac:cxnSpMk id="47" creationId="{DF560BA8-4AC4-7A0B-5F51-79643AF059D2}"/>
          </ac:cxnSpMkLst>
        </pc:cxnChg>
        <pc:cxnChg chg="del">
          <ac:chgData name="Lars Björkman" userId="10049411-c5d5-42b6-93f4-7d56d5eee647" providerId="ADAL" clId="{11E4A439-D5E8-4063-AD6F-DF1F282B390C}" dt="2024-11-01T13:44:44.744" v="3247" actId="478"/>
          <ac:cxnSpMkLst>
            <pc:docMk/>
            <pc:sldMk cId="1746825441" sldId="384"/>
            <ac:cxnSpMk id="50" creationId="{E2B223E4-94BD-2F2B-0B20-D533242E107C}"/>
          </ac:cxnSpMkLst>
        </pc:cxnChg>
        <pc:cxnChg chg="add mod">
          <ac:chgData name="Lars Björkman" userId="10049411-c5d5-42b6-93f4-7d56d5eee647" providerId="ADAL" clId="{11E4A439-D5E8-4063-AD6F-DF1F282B390C}" dt="2024-11-01T13:45:10.388" v="3248"/>
          <ac:cxnSpMkLst>
            <pc:docMk/>
            <pc:sldMk cId="1746825441" sldId="384"/>
            <ac:cxnSpMk id="55" creationId="{DE9637EF-A2AF-D27F-9909-2A9C73705DE6}"/>
          </ac:cxnSpMkLst>
        </pc:cxnChg>
        <pc:cxnChg chg="add mod">
          <ac:chgData name="Lars Björkman" userId="10049411-c5d5-42b6-93f4-7d56d5eee647" providerId="ADAL" clId="{11E4A439-D5E8-4063-AD6F-DF1F282B390C}" dt="2024-11-01T13:45:10.388" v="3248"/>
          <ac:cxnSpMkLst>
            <pc:docMk/>
            <pc:sldMk cId="1746825441" sldId="384"/>
            <ac:cxnSpMk id="57" creationId="{7158D430-275F-51C8-0B82-8231993660B9}"/>
          </ac:cxnSpMkLst>
        </pc:cxnChg>
        <pc:cxnChg chg="del">
          <ac:chgData name="Lars Björkman" userId="10049411-c5d5-42b6-93f4-7d56d5eee647" providerId="ADAL" clId="{11E4A439-D5E8-4063-AD6F-DF1F282B390C}" dt="2024-11-01T13:44:44.744" v="3247" actId="478"/>
          <ac:cxnSpMkLst>
            <pc:docMk/>
            <pc:sldMk cId="1746825441" sldId="384"/>
            <ac:cxnSpMk id="58" creationId="{EB032C92-7D46-219C-2759-CFDBC567111B}"/>
          </ac:cxnSpMkLst>
        </pc:cxnChg>
        <pc:cxnChg chg="add mod">
          <ac:chgData name="Lars Björkman" userId="10049411-c5d5-42b6-93f4-7d56d5eee647" providerId="ADAL" clId="{11E4A439-D5E8-4063-AD6F-DF1F282B390C}" dt="2024-11-01T13:45:10.388" v="3248"/>
          <ac:cxnSpMkLst>
            <pc:docMk/>
            <pc:sldMk cId="1746825441" sldId="384"/>
            <ac:cxnSpMk id="59" creationId="{2F2432C0-598A-E4C3-DDC2-822E6E1DDF88}"/>
          </ac:cxnSpMkLst>
        </pc:cxnChg>
        <pc:cxnChg chg="add mod">
          <ac:chgData name="Lars Björkman" userId="10049411-c5d5-42b6-93f4-7d56d5eee647" providerId="ADAL" clId="{11E4A439-D5E8-4063-AD6F-DF1F282B390C}" dt="2024-11-01T13:45:10.388" v="3248"/>
          <ac:cxnSpMkLst>
            <pc:docMk/>
            <pc:sldMk cId="1746825441" sldId="384"/>
            <ac:cxnSpMk id="60" creationId="{4F00C5C6-C321-53D6-E990-941987EFF50D}"/>
          </ac:cxnSpMkLst>
        </pc:cxnChg>
        <pc:cxnChg chg="add mod">
          <ac:chgData name="Lars Björkman" userId="10049411-c5d5-42b6-93f4-7d56d5eee647" providerId="ADAL" clId="{11E4A439-D5E8-4063-AD6F-DF1F282B390C}" dt="2024-11-01T13:45:10.388" v="3248"/>
          <ac:cxnSpMkLst>
            <pc:docMk/>
            <pc:sldMk cId="1746825441" sldId="384"/>
            <ac:cxnSpMk id="61" creationId="{9E7B3B65-BFDD-16F3-C685-01F6C6224EDD}"/>
          </ac:cxnSpMkLst>
        </pc:cxnChg>
        <pc:cxnChg chg="add mod">
          <ac:chgData name="Lars Björkman" userId="10049411-c5d5-42b6-93f4-7d56d5eee647" providerId="ADAL" clId="{11E4A439-D5E8-4063-AD6F-DF1F282B390C}" dt="2024-11-01T13:45:10.388" v="3248"/>
          <ac:cxnSpMkLst>
            <pc:docMk/>
            <pc:sldMk cId="1746825441" sldId="384"/>
            <ac:cxnSpMk id="62" creationId="{05EF65AB-22AF-E831-DAA2-3AA7C5608C33}"/>
          </ac:cxnSpMkLst>
        </pc:cxnChg>
        <pc:cxnChg chg="add mod">
          <ac:chgData name="Lars Björkman" userId="10049411-c5d5-42b6-93f4-7d56d5eee647" providerId="ADAL" clId="{11E4A439-D5E8-4063-AD6F-DF1F282B390C}" dt="2024-11-01T13:45:10.388" v="3248"/>
          <ac:cxnSpMkLst>
            <pc:docMk/>
            <pc:sldMk cId="1746825441" sldId="384"/>
            <ac:cxnSpMk id="63" creationId="{27040A7C-ACD4-3057-B9A7-CEDFEFC580F4}"/>
          </ac:cxnSpMkLst>
        </pc:cxnChg>
        <pc:cxnChg chg="del">
          <ac:chgData name="Lars Björkman" userId="10049411-c5d5-42b6-93f4-7d56d5eee647" providerId="ADAL" clId="{11E4A439-D5E8-4063-AD6F-DF1F282B390C}" dt="2024-11-01T13:44:44.744" v="3247" actId="478"/>
          <ac:cxnSpMkLst>
            <pc:docMk/>
            <pc:sldMk cId="1746825441" sldId="384"/>
            <ac:cxnSpMk id="74" creationId="{BE7F2CD1-F339-7EBC-9C3C-0F8E0B877B0F}"/>
          </ac:cxnSpMkLst>
        </pc:cxnChg>
        <pc:cxnChg chg="del">
          <ac:chgData name="Lars Björkman" userId="10049411-c5d5-42b6-93f4-7d56d5eee647" providerId="ADAL" clId="{11E4A439-D5E8-4063-AD6F-DF1F282B390C}" dt="2024-11-01T13:44:44.744" v="3247" actId="478"/>
          <ac:cxnSpMkLst>
            <pc:docMk/>
            <pc:sldMk cId="1746825441" sldId="384"/>
            <ac:cxnSpMk id="75" creationId="{3363D468-EDE1-D72C-AF8C-09261A3F4A72}"/>
          </ac:cxnSpMkLst>
        </pc:cxnChg>
        <pc:cxnChg chg="del">
          <ac:chgData name="Lars Björkman" userId="10049411-c5d5-42b6-93f4-7d56d5eee647" providerId="ADAL" clId="{11E4A439-D5E8-4063-AD6F-DF1F282B390C}" dt="2024-11-01T13:44:44.744" v="3247" actId="478"/>
          <ac:cxnSpMkLst>
            <pc:docMk/>
            <pc:sldMk cId="1746825441" sldId="384"/>
            <ac:cxnSpMk id="106" creationId="{40FAFB1C-BBDA-6822-3C04-CFB57C3F3DD8}"/>
          </ac:cxnSpMkLst>
        </pc:cxnChg>
        <pc:cxnChg chg="del">
          <ac:chgData name="Lars Björkman" userId="10049411-c5d5-42b6-93f4-7d56d5eee647" providerId="ADAL" clId="{11E4A439-D5E8-4063-AD6F-DF1F282B390C}" dt="2024-11-01T13:44:44.744" v="3247" actId="478"/>
          <ac:cxnSpMkLst>
            <pc:docMk/>
            <pc:sldMk cId="1746825441" sldId="384"/>
            <ac:cxnSpMk id="107" creationId="{E13E537F-B9EB-DC78-24F8-F246DDB32605}"/>
          </ac:cxnSpMkLst>
        </pc:cxnChg>
        <pc:cxnChg chg="del">
          <ac:chgData name="Lars Björkman" userId="10049411-c5d5-42b6-93f4-7d56d5eee647" providerId="ADAL" clId="{11E4A439-D5E8-4063-AD6F-DF1F282B390C}" dt="2024-11-01T13:44:44.744" v="3247" actId="478"/>
          <ac:cxnSpMkLst>
            <pc:docMk/>
            <pc:sldMk cId="1746825441" sldId="384"/>
            <ac:cxnSpMk id="116" creationId="{B7C7589D-418E-5CDF-B4F1-935D916513AA}"/>
          </ac:cxnSpMkLst>
        </pc:cxnChg>
        <pc:cxnChg chg="del">
          <ac:chgData name="Lars Björkman" userId="10049411-c5d5-42b6-93f4-7d56d5eee647" providerId="ADAL" clId="{11E4A439-D5E8-4063-AD6F-DF1F282B390C}" dt="2024-11-01T13:44:44.744" v="3247" actId="478"/>
          <ac:cxnSpMkLst>
            <pc:docMk/>
            <pc:sldMk cId="1746825441" sldId="384"/>
            <ac:cxnSpMk id="122" creationId="{64074AAB-F8DE-C76D-A696-AD2F5DB16D7F}"/>
          </ac:cxnSpMkLst>
        </pc:cxnChg>
        <pc:cxnChg chg="del">
          <ac:chgData name="Lars Björkman" userId="10049411-c5d5-42b6-93f4-7d56d5eee647" providerId="ADAL" clId="{11E4A439-D5E8-4063-AD6F-DF1F282B390C}" dt="2024-11-01T13:44:44.744" v="3247" actId="478"/>
          <ac:cxnSpMkLst>
            <pc:docMk/>
            <pc:sldMk cId="1746825441" sldId="384"/>
            <ac:cxnSpMk id="123" creationId="{322FFA47-BF2A-5DC5-2CC8-BCE5B583631D}"/>
          </ac:cxnSpMkLst>
        </pc:cxnChg>
        <pc:cxnChg chg="del">
          <ac:chgData name="Lars Björkman" userId="10049411-c5d5-42b6-93f4-7d56d5eee647" providerId="ADAL" clId="{11E4A439-D5E8-4063-AD6F-DF1F282B390C}" dt="2024-11-01T13:44:44.744" v="3247" actId="478"/>
          <ac:cxnSpMkLst>
            <pc:docMk/>
            <pc:sldMk cId="1746825441" sldId="384"/>
            <ac:cxnSpMk id="129" creationId="{C779C3D5-6FD2-7C2C-F86B-A83C2C2DBE72}"/>
          </ac:cxnSpMkLst>
        </pc:cxnChg>
        <pc:cxnChg chg="del">
          <ac:chgData name="Lars Björkman" userId="10049411-c5d5-42b6-93f4-7d56d5eee647" providerId="ADAL" clId="{11E4A439-D5E8-4063-AD6F-DF1F282B390C}" dt="2024-11-01T13:44:44.744" v="3247" actId="478"/>
          <ac:cxnSpMkLst>
            <pc:docMk/>
            <pc:sldMk cId="1746825441" sldId="384"/>
            <ac:cxnSpMk id="130" creationId="{157AA08B-02C8-84E8-B2A3-CC2892EE691A}"/>
          </ac:cxnSpMkLst>
        </pc:cxnChg>
        <pc:cxnChg chg="del">
          <ac:chgData name="Lars Björkman" userId="10049411-c5d5-42b6-93f4-7d56d5eee647" providerId="ADAL" clId="{11E4A439-D5E8-4063-AD6F-DF1F282B390C}" dt="2024-11-01T13:44:44.744" v="3247" actId="478"/>
          <ac:cxnSpMkLst>
            <pc:docMk/>
            <pc:sldMk cId="1746825441" sldId="384"/>
            <ac:cxnSpMk id="133" creationId="{0C6856E8-68F2-2F58-639D-AA3DB210EC7C}"/>
          </ac:cxnSpMkLst>
        </pc:cxnChg>
        <pc:cxnChg chg="del">
          <ac:chgData name="Lars Björkman" userId="10049411-c5d5-42b6-93f4-7d56d5eee647" providerId="ADAL" clId="{11E4A439-D5E8-4063-AD6F-DF1F282B390C}" dt="2024-11-01T13:44:44.744" v="3247" actId="478"/>
          <ac:cxnSpMkLst>
            <pc:docMk/>
            <pc:sldMk cId="1746825441" sldId="384"/>
            <ac:cxnSpMk id="135" creationId="{EDEAEEEF-608D-C679-116D-DD46594DD1F3}"/>
          </ac:cxnSpMkLst>
        </pc:cxnChg>
        <pc:cxnChg chg="del">
          <ac:chgData name="Lars Björkman" userId="10049411-c5d5-42b6-93f4-7d56d5eee647" providerId="ADAL" clId="{11E4A439-D5E8-4063-AD6F-DF1F282B390C}" dt="2024-11-01T13:44:44.744" v="3247" actId="478"/>
          <ac:cxnSpMkLst>
            <pc:docMk/>
            <pc:sldMk cId="1746825441" sldId="384"/>
            <ac:cxnSpMk id="136" creationId="{4E2839BF-C1ED-5CA1-ECBD-D657E99F76BA}"/>
          </ac:cxnSpMkLst>
        </pc:cxnChg>
        <pc:cxnChg chg="del">
          <ac:chgData name="Lars Björkman" userId="10049411-c5d5-42b6-93f4-7d56d5eee647" providerId="ADAL" clId="{11E4A439-D5E8-4063-AD6F-DF1F282B390C}" dt="2024-11-01T13:44:44.744" v="3247" actId="478"/>
          <ac:cxnSpMkLst>
            <pc:docMk/>
            <pc:sldMk cId="1746825441" sldId="384"/>
            <ac:cxnSpMk id="138" creationId="{93013920-70D0-B7FE-5CC0-6452D5403AC3}"/>
          </ac:cxnSpMkLst>
        </pc:cxnChg>
        <pc:cxnChg chg="del">
          <ac:chgData name="Lars Björkman" userId="10049411-c5d5-42b6-93f4-7d56d5eee647" providerId="ADAL" clId="{11E4A439-D5E8-4063-AD6F-DF1F282B390C}" dt="2024-11-01T13:44:44.744" v="3247" actId="478"/>
          <ac:cxnSpMkLst>
            <pc:docMk/>
            <pc:sldMk cId="1746825441" sldId="384"/>
            <ac:cxnSpMk id="139" creationId="{E816B462-6EDC-5668-A98B-2612374FD7FB}"/>
          </ac:cxnSpMkLst>
        </pc:cxnChg>
        <pc:cxnChg chg="del">
          <ac:chgData name="Lars Björkman" userId="10049411-c5d5-42b6-93f4-7d56d5eee647" providerId="ADAL" clId="{11E4A439-D5E8-4063-AD6F-DF1F282B390C}" dt="2024-11-01T13:44:44.744" v="3247" actId="478"/>
          <ac:cxnSpMkLst>
            <pc:docMk/>
            <pc:sldMk cId="1746825441" sldId="384"/>
            <ac:cxnSpMk id="140" creationId="{044FA79F-5DCB-6199-5926-B2B8B25F8088}"/>
          </ac:cxnSpMkLst>
        </pc:cxnChg>
        <pc:cxnChg chg="del">
          <ac:chgData name="Lars Björkman" userId="10049411-c5d5-42b6-93f4-7d56d5eee647" providerId="ADAL" clId="{11E4A439-D5E8-4063-AD6F-DF1F282B390C}" dt="2024-11-01T13:44:44.744" v="3247" actId="478"/>
          <ac:cxnSpMkLst>
            <pc:docMk/>
            <pc:sldMk cId="1746825441" sldId="384"/>
            <ac:cxnSpMk id="141" creationId="{C8CC72EB-85CB-07F8-6194-11FC2F2A18F7}"/>
          </ac:cxnSpMkLst>
        </pc:cxnChg>
        <pc:cxnChg chg="del">
          <ac:chgData name="Lars Björkman" userId="10049411-c5d5-42b6-93f4-7d56d5eee647" providerId="ADAL" clId="{11E4A439-D5E8-4063-AD6F-DF1F282B390C}" dt="2024-11-01T13:44:44.744" v="3247" actId="478"/>
          <ac:cxnSpMkLst>
            <pc:docMk/>
            <pc:sldMk cId="1746825441" sldId="384"/>
            <ac:cxnSpMk id="146" creationId="{F8FA969B-2BF1-4F3B-630F-FAF7EA4EDEF5}"/>
          </ac:cxnSpMkLst>
        </pc:cxnChg>
        <pc:cxnChg chg="del">
          <ac:chgData name="Lars Björkman" userId="10049411-c5d5-42b6-93f4-7d56d5eee647" providerId="ADAL" clId="{11E4A439-D5E8-4063-AD6F-DF1F282B390C}" dt="2024-11-01T13:44:44.744" v="3247" actId="478"/>
          <ac:cxnSpMkLst>
            <pc:docMk/>
            <pc:sldMk cId="1746825441" sldId="384"/>
            <ac:cxnSpMk id="148" creationId="{5B7B101E-79D1-9D6D-3C3D-61E8DD205BAD}"/>
          </ac:cxnSpMkLst>
        </pc:cxnChg>
        <pc:cxnChg chg="del">
          <ac:chgData name="Lars Björkman" userId="10049411-c5d5-42b6-93f4-7d56d5eee647" providerId="ADAL" clId="{11E4A439-D5E8-4063-AD6F-DF1F282B390C}" dt="2024-11-01T13:44:44.744" v="3247" actId="478"/>
          <ac:cxnSpMkLst>
            <pc:docMk/>
            <pc:sldMk cId="1746825441" sldId="384"/>
            <ac:cxnSpMk id="149" creationId="{F3779A8C-5B6C-EBDF-9D7D-6C8D33F5377F}"/>
          </ac:cxnSpMkLst>
        </pc:cxnChg>
        <pc:cxnChg chg="del">
          <ac:chgData name="Lars Björkman" userId="10049411-c5d5-42b6-93f4-7d56d5eee647" providerId="ADAL" clId="{11E4A439-D5E8-4063-AD6F-DF1F282B390C}" dt="2024-11-01T13:44:44.744" v="3247" actId="478"/>
          <ac:cxnSpMkLst>
            <pc:docMk/>
            <pc:sldMk cId="1746825441" sldId="384"/>
            <ac:cxnSpMk id="151" creationId="{87EA47FB-7458-D51B-30DD-0C622ABED460}"/>
          </ac:cxnSpMkLst>
        </pc:cxnChg>
        <pc:cxnChg chg="del">
          <ac:chgData name="Lars Björkman" userId="10049411-c5d5-42b6-93f4-7d56d5eee647" providerId="ADAL" clId="{11E4A439-D5E8-4063-AD6F-DF1F282B390C}" dt="2024-11-01T13:44:44.744" v="3247" actId="478"/>
          <ac:cxnSpMkLst>
            <pc:docMk/>
            <pc:sldMk cId="1746825441" sldId="384"/>
            <ac:cxnSpMk id="152" creationId="{F0B67FFC-F2A1-F14B-C063-A264F1EF9AB2}"/>
          </ac:cxnSpMkLst>
        </pc:cxnChg>
        <pc:cxnChg chg="del">
          <ac:chgData name="Lars Björkman" userId="10049411-c5d5-42b6-93f4-7d56d5eee647" providerId="ADAL" clId="{11E4A439-D5E8-4063-AD6F-DF1F282B390C}" dt="2024-11-01T13:44:44.744" v="3247" actId="478"/>
          <ac:cxnSpMkLst>
            <pc:docMk/>
            <pc:sldMk cId="1746825441" sldId="384"/>
            <ac:cxnSpMk id="163" creationId="{AA6D2232-A98D-7D09-0E7C-9223A8BB703A}"/>
          </ac:cxnSpMkLst>
        </pc:cxnChg>
        <pc:cxnChg chg="del">
          <ac:chgData name="Lars Björkman" userId="10049411-c5d5-42b6-93f4-7d56d5eee647" providerId="ADAL" clId="{11E4A439-D5E8-4063-AD6F-DF1F282B390C}" dt="2024-11-01T13:44:44.744" v="3247" actId="478"/>
          <ac:cxnSpMkLst>
            <pc:docMk/>
            <pc:sldMk cId="1746825441" sldId="384"/>
            <ac:cxnSpMk id="168" creationId="{9974216E-8DF2-6DBC-282B-262CEA9DA64C}"/>
          </ac:cxnSpMkLst>
        </pc:cxnChg>
        <pc:cxnChg chg="del">
          <ac:chgData name="Lars Björkman" userId="10049411-c5d5-42b6-93f4-7d56d5eee647" providerId="ADAL" clId="{11E4A439-D5E8-4063-AD6F-DF1F282B390C}" dt="2024-11-01T13:44:44.744" v="3247" actId="478"/>
          <ac:cxnSpMkLst>
            <pc:docMk/>
            <pc:sldMk cId="1746825441" sldId="384"/>
            <ac:cxnSpMk id="169" creationId="{BC459A7D-6406-1A47-1D0F-0038A42DCA97}"/>
          </ac:cxnSpMkLst>
        </pc:cxnChg>
        <pc:cxnChg chg="del">
          <ac:chgData name="Lars Björkman" userId="10049411-c5d5-42b6-93f4-7d56d5eee647" providerId="ADAL" clId="{11E4A439-D5E8-4063-AD6F-DF1F282B390C}" dt="2024-11-01T13:44:44.744" v="3247" actId="478"/>
          <ac:cxnSpMkLst>
            <pc:docMk/>
            <pc:sldMk cId="1746825441" sldId="384"/>
            <ac:cxnSpMk id="170" creationId="{3C09BFB0-255F-DE1C-9EA9-6BBCFAFF4D8B}"/>
          </ac:cxnSpMkLst>
        </pc:cxnChg>
      </pc:sldChg>
      <pc:sldChg chg="addSp delSp modSp add del mod">
        <pc:chgData name="Lars Björkman" userId="10049411-c5d5-42b6-93f4-7d56d5eee647" providerId="ADAL" clId="{11E4A439-D5E8-4063-AD6F-DF1F282B390C}" dt="2024-11-01T10:49:29.449" v="3035" actId="47"/>
        <pc:sldMkLst>
          <pc:docMk/>
          <pc:sldMk cId="2804896442" sldId="384"/>
        </pc:sldMkLst>
        <pc:spChg chg="mod">
          <ac:chgData name="Lars Björkman" userId="10049411-c5d5-42b6-93f4-7d56d5eee647" providerId="ADAL" clId="{11E4A439-D5E8-4063-AD6F-DF1F282B390C}" dt="2024-11-01T10:02:02.596" v="2296" actId="20577"/>
          <ac:spMkLst>
            <pc:docMk/>
            <pc:sldMk cId="2804896442" sldId="384"/>
            <ac:spMk id="3" creationId="{9CCC7C42-D4C7-2F25-6284-775D252F1E0A}"/>
          </ac:spMkLst>
        </pc:spChg>
        <pc:spChg chg="del mod">
          <ac:chgData name="Lars Björkman" userId="10049411-c5d5-42b6-93f4-7d56d5eee647" providerId="ADAL" clId="{11E4A439-D5E8-4063-AD6F-DF1F282B390C}" dt="2024-11-01T10:03:50.935" v="2396" actId="478"/>
          <ac:spMkLst>
            <pc:docMk/>
            <pc:sldMk cId="2804896442" sldId="384"/>
            <ac:spMk id="4" creationId="{FE31D7C7-5404-CC64-1D49-7691A3F8C4B8}"/>
          </ac:spMkLst>
        </pc:spChg>
        <pc:spChg chg="mod">
          <ac:chgData name="Lars Björkman" userId="10049411-c5d5-42b6-93f4-7d56d5eee647" providerId="ADAL" clId="{11E4A439-D5E8-4063-AD6F-DF1F282B390C}" dt="2024-11-01T10:06:52.328" v="2561" actId="1038"/>
          <ac:spMkLst>
            <pc:docMk/>
            <pc:sldMk cId="2804896442" sldId="384"/>
            <ac:spMk id="17" creationId="{8BC43992-49C7-09F7-49A9-A2787C86EC7E}"/>
          </ac:spMkLst>
        </pc:spChg>
        <pc:spChg chg="mod">
          <ac:chgData name="Lars Björkman" userId="10049411-c5d5-42b6-93f4-7d56d5eee647" providerId="ADAL" clId="{11E4A439-D5E8-4063-AD6F-DF1F282B390C}" dt="2024-11-01T10:08:41.852" v="2706" actId="1037"/>
          <ac:spMkLst>
            <pc:docMk/>
            <pc:sldMk cId="2804896442" sldId="384"/>
            <ac:spMk id="37" creationId="{72067377-4C03-C4E7-CB0A-7DB1CE083161}"/>
          </ac:spMkLst>
        </pc:spChg>
        <pc:spChg chg="del mod">
          <ac:chgData name="Lars Björkman" userId="10049411-c5d5-42b6-93f4-7d56d5eee647" providerId="ADAL" clId="{11E4A439-D5E8-4063-AD6F-DF1F282B390C}" dt="2024-11-01T10:03:50.935" v="2396" actId="478"/>
          <ac:spMkLst>
            <pc:docMk/>
            <pc:sldMk cId="2804896442" sldId="384"/>
            <ac:spMk id="45" creationId="{8DEC0102-B8FF-1A5E-47B6-D06253998C6D}"/>
          </ac:spMkLst>
        </pc:spChg>
        <pc:spChg chg="del mod">
          <ac:chgData name="Lars Björkman" userId="10049411-c5d5-42b6-93f4-7d56d5eee647" providerId="ADAL" clId="{11E4A439-D5E8-4063-AD6F-DF1F282B390C}" dt="2024-11-01T10:03:50.935" v="2396" actId="478"/>
          <ac:spMkLst>
            <pc:docMk/>
            <pc:sldMk cId="2804896442" sldId="384"/>
            <ac:spMk id="49" creationId="{AE328D78-9625-EFBE-9877-7581CBC03FC1}"/>
          </ac:spMkLst>
        </pc:spChg>
        <pc:spChg chg="del mod">
          <ac:chgData name="Lars Björkman" userId="10049411-c5d5-42b6-93f4-7d56d5eee647" providerId="ADAL" clId="{11E4A439-D5E8-4063-AD6F-DF1F282B390C}" dt="2024-11-01T10:03:50.935" v="2396" actId="478"/>
          <ac:spMkLst>
            <pc:docMk/>
            <pc:sldMk cId="2804896442" sldId="384"/>
            <ac:spMk id="51" creationId="{CEE9CD3A-487C-F5B3-91C6-9877F2A6D78A}"/>
          </ac:spMkLst>
        </pc:spChg>
        <pc:spChg chg="add mod">
          <ac:chgData name="Lars Björkman" userId="10049411-c5d5-42b6-93f4-7d56d5eee647" providerId="ADAL" clId="{11E4A439-D5E8-4063-AD6F-DF1F282B390C}" dt="2024-11-01T10:09:56.713" v="2788" actId="1035"/>
          <ac:spMkLst>
            <pc:docMk/>
            <pc:sldMk cId="2804896442" sldId="384"/>
            <ac:spMk id="52" creationId="{9F81C130-E2FC-2C7A-4EEF-2B9CEAF1A997}"/>
          </ac:spMkLst>
        </pc:spChg>
        <pc:spChg chg="del mod">
          <ac:chgData name="Lars Björkman" userId="10049411-c5d5-42b6-93f4-7d56d5eee647" providerId="ADAL" clId="{11E4A439-D5E8-4063-AD6F-DF1F282B390C}" dt="2024-11-01T10:06:13.673" v="2453" actId="478"/>
          <ac:spMkLst>
            <pc:docMk/>
            <pc:sldMk cId="2804896442" sldId="384"/>
            <ac:spMk id="53" creationId="{D11B5192-02A6-18CC-700B-FE23B87AAB77}"/>
          </ac:spMkLst>
        </pc:spChg>
        <pc:spChg chg="del mod">
          <ac:chgData name="Lars Björkman" userId="10049411-c5d5-42b6-93f4-7d56d5eee647" providerId="ADAL" clId="{11E4A439-D5E8-4063-AD6F-DF1F282B390C}" dt="2024-11-01T10:03:50.935" v="2396" actId="478"/>
          <ac:spMkLst>
            <pc:docMk/>
            <pc:sldMk cId="2804896442" sldId="384"/>
            <ac:spMk id="54" creationId="{EA2D7B99-A7DA-07C6-0A0C-18E042754787}"/>
          </ac:spMkLst>
        </pc:spChg>
        <pc:spChg chg="add mod">
          <ac:chgData name="Lars Björkman" userId="10049411-c5d5-42b6-93f4-7d56d5eee647" providerId="ADAL" clId="{11E4A439-D5E8-4063-AD6F-DF1F282B390C}" dt="2024-11-01T10:10:30.928" v="2826" actId="20577"/>
          <ac:spMkLst>
            <pc:docMk/>
            <pc:sldMk cId="2804896442" sldId="384"/>
            <ac:spMk id="55" creationId="{F946B446-0BED-83C3-0E27-C7DA75134F8E}"/>
          </ac:spMkLst>
        </pc:spChg>
        <pc:spChg chg="add mod">
          <ac:chgData name="Lars Björkman" userId="10049411-c5d5-42b6-93f4-7d56d5eee647" providerId="ADAL" clId="{11E4A439-D5E8-4063-AD6F-DF1F282B390C}" dt="2024-11-01T10:11:04.402" v="2925" actId="1035"/>
          <ac:spMkLst>
            <pc:docMk/>
            <pc:sldMk cId="2804896442" sldId="384"/>
            <ac:spMk id="60" creationId="{FA2625BE-FD77-F012-BDD5-5BC1DAE488EC}"/>
          </ac:spMkLst>
        </pc:spChg>
        <pc:spChg chg="mod">
          <ac:chgData name="Lars Björkman" userId="10049411-c5d5-42b6-93f4-7d56d5eee647" providerId="ADAL" clId="{11E4A439-D5E8-4063-AD6F-DF1F282B390C}" dt="2024-11-01T10:08:14.895" v="2652" actId="1037"/>
          <ac:spMkLst>
            <pc:docMk/>
            <pc:sldMk cId="2804896442" sldId="384"/>
            <ac:spMk id="85" creationId="{D067859B-DC47-9B50-1944-9F4DB64B43DB}"/>
          </ac:spMkLst>
        </pc:spChg>
        <pc:spChg chg="mod">
          <ac:chgData name="Lars Björkman" userId="10049411-c5d5-42b6-93f4-7d56d5eee647" providerId="ADAL" clId="{11E4A439-D5E8-4063-AD6F-DF1F282B390C}" dt="2024-11-01T10:09:11.466" v="2746" actId="1037"/>
          <ac:spMkLst>
            <pc:docMk/>
            <pc:sldMk cId="2804896442" sldId="384"/>
            <ac:spMk id="87" creationId="{75183C5B-B32B-533E-B86B-0974E1C20CC3}"/>
          </ac:spMkLst>
        </pc:spChg>
        <pc:spChg chg="mod">
          <ac:chgData name="Lars Björkman" userId="10049411-c5d5-42b6-93f4-7d56d5eee647" providerId="ADAL" clId="{11E4A439-D5E8-4063-AD6F-DF1F282B390C}" dt="2024-11-01T10:09:57.286" v="2789" actId="1076"/>
          <ac:spMkLst>
            <pc:docMk/>
            <pc:sldMk cId="2804896442" sldId="384"/>
            <ac:spMk id="91" creationId="{6FD1B012-FD17-87AD-B8B6-0C62EE03E23D}"/>
          </ac:spMkLst>
        </pc:spChg>
        <pc:spChg chg="mod">
          <ac:chgData name="Lars Björkman" userId="10049411-c5d5-42b6-93f4-7d56d5eee647" providerId="ADAL" clId="{11E4A439-D5E8-4063-AD6F-DF1F282B390C}" dt="2024-11-01T10:02:48.007" v="2389" actId="1038"/>
          <ac:spMkLst>
            <pc:docMk/>
            <pc:sldMk cId="2804896442" sldId="384"/>
            <ac:spMk id="97" creationId="{7333F0F8-3B04-A7F2-4114-920C2D68310F}"/>
          </ac:spMkLst>
        </pc:spChg>
        <pc:spChg chg="mod">
          <ac:chgData name="Lars Björkman" userId="10049411-c5d5-42b6-93f4-7d56d5eee647" providerId="ADAL" clId="{11E4A439-D5E8-4063-AD6F-DF1F282B390C}" dt="2024-11-01T10:05:45.539" v="2445" actId="1037"/>
          <ac:spMkLst>
            <pc:docMk/>
            <pc:sldMk cId="2804896442" sldId="384"/>
            <ac:spMk id="98" creationId="{57E512A7-B22D-AD60-5D18-3698287CC908}"/>
          </ac:spMkLst>
        </pc:spChg>
        <pc:spChg chg="mod">
          <ac:chgData name="Lars Björkman" userId="10049411-c5d5-42b6-93f4-7d56d5eee647" providerId="ADAL" clId="{11E4A439-D5E8-4063-AD6F-DF1F282B390C}" dt="2024-11-01T10:06:29.156" v="2490" actId="1037"/>
          <ac:spMkLst>
            <pc:docMk/>
            <pc:sldMk cId="2804896442" sldId="384"/>
            <ac:spMk id="109" creationId="{324282D4-7160-3305-070C-574C54CFB998}"/>
          </ac:spMkLst>
        </pc:spChg>
        <pc:spChg chg="mod">
          <ac:chgData name="Lars Björkman" userId="10049411-c5d5-42b6-93f4-7d56d5eee647" providerId="ADAL" clId="{11E4A439-D5E8-4063-AD6F-DF1F282B390C}" dt="2024-11-01T10:08:53.422" v="2739" actId="1038"/>
          <ac:spMkLst>
            <pc:docMk/>
            <pc:sldMk cId="2804896442" sldId="384"/>
            <ac:spMk id="110" creationId="{281F6258-9D6D-ECD0-16AC-6F0F0B8A61FD}"/>
          </ac:spMkLst>
        </pc:spChg>
        <pc:spChg chg="mod">
          <ac:chgData name="Lars Björkman" userId="10049411-c5d5-42b6-93f4-7d56d5eee647" providerId="ADAL" clId="{11E4A439-D5E8-4063-AD6F-DF1F282B390C}" dt="2024-11-01T10:06:52.328" v="2561" actId="1038"/>
          <ac:spMkLst>
            <pc:docMk/>
            <pc:sldMk cId="2804896442" sldId="384"/>
            <ac:spMk id="113" creationId="{A6DD1389-BCA6-BAE8-0DB5-C14491513D02}"/>
          </ac:spMkLst>
        </pc:spChg>
        <pc:spChg chg="mod">
          <ac:chgData name="Lars Björkman" userId="10049411-c5d5-42b6-93f4-7d56d5eee647" providerId="ADAL" clId="{11E4A439-D5E8-4063-AD6F-DF1F282B390C}" dt="2024-11-01T10:06:39.064" v="2530" actId="1037"/>
          <ac:spMkLst>
            <pc:docMk/>
            <pc:sldMk cId="2804896442" sldId="384"/>
            <ac:spMk id="114" creationId="{75F3BEF8-2F8C-86FE-3158-E06C408D85FD}"/>
          </ac:spMkLst>
        </pc:spChg>
        <pc:spChg chg="mod">
          <ac:chgData name="Lars Björkman" userId="10049411-c5d5-42b6-93f4-7d56d5eee647" providerId="ADAL" clId="{11E4A439-D5E8-4063-AD6F-DF1F282B390C}" dt="2024-11-01T10:06:52.328" v="2561" actId="1038"/>
          <ac:spMkLst>
            <pc:docMk/>
            <pc:sldMk cId="2804896442" sldId="384"/>
            <ac:spMk id="115" creationId="{58888F44-EA35-3C99-62EB-644A56069230}"/>
          </ac:spMkLst>
        </pc:spChg>
        <pc:spChg chg="mod">
          <ac:chgData name="Lars Björkman" userId="10049411-c5d5-42b6-93f4-7d56d5eee647" providerId="ADAL" clId="{11E4A439-D5E8-4063-AD6F-DF1F282B390C}" dt="2024-11-01T10:08:23.806" v="2660" actId="1038"/>
          <ac:spMkLst>
            <pc:docMk/>
            <pc:sldMk cId="2804896442" sldId="384"/>
            <ac:spMk id="144" creationId="{2605C0F5-1C5C-3401-6CFA-50C8E3B31B12}"/>
          </ac:spMkLst>
        </pc:spChg>
        <pc:spChg chg="mod">
          <ac:chgData name="Lars Björkman" userId="10049411-c5d5-42b6-93f4-7d56d5eee647" providerId="ADAL" clId="{11E4A439-D5E8-4063-AD6F-DF1F282B390C}" dt="2024-11-01T10:10:46.029" v="2870" actId="1036"/>
          <ac:spMkLst>
            <pc:docMk/>
            <pc:sldMk cId="2804896442" sldId="384"/>
            <ac:spMk id="145" creationId="{90A482DB-19CA-CF23-D22F-66A882CF18C2}"/>
          </ac:spMkLst>
        </pc:spChg>
        <pc:spChg chg="mod">
          <ac:chgData name="Lars Björkman" userId="10049411-c5d5-42b6-93f4-7d56d5eee647" providerId="ADAL" clId="{11E4A439-D5E8-4063-AD6F-DF1F282B390C}" dt="2024-11-01T10:05:59.405" v="2450" actId="1037"/>
          <ac:spMkLst>
            <pc:docMk/>
            <pc:sldMk cId="2804896442" sldId="384"/>
            <ac:spMk id="172" creationId="{22B1B9BD-88F8-102B-CF52-04D05720C810}"/>
          </ac:spMkLst>
        </pc:spChg>
        <pc:cxnChg chg="mod">
          <ac:chgData name="Lars Björkman" userId="10049411-c5d5-42b6-93f4-7d56d5eee647" providerId="ADAL" clId="{11E4A439-D5E8-4063-AD6F-DF1F282B390C}" dt="2024-11-01T10:06:52.328" v="2561" actId="1038"/>
          <ac:cxnSpMkLst>
            <pc:docMk/>
            <pc:sldMk cId="2804896442" sldId="384"/>
            <ac:cxnSpMk id="5" creationId="{0BC48DF1-86B2-4527-251D-5E2CCA81587B}"/>
          </ac:cxnSpMkLst>
        </pc:cxnChg>
        <pc:cxnChg chg="del mod">
          <ac:chgData name="Lars Björkman" userId="10049411-c5d5-42b6-93f4-7d56d5eee647" providerId="ADAL" clId="{11E4A439-D5E8-4063-AD6F-DF1F282B390C}" dt="2024-11-01T10:06:10.163" v="2452" actId="478"/>
          <ac:cxnSpMkLst>
            <pc:docMk/>
            <pc:sldMk cId="2804896442" sldId="384"/>
            <ac:cxnSpMk id="6" creationId="{158FEDED-62CF-FD3B-DDBA-CBE55CC6B74D}"/>
          </ac:cxnSpMkLst>
        </pc:cxnChg>
        <pc:cxnChg chg="mod">
          <ac:chgData name="Lars Björkman" userId="10049411-c5d5-42b6-93f4-7d56d5eee647" providerId="ADAL" clId="{11E4A439-D5E8-4063-AD6F-DF1F282B390C}" dt="2024-11-01T10:08:33.855" v="2663" actId="14100"/>
          <ac:cxnSpMkLst>
            <pc:docMk/>
            <pc:sldMk cId="2804896442" sldId="384"/>
            <ac:cxnSpMk id="20" creationId="{95E94A3B-4855-3A3B-BF9C-D051BB01F12B}"/>
          </ac:cxnSpMkLst>
        </pc:cxnChg>
        <pc:cxnChg chg="mod">
          <ac:chgData name="Lars Björkman" userId="10049411-c5d5-42b6-93f4-7d56d5eee647" providerId="ADAL" clId="{11E4A439-D5E8-4063-AD6F-DF1F282B390C}" dt="2024-11-01T10:06:52.328" v="2561" actId="1038"/>
          <ac:cxnSpMkLst>
            <pc:docMk/>
            <pc:sldMk cId="2804896442" sldId="384"/>
            <ac:cxnSpMk id="23" creationId="{0CEFE71D-08C0-D882-6969-F18AB67DACCD}"/>
          </ac:cxnSpMkLst>
        </pc:cxnChg>
        <pc:cxnChg chg="mod">
          <ac:chgData name="Lars Björkman" userId="10049411-c5d5-42b6-93f4-7d56d5eee647" providerId="ADAL" clId="{11E4A439-D5E8-4063-AD6F-DF1F282B390C}" dt="2024-11-01T10:06:52.328" v="2561" actId="1038"/>
          <ac:cxnSpMkLst>
            <pc:docMk/>
            <pc:sldMk cId="2804896442" sldId="384"/>
            <ac:cxnSpMk id="24" creationId="{FEA1D27D-2928-6ACE-D055-1B93E37622FB}"/>
          </ac:cxnSpMkLst>
        </pc:cxnChg>
        <pc:cxnChg chg="mod">
          <ac:chgData name="Lars Björkman" userId="10049411-c5d5-42b6-93f4-7d56d5eee647" providerId="ADAL" clId="{11E4A439-D5E8-4063-AD6F-DF1F282B390C}" dt="2024-11-01T10:03:24.995" v="2395" actId="14100"/>
          <ac:cxnSpMkLst>
            <pc:docMk/>
            <pc:sldMk cId="2804896442" sldId="384"/>
            <ac:cxnSpMk id="27" creationId="{5BE7626F-4ED1-EA0A-4F89-02932628AFF0}"/>
          </ac:cxnSpMkLst>
        </pc:cxnChg>
        <pc:cxnChg chg="mod">
          <ac:chgData name="Lars Björkman" userId="10049411-c5d5-42b6-93f4-7d56d5eee647" providerId="ADAL" clId="{11E4A439-D5E8-4063-AD6F-DF1F282B390C}" dt="2024-11-01T10:06:52.328" v="2561" actId="1038"/>
          <ac:cxnSpMkLst>
            <pc:docMk/>
            <pc:sldMk cId="2804896442" sldId="384"/>
            <ac:cxnSpMk id="28" creationId="{E0EFEA41-981A-2F86-D2BA-4ACFB63E9625}"/>
          </ac:cxnSpMkLst>
        </pc:cxnChg>
        <pc:cxnChg chg="del mod">
          <ac:chgData name="Lars Björkman" userId="10049411-c5d5-42b6-93f4-7d56d5eee647" providerId="ADAL" clId="{11E4A439-D5E8-4063-AD6F-DF1F282B390C}" dt="2024-11-01T10:06:13.673" v="2453" actId="478"/>
          <ac:cxnSpMkLst>
            <pc:docMk/>
            <pc:sldMk cId="2804896442" sldId="384"/>
            <ac:cxnSpMk id="29" creationId="{40BC8286-2981-537A-C62F-CFE66779A50B}"/>
          </ac:cxnSpMkLst>
        </pc:cxnChg>
        <pc:cxnChg chg="del mod">
          <ac:chgData name="Lars Björkman" userId="10049411-c5d5-42b6-93f4-7d56d5eee647" providerId="ADAL" clId="{11E4A439-D5E8-4063-AD6F-DF1F282B390C}" dt="2024-11-01T10:06:13.673" v="2453" actId="478"/>
          <ac:cxnSpMkLst>
            <pc:docMk/>
            <pc:sldMk cId="2804896442" sldId="384"/>
            <ac:cxnSpMk id="32" creationId="{71AC17A1-0619-CBF7-4437-5D9E469FEBA4}"/>
          </ac:cxnSpMkLst>
        </pc:cxnChg>
        <pc:cxnChg chg="mod">
          <ac:chgData name="Lars Björkman" userId="10049411-c5d5-42b6-93f4-7d56d5eee647" providerId="ADAL" clId="{11E4A439-D5E8-4063-AD6F-DF1F282B390C}" dt="2024-11-01T10:07:30.224" v="2585" actId="14100"/>
          <ac:cxnSpMkLst>
            <pc:docMk/>
            <pc:sldMk cId="2804896442" sldId="384"/>
            <ac:cxnSpMk id="41" creationId="{B713BD09-F2B8-0721-27D4-38EB86BA16FA}"/>
          </ac:cxnSpMkLst>
        </pc:cxnChg>
        <pc:cxnChg chg="add mod">
          <ac:chgData name="Lars Björkman" userId="10049411-c5d5-42b6-93f4-7d56d5eee647" providerId="ADAL" clId="{11E4A439-D5E8-4063-AD6F-DF1F282B390C}" dt="2024-11-01T10:09:47.725" v="2781" actId="1038"/>
          <ac:cxnSpMkLst>
            <pc:docMk/>
            <pc:sldMk cId="2804896442" sldId="384"/>
            <ac:cxnSpMk id="48" creationId="{56CDE542-DAC2-79A3-2C3D-316BEE247285}"/>
          </ac:cxnSpMkLst>
        </pc:cxnChg>
        <pc:cxnChg chg="add mod">
          <ac:chgData name="Lars Björkman" userId="10049411-c5d5-42b6-93f4-7d56d5eee647" providerId="ADAL" clId="{11E4A439-D5E8-4063-AD6F-DF1F282B390C}" dt="2024-11-01T10:09:47.725" v="2781" actId="1038"/>
          <ac:cxnSpMkLst>
            <pc:docMk/>
            <pc:sldMk cId="2804896442" sldId="384"/>
            <ac:cxnSpMk id="56" creationId="{0BADD3D5-0B47-138C-23F5-DBA9854D5981}"/>
          </ac:cxnSpMkLst>
        </pc:cxnChg>
        <pc:cxnChg chg="add mod">
          <ac:chgData name="Lars Björkman" userId="10049411-c5d5-42b6-93f4-7d56d5eee647" providerId="ADAL" clId="{11E4A439-D5E8-4063-AD6F-DF1F282B390C}" dt="2024-11-01T10:09:47.725" v="2781" actId="1038"/>
          <ac:cxnSpMkLst>
            <pc:docMk/>
            <pc:sldMk cId="2804896442" sldId="384"/>
            <ac:cxnSpMk id="57" creationId="{7903E0CE-1493-DF41-0257-EC4C034E15C6}"/>
          </ac:cxnSpMkLst>
        </pc:cxnChg>
        <pc:cxnChg chg="mod">
          <ac:chgData name="Lars Björkman" userId="10049411-c5d5-42b6-93f4-7d56d5eee647" providerId="ADAL" clId="{11E4A439-D5E8-4063-AD6F-DF1F282B390C}" dt="2024-11-01T10:08:14.895" v="2652" actId="1037"/>
          <ac:cxnSpMkLst>
            <pc:docMk/>
            <pc:sldMk cId="2804896442" sldId="384"/>
            <ac:cxnSpMk id="58" creationId="{D6D87E16-93C7-8E8D-8B5E-6BB08B4A2C9B}"/>
          </ac:cxnSpMkLst>
        </pc:cxnChg>
        <pc:cxnChg chg="add mod">
          <ac:chgData name="Lars Björkman" userId="10049411-c5d5-42b6-93f4-7d56d5eee647" providerId="ADAL" clId="{11E4A439-D5E8-4063-AD6F-DF1F282B390C}" dt="2024-11-01T10:09:56.713" v="2788" actId="1035"/>
          <ac:cxnSpMkLst>
            <pc:docMk/>
            <pc:sldMk cId="2804896442" sldId="384"/>
            <ac:cxnSpMk id="59" creationId="{C9F158FA-94F8-C22B-C745-C7751AE367D5}"/>
          </ac:cxnSpMkLst>
        </pc:cxnChg>
        <pc:cxnChg chg="mod">
          <ac:chgData name="Lars Björkman" userId="10049411-c5d5-42b6-93f4-7d56d5eee647" providerId="ADAL" clId="{11E4A439-D5E8-4063-AD6F-DF1F282B390C}" dt="2024-11-01T10:06:29.156" v="2490" actId="1037"/>
          <ac:cxnSpMkLst>
            <pc:docMk/>
            <pc:sldMk cId="2804896442" sldId="384"/>
            <ac:cxnSpMk id="74" creationId="{A1A74DE9-2554-D9CF-932D-649FC5803237}"/>
          </ac:cxnSpMkLst>
        </pc:cxnChg>
        <pc:cxnChg chg="mod">
          <ac:chgData name="Lars Björkman" userId="10049411-c5d5-42b6-93f4-7d56d5eee647" providerId="ADAL" clId="{11E4A439-D5E8-4063-AD6F-DF1F282B390C}" dt="2024-11-01T10:08:14.895" v="2652" actId="1037"/>
          <ac:cxnSpMkLst>
            <pc:docMk/>
            <pc:sldMk cId="2804896442" sldId="384"/>
            <ac:cxnSpMk id="107" creationId="{AF4DCA60-A35B-0ACD-3976-1A784CA35E39}"/>
          </ac:cxnSpMkLst>
        </pc:cxnChg>
        <pc:cxnChg chg="del mod">
          <ac:chgData name="Lars Björkman" userId="10049411-c5d5-42b6-93f4-7d56d5eee647" providerId="ADAL" clId="{11E4A439-D5E8-4063-AD6F-DF1F282B390C}" dt="2024-11-01T10:03:50.935" v="2396" actId="478"/>
          <ac:cxnSpMkLst>
            <pc:docMk/>
            <pc:sldMk cId="2804896442" sldId="384"/>
            <ac:cxnSpMk id="116" creationId="{3B25F772-30A4-291D-AC80-A8266725B917}"/>
          </ac:cxnSpMkLst>
        </pc:cxnChg>
        <pc:cxnChg chg="mod">
          <ac:chgData name="Lars Björkman" userId="10049411-c5d5-42b6-93f4-7d56d5eee647" providerId="ADAL" clId="{11E4A439-D5E8-4063-AD6F-DF1F282B390C}" dt="2024-11-01T10:06:29.156" v="2490" actId="1037"/>
          <ac:cxnSpMkLst>
            <pc:docMk/>
            <pc:sldMk cId="2804896442" sldId="384"/>
            <ac:cxnSpMk id="122" creationId="{3EBFF8EB-FF97-F31F-81FD-5911FA43F2CD}"/>
          </ac:cxnSpMkLst>
        </pc:cxnChg>
        <pc:cxnChg chg="mod">
          <ac:chgData name="Lars Björkman" userId="10049411-c5d5-42b6-93f4-7d56d5eee647" providerId="ADAL" clId="{11E4A439-D5E8-4063-AD6F-DF1F282B390C}" dt="2024-11-01T10:06:29.156" v="2490" actId="1037"/>
          <ac:cxnSpMkLst>
            <pc:docMk/>
            <pc:sldMk cId="2804896442" sldId="384"/>
            <ac:cxnSpMk id="149" creationId="{1D6EFE13-DE00-2B46-7A58-EDF4E00FCD8E}"/>
          </ac:cxnSpMkLst>
        </pc:cxnChg>
      </pc:sldChg>
      <pc:sldChg chg="del">
        <pc:chgData name="Lars Björkman" userId="10049411-c5d5-42b6-93f4-7d56d5eee647" providerId="ADAL" clId="{11E4A439-D5E8-4063-AD6F-DF1F282B390C}" dt="2024-10-04T07:22:24.289" v="0" actId="47"/>
        <pc:sldMkLst>
          <pc:docMk/>
          <pc:sldMk cId="3491625147" sldId="845"/>
        </pc:sldMkLst>
      </pc:sldChg>
      <pc:sldChg chg="del">
        <pc:chgData name="Lars Björkman" userId="10049411-c5d5-42b6-93f4-7d56d5eee647" providerId="ADAL" clId="{11E4A439-D5E8-4063-AD6F-DF1F282B390C}" dt="2024-10-04T07:22:24.289" v="0" actId="47"/>
        <pc:sldMkLst>
          <pc:docMk/>
          <pc:sldMk cId="3080728387" sldId="1187"/>
        </pc:sldMkLst>
      </pc:sldChg>
      <pc:sldChg chg="del">
        <pc:chgData name="Lars Björkman" userId="10049411-c5d5-42b6-93f4-7d56d5eee647" providerId="ADAL" clId="{11E4A439-D5E8-4063-AD6F-DF1F282B390C}" dt="2024-10-04T07:22:24.289" v="0" actId="47"/>
        <pc:sldMkLst>
          <pc:docMk/>
          <pc:sldMk cId="1727915554" sldId="1190"/>
        </pc:sldMkLst>
      </pc:sldChg>
      <pc:sldChg chg="del">
        <pc:chgData name="Lars Björkman" userId="10049411-c5d5-42b6-93f4-7d56d5eee647" providerId="ADAL" clId="{11E4A439-D5E8-4063-AD6F-DF1F282B390C}" dt="2024-10-04T07:22:24.289" v="0" actId="47"/>
        <pc:sldMkLst>
          <pc:docMk/>
          <pc:sldMk cId="3570158317" sldId="1209"/>
        </pc:sldMkLst>
      </pc:sldChg>
      <pc:sldChg chg="del">
        <pc:chgData name="Lars Björkman" userId="10049411-c5d5-42b6-93f4-7d56d5eee647" providerId="ADAL" clId="{11E4A439-D5E8-4063-AD6F-DF1F282B390C}" dt="2024-10-04T07:22:24.289" v="0" actId="47"/>
        <pc:sldMkLst>
          <pc:docMk/>
          <pc:sldMk cId="3960982567" sldId="1212"/>
        </pc:sldMkLst>
      </pc:sldChg>
      <pc:sldChg chg="del">
        <pc:chgData name="Lars Björkman" userId="10049411-c5d5-42b6-93f4-7d56d5eee647" providerId="ADAL" clId="{11E4A439-D5E8-4063-AD6F-DF1F282B390C}" dt="2024-10-04T07:22:24.289" v="0" actId="47"/>
        <pc:sldMkLst>
          <pc:docMk/>
          <pc:sldMk cId="1347251024" sldId="1213"/>
        </pc:sldMkLst>
      </pc:sldChg>
      <pc:sldChg chg="del">
        <pc:chgData name="Lars Björkman" userId="10049411-c5d5-42b6-93f4-7d56d5eee647" providerId="ADAL" clId="{11E4A439-D5E8-4063-AD6F-DF1F282B390C}" dt="2024-10-04T07:23:12.266" v="1" actId="47"/>
        <pc:sldMkLst>
          <pc:docMk/>
          <pc:sldMk cId="3372363050" sldId="1214"/>
        </pc:sldMkLst>
      </pc:sldChg>
      <pc:sldChg chg="del">
        <pc:chgData name="Lars Björkman" userId="10049411-c5d5-42b6-93f4-7d56d5eee647" providerId="ADAL" clId="{11E4A439-D5E8-4063-AD6F-DF1F282B390C}" dt="2024-10-04T07:22:24.289" v="0" actId="47"/>
        <pc:sldMkLst>
          <pc:docMk/>
          <pc:sldMk cId="3777239323" sldId="1215"/>
        </pc:sldMkLst>
      </pc:sldChg>
      <pc:sldChg chg="del">
        <pc:chgData name="Lars Björkman" userId="10049411-c5d5-42b6-93f4-7d56d5eee647" providerId="ADAL" clId="{11E4A439-D5E8-4063-AD6F-DF1F282B390C}" dt="2024-10-04T07:22:24.289" v="0" actId="47"/>
        <pc:sldMkLst>
          <pc:docMk/>
          <pc:sldMk cId="3683248719" sldId="1220"/>
        </pc:sldMkLst>
      </pc:sldChg>
      <pc:sldChg chg="del">
        <pc:chgData name="Lars Björkman" userId="10049411-c5d5-42b6-93f4-7d56d5eee647" providerId="ADAL" clId="{11E4A439-D5E8-4063-AD6F-DF1F282B390C}" dt="2024-10-04T07:22:24.289" v="0" actId="47"/>
        <pc:sldMkLst>
          <pc:docMk/>
          <pc:sldMk cId="2729924607" sldId="1221"/>
        </pc:sldMkLst>
      </pc:sldChg>
      <pc:sldChg chg="del">
        <pc:chgData name="Lars Björkman" userId="10049411-c5d5-42b6-93f4-7d56d5eee647" providerId="ADAL" clId="{11E4A439-D5E8-4063-AD6F-DF1F282B390C}" dt="2024-10-04T07:23:12.266" v="1" actId="47"/>
        <pc:sldMkLst>
          <pc:docMk/>
          <pc:sldMk cId="3634940597" sldId="1222"/>
        </pc:sldMkLst>
      </pc:sldChg>
      <pc:sldChg chg="del">
        <pc:chgData name="Lars Björkman" userId="10049411-c5d5-42b6-93f4-7d56d5eee647" providerId="ADAL" clId="{11E4A439-D5E8-4063-AD6F-DF1F282B390C}" dt="2024-10-04T07:23:12.266" v="1" actId="47"/>
        <pc:sldMkLst>
          <pc:docMk/>
          <pc:sldMk cId="2254819027" sldId="1226"/>
        </pc:sldMkLst>
      </pc:sldChg>
      <pc:sldChg chg="del">
        <pc:chgData name="Lars Björkman" userId="10049411-c5d5-42b6-93f4-7d56d5eee647" providerId="ADAL" clId="{11E4A439-D5E8-4063-AD6F-DF1F282B390C}" dt="2024-10-04T07:23:12.266" v="1" actId="47"/>
        <pc:sldMkLst>
          <pc:docMk/>
          <pc:sldMk cId="962688303" sldId="1227"/>
        </pc:sldMkLst>
      </pc:sldChg>
      <pc:sldChg chg="del">
        <pc:chgData name="Lars Björkman" userId="10049411-c5d5-42b6-93f4-7d56d5eee647" providerId="ADAL" clId="{11E4A439-D5E8-4063-AD6F-DF1F282B390C}" dt="2024-10-04T07:23:12.266" v="1" actId="47"/>
        <pc:sldMkLst>
          <pc:docMk/>
          <pc:sldMk cId="128158980" sldId="1228"/>
        </pc:sldMkLst>
      </pc:sldChg>
      <pc:sldChg chg="del">
        <pc:chgData name="Lars Björkman" userId="10049411-c5d5-42b6-93f4-7d56d5eee647" providerId="ADAL" clId="{11E4A439-D5E8-4063-AD6F-DF1F282B390C}" dt="2024-10-04T07:23:12.266" v="1" actId="47"/>
        <pc:sldMkLst>
          <pc:docMk/>
          <pc:sldMk cId="3948146951" sldId="1229"/>
        </pc:sldMkLst>
      </pc:sldChg>
      <pc:sldChg chg="del">
        <pc:chgData name="Lars Björkman" userId="10049411-c5d5-42b6-93f4-7d56d5eee647" providerId="ADAL" clId="{11E4A439-D5E8-4063-AD6F-DF1F282B390C}" dt="2024-10-04T07:23:12.266" v="1" actId="47"/>
        <pc:sldMkLst>
          <pc:docMk/>
          <pc:sldMk cId="1691570010" sldId="1230"/>
        </pc:sldMkLst>
      </pc:sldChg>
      <pc:sldChg chg="del">
        <pc:chgData name="Lars Björkman" userId="10049411-c5d5-42b6-93f4-7d56d5eee647" providerId="ADAL" clId="{11E4A439-D5E8-4063-AD6F-DF1F282B390C}" dt="2024-10-04T07:23:12.266" v="1" actId="47"/>
        <pc:sldMkLst>
          <pc:docMk/>
          <pc:sldMk cId="941380495" sldId="1231"/>
        </pc:sldMkLst>
      </pc:sldChg>
      <pc:sldChg chg="del">
        <pc:chgData name="Lars Björkman" userId="10049411-c5d5-42b6-93f4-7d56d5eee647" providerId="ADAL" clId="{11E4A439-D5E8-4063-AD6F-DF1F282B390C}" dt="2024-10-04T07:23:12.266" v="1" actId="47"/>
        <pc:sldMkLst>
          <pc:docMk/>
          <pc:sldMk cId="375860513" sldId="1232"/>
        </pc:sldMkLst>
      </pc:sldChg>
      <pc:sldChg chg="del">
        <pc:chgData name="Lars Björkman" userId="10049411-c5d5-42b6-93f4-7d56d5eee647" providerId="ADAL" clId="{11E4A439-D5E8-4063-AD6F-DF1F282B390C}" dt="2024-10-04T07:23:12.266" v="1" actId="47"/>
        <pc:sldMkLst>
          <pc:docMk/>
          <pc:sldMk cId="3839068005" sldId="1233"/>
        </pc:sldMkLst>
      </pc:sldChg>
      <pc:sldChg chg="del">
        <pc:chgData name="Lars Björkman" userId="10049411-c5d5-42b6-93f4-7d56d5eee647" providerId="ADAL" clId="{11E4A439-D5E8-4063-AD6F-DF1F282B390C}" dt="2024-10-04T07:23:12.266" v="1" actId="47"/>
        <pc:sldMkLst>
          <pc:docMk/>
          <pc:sldMk cId="1149649327" sldId="1234"/>
        </pc:sldMkLst>
      </pc:sldChg>
      <pc:sldChg chg="del">
        <pc:chgData name="Lars Björkman" userId="10049411-c5d5-42b6-93f4-7d56d5eee647" providerId="ADAL" clId="{11E4A439-D5E8-4063-AD6F-DF1F282B390C}" dt="2024-10-04T07:23:12.266" v="1" actId="47"/>
        <pc:sldMkLst>
          <pc:docMk/>
          <pc:sldMk cId="2197053095" sldId="1236"/>
        </pc:sldMkLst>
      </pc:sldChg>
      <pc:sldChg chg="del">
        <pc:chgData name="Lars Björkman" userId="10049411-c5d5-42b6-93f4-7d56d5eee647" providerId="ADAL" clId="{11E4A439-D5E8-4063-AD6F-DF1F282B390C}" dt="2024-10-04T07:23:12.266" v="1" actId="47"/>
        <pc:sldMkLst>
          <pc:docMk/>
          <pc:sldMk cId="3099294075" sldId="1238"/>
        </pc:sldMkLst>
      </pc:sldChg>
      <pc:sldChg chg="del">
        <pc:chgData name="Lars Björkman" userId="10049411-c5d5-42b6-93f4-7d56d5eee647" providerId="ADAL" clId="{11E4A439-D5E8-4063-AD6F-DF1F282B390C}" dt="2024-10-04T07:23:12.266" v="1" actId="47"/>
        <pc:sldMkLst>
          <pc:docMk/>
          <pc:sldMk cId="2224900555" sldId="1239"/>
        </pc:sldMkLst>
      </pc:sldChg>
      <pc:sldChg chg="del">
        <pc:chgData name="Lars Björkman" userId="10049411-c5d5-42b6-93f4-7d56d5eee647" providerId="ADAL" clId="{11E4A439-D5E8-4063-AD6F-DF1F282B390C}" dt="2024-10-04T07:23:12.266" v="1" actId="47"/>
        <pc:sldMkLst>
          <pc:docMk/>
          <pc:sldMk cId="843637553" sldId="1240"/>
        </pc:sldMkLst>
      </pc:sldChg>
      <pc:sldChg chg="del">
        <pc:chgData name="Lars Björkman" userId="10049411-c5d5-42b6-93f4-7d56d5eee647" providerId="ADAL" clId="{11E4A439-D5E8-4063-AD6F-DF1F282B390C}" dt="2024-10-04T07:23:12.266" v="1" actId="47"/>
        <pc:sldMkLst>
          <pc:docMk/>
          <pc:sldMk cId="2196256411" sldId="1241"/>
        </pc:sldMkLst>
      </pc:sldChg>
      <pc:sldChg chg="del">
        <pc:chgData name="Lars Björkman" userId="10049411-c5d5-42b6-93f4-7d56d5eee647" providerId="ADAL" clId="{11E4A439-D5E8-4063-AD6F-DF1F282B390C}" dt="2024-10-04T07:23:12.266" v="1" actId="47"/>
        <pc:sldMkLst>
          <pc:docMk/>
          <pc:sldMk cId="1229783825" sldId="1242"/>
        </pc:sldMkLst>
      </pc:sldChg>
      <pc:sldChg chg="del">
        <pc:chgData name="Lars Björkman" userId="10049411-c5d5-42b6-93f4-7d56d5eee647" providerId="ADAL" clId="{11E4A439-D5E8-4063-AD6F-DF1F282B390C}" dt="2024-10-04T07:23:12.266" v="1" actId="47"/>
        <pc:sldMkLst>
          <pc:docMk/>
          <pc:sldMk cId="1936529430" sldId="1243"/>
        </pc:sldMkLst>
      </pc:sldChg>
      <pc:sldChg chg="del">
        <pc:chgData name="Lars Björkman" userId="10049411-c5d5-42b6-93f4-7d56d5eee647" providerId="ADAL" clId="{11E4A439-D5E8-4063-AD6F-DF1F282B390C}" dt="2024-10-04T07:23:12.266" v="1" actId="47"/>
        <pc:sldMkLst>
          <pc:docMk/>
          <pc:sldMk cId="2683711327" sldId="1246"/>
        </pc:sldMkLst>
      </pc:sldChg>
      <pc:sldChg chg="del">
        <pc:chgData name="Lars Björkman" userId="10049411-c5d5-42b6-93f4-7d56d5eee647" providerId="ADAL" clId="{11E4A439-D5E8-4063-AD6F-DF1F282B390C}" dt="2024-10-04T07:23:12.266" v="1" actId="47"/>
        <pc:sldMkLst>
          <pc:docMk/>
          <pc:sldMk cId="3062701398" sldId="1377"/>
        </pc:sldMkLst>
      </pc:sldChg>
      <pc:sldChg chg="del">
        <pc:chgData name="Lars Björkman" userId="10049411-c5d5-42b6-93f4-7d56d5eee647" providerId="ADAL" clId="{11E4A439-D5E8-4063-AD6F-DF1F282B390C}" dt="2024-10-04T07:22:24.289" v="0" actId="47"/>
        <pc:sldMkLst>
          <pc:docMk/>
          <pc:sldMk cId="2324094340" sldId="1380"/>
        </pc:sldMkLst>
      </pc:sldChg>
      <pc:sldChg chg="del">
        <pc:chgData name="Lars Björkman" userId="10049411-c5d5-42b6-93f4-7d56d5eee647" providerId="ADAL" clId="{11E4A439-D5E8-4063-AD6F-DF1F282B390C}" dt="2024-10-04T07:22:24.289" v="0" actId="47"/>
        <pc:sldMkLst>
          <pc:docMk/>
          <pc:sldMk cId="1177855381" sldId="1461"/>
        </pc:sldMkLst>
      </pc:sldChg>
      <pc:sldChg chg="del">
        <pc:chgData name="Lars Björkman" userId="10049411-c5d5-42b6-93f4-7d56d5eee647" providerId="ADAL" clId="{11E4A439-D5E8-4063-AD6F-DF1F282B390C}" dt="2024-10-04T07:22:24.289" v="0" actId="47"/>
        <pc:sldMkLst>
          <pc:docMk/>
          <pc:sldMk cId="3478184814" sldId="1545"/>
        </pc:sldMkLst>
      </pc:sldChg>
      <pc:sldChg chg="del">
        <pc:chgData name="Lars Björkman" userId="10049411-c5d5-42b6-93f4-7d56d5eee647" providerId="ADAL" clId="{11E4A439-D5E8-4063-AD6F-DF1F282B390C}" dt="2024-10-04T07:22:24.289" v="0" actId="47"/>
        <pc:sldMkLst>
          <pc:docMk/>
          <pc:sldMk cId="2114705973" sldId="1546"/>
        </pc:sldMkLst>
      </pc:sldChg>
      <pc:sldChg chg="del">
        <pc:chgData name="Lars Björkman" userId="10049411-c5d5-42b6-93f4-7d56d5eee647" providerId="ADAL" clId="{11E4A439-D5E8-4063-AD6F-DF1F282B390C}" dt="2024-10-04T07:22:24.289" v="0" actId="47"/>
        <pc:sldMkLst>
          <pc:docMk/>
          <pc:sldMk cId="3761294528" sldId="1673"/>
        </pc:sldMkLst>
      </pc:sldChg>
      <pc:sldChg chg="del">
        <pc:chgData name="Lars Björkman" userId="10049411-c5d5-42b6-93f4-7d56d5eee647" providerId="ADAL" clId="{11E4A439-D5E8-4063-AD6F-DF1F282B390C}" dt="2024-10-04T08:27:16.901" v="1845" actId="47"/>
        <pc:sldMkLst>
          <pc:docMk/>
          <pc:sldMk cId="3610721070" sldId="1674"/>
        </pc:sldMkLst>
      </pc:sldChg>
      <pc:sldChg chg="del">
        <pc:chgData name="Lars Björkman" userId="10049411-c5d5-42b6-93f4-7d56d5eee647" providerId="ADAL" clId="{11E4A439-D5E8-4063-AD6F-DF1F282B390C}" dt="2024-10-04T07:22:24.289" v="0" actId="47"/>
        <pc:sldMkLst>
          <pc:docMk/>
          <pc:sldMk cId="1125122738" sldId="1675"/>
        </pc:sldMkLst>
      </pc:sldChg>
      <pc:sldChg chg="del">
        <pc:chgData name="Lars Björkman" userId="10049411-c5d5-42b6-93f4-7d56d5eee647" providerId="ADAL" clId="{11E4A439-D5E8-4063-AD6F-DF1F282B390C}" dt="2024-10-04T07:22:24.289" v="0" actId="47"/>
        <pc:sldMkLst>
          <pc:docMk/>
          <pc:sldMk cId="1875207145" sldId="1676"/>
        </pc:sldMkLst>
      </pc:sldChg>
      <pc:sldChg chg="del">
        <pc:chgData name="Lars Björkman" userId="10049411-c5d5-42b6-93f4-7d56d5eee647" providerId="ADAL" clId="{11E4A439-D5E8-4063-AD6F-DF1F282B390C}" dt="2024-10-04T07:22:24.289" v="0" actId="47"/>
        <pc:sldMkLst>
          <pc:docMk/>
          <pc:sldMk cId="856561819" sldId="1685"/>
        </pc:sldMkLst>
      </pc:sldChg>
      <pc:sldChg chg="del">
        <pc:chgData name="Lars Björkman" userId="10049411-c5d5-42b6-93f4-7d56d5eee647" providerId="ADAL" clId="{11E4A439-D5E8-4063-AD6F-DF1F282B390C}" dt="2024-10-04T07:22:24.289" v="0" actId="47"/>
        <pc:sldMkLst>
          <pc:docMk/>
          <pc:sldMk cId="1767551175" sldId="1686"/>
        </pc:sldMkLst>
      </pc:sldChg>
      <pc:sldChg chg="del">
        <pc:chgData name="Lars Björkman" userId="10049411-c5d5-42b6-93f4-7d56d5eee647" providerId="ADAL" clId="{11E4A439-D5E8-4063-AD6F-DF1F282B390C}" dt="2024-10-04T07:22:24.289" v="0" actId="47"/>
        <pc:sldMkLst>
          <pc:docMk/>
          <pc:sldMk cId="2814467368" sldId="1687"/>
        </pc:sldMkLst>
      </pc:sldChg>
      <pc:sldChg chg="del">
        <pc:chgData name="Lars Björkman" userId="10049411-c5d5-42b6-93f4-7d56d5eee647" providerId="ADAL" clId="{11E4A439-D5E8-4063-AD6F-DF1F282B390C}" dt="2024-10-04T07:23:12.266" v="1" actId="47"/>
        <pc:sldMkLst>
          <pc:docMk/>
          <pc:sldMk cId="2921078329" sldId="1688"/>
        </pc:sldMkLst>
      </pc:sldChg>
      <pc:sldChg chg="del">
        <pc:chgData name="Lars Björkman" userId="10049411-c5d5-42b6-93f4-7d56d5eee647" providerId="ADAL" clId="{11E4A439-D5E8-4063-AD6F-DF1F282B390C}" dt="2024-10-04T07:22:24.289" v="0" actId="47"/>
        <pc:sldMkLst>
          <pc:docMk/>
          <pc:sldMk cId="4170184223" sldId="1689"/>
        </pc:sldMkLst>
      </pc:sldChg>
      <pc:sldChg chg="del">
        <pc:chgData name="Lars Björkman" userId="10049411-c5d5-42b6-93f4-7d56d5eee647" providerId="ADAL" clId="{11E4A439-D5E8-4063-AD6F-DF1F282B390C}" dt="2024-10-04T07:22:24.289" v="0" actId="47"/>
        <pc:sldMkLst>
          <pc:docMk/>
          <pc:sldMk cId="3546271641" sldId="1691"/>
        </pc:sldMkLst>
      </pc:sldChg>
      <pc:sldChg chg="del">
        <pc:chgData name="Lars Björkman" userId="10049411-c5d5-42b6-93f4-7d56d5eee647" providerId="ADAL" clId="{11E4A439-D5E8-4063-AD6F-DF1F282B390C}" dt="2024-10-04T07:23:12.266" v="1" actId="47"/>
        <pc:sldMkLst>
          <pc:docMk/>
          <pc:sldMk cId="1310605064" sldId="1692"/>
        </pc:sldMkLst>
      </pc:sldChg>
      <pc:sldChg chg="del">
        <pc:chgData name="Lars Björkman" userId="10049411-c5d5-42b6-93f4-7d56d5eee647" providerId="ADAL" clId="{11E4A439-D5E8-4063-AD6F-DF1F282B390C}" dt="2024-10-04T07:22:24.289" v="0" actId="47"/>
        <pc:sldMkLst>
          <pc:docMk/>
          <pc:sldMk cId="1459505444" sldId="1694"/>
        </pc:sldMkLst>
      </pc:sldChg>
      <pc:sldChg chg="del">
        <pc:chgData name="Lars Björkman" userId="10049411-c5d5-42b6-93f4-7d56d5eee647" providerId="ADAL" clId="{11E4A439-D5E8-4063-AD6F-DF1F282B390C}" dt="2024-10-04T07:22:24.289" v="0" actId="47"/>
        <pc:sldMkLst>
          <pc:docMk/>
          <pc:sldMk cId="2388905229" sldId="1698"/>
        </pc:sldMkLst>
      </pc:sldChg>
      <pc:sldChg chg="del">
        <pc:chgData name="Lars Björkman" userId="10049411-c5d5-42b6-93f4-7d56d5eee647" providerId="ADAL" clId="{11E4A439-D5E8-4063-AD6F-DF1F282B390C}" dt="2024-10-04T07:22:24.289" v="0" actId="47"/>
        <pc:sldMkLst>
          <pc:docMk/>
          <pc:sldMk cId="2845579279" sldId="1699"/>
        </pc:sldMkLst>
      </pc:sldChg>
      <pc:sldChg chg="del">
        <pc:chgData name="Lars Björkman" userId="10049411-c5d5-42b6-93f4-7d56d5eee647" providerId="ADAL" clId="{11E4A439-D5E8-4063-AD6F-DF1F282B390C}" dt="2024-10-04T07:22:24.289" v="0" actId="47"/>
        <pc:sldMkLst>
          <pc:docMk/>
          <pc:sldMk cId="913716074" sldId="1702"/>
        </pc:sldMkLst>
      </pc:sldChg>
      <pc:sldChg chg="del">
        <pc:chgData name="Lars Björkman" userId="10049411-c5d5-42b6-93f4-7d56d5eee647" providerId="ADAL" clId="{11E4A439-D5E8-4063-AD6F-DF1F282B390C}" dt="2024-10-04T07:22:24.289" v="0" actId="47"/>
        <pc:sldMkLst>
          <pc:docMk/>
          <pc:sldMk cId="2926571286" sldId="1703"/>
        </pc:sldMkLst>
      </pc:sldChg>
      <pc:sldChg chg="del">
        <pc:chgData name="Lars Björkman" userId="10049411-c5d5-42b6-93f4-7d56d5eee647" providerId="ADAL" clId="{11E4A439-D5E8-4063-AD6F-DF1F282B390C}" dt="2024-10-04T07:22:24.289" v="0" actId="47"/>
        <pc:sldMkLst>
          <pc:docMk/>
          <pc:sldMk cId="1662074600" sldId="1704"/>
        </pc:sldMkLst>
      </pc:sldChg>
      <pc:sldChg chg="del">
        <pc:chgData name="Lars Björkman" userId="10049411-c5d5-42b6-93f4-7d56d5eee647" providerId="ADAL" clId="{11E4A439-D5E8-4063-AD6F-DF1F282B390C}" dt="2024-10-04T07:23:12.266" v="1" actId="47"/>
        <pc:sldMkLst>
          <pc:docMk/>
          <pc:sldMk cId="3308887757" sldId="1708"/>
        </pc:sldMkLst>
      </pc:sldChg>
      <pc:sldChg chg="del">
        <pc:chgData name="Lars Björkman" userId="10049411-c5d5-42b6-93f4-7d56d5eee647" providerId="ADAL" clId="{11E4A439-D5E8-4063-AD6F-DF1F282B390C}" dt="2024-10-04T07:22:24.289" v="0" actId="47"/>
        <pc:sldMkLst>
          <pc:docMk/>
          <pc:sldMk cId="2223497150" sldId="1709"/>
        </pc:sldMkLst>
      </pc:sldChg>
      <pc:sldChg chg="del">
        <pc:chgData name="Lars Björkman" userId="10049411-c5d5-42b6-93f4-7d56d5eee647" providerId="ADAL" clId="{11E4A439-D5E8-4063-AD6F-DF1F282B390C}" dt="2024-10-04T07:22:24.289" v="0" actId="47"/>
        <pc:sldMkLst>
          <pc:docMk/>
          <pc:sldMk cId="1004090065" sldId="1710"/>
        </pc:sldMkLst>
      </pc:sldChg>
      <pc:sldChg chg="del">
        <pc:chgData name="Lars Björkman" userId="10049411-c5d5-42b6-93f4-7d56d5eee647" providerId="ADAL" clId="{11E4A439-D5E8-4063-AD6F-DF1F282B390C}" dt="2024-10-04T07:22:24.289" v="0" actId="47"/>
        <pc:sldMkLst>
          <pc:docMk/>
          <pc:sldMk cId="2251563164" sldId="1714"/>
        </pc:sldMkLst>
      </pc:sldChg>
      <pc:sldChg chg="del">
        <pc:chgData name="Lars Björkman" userId="10049411-c5d5-42b6-93f4-7d56d5eee647" providerId="ADAL" clId="{11E4A439-D5E8-4063-AD6F-DF1F282B390C}" dt="2024-10-04T07:22:24.289" v="0" actId="47"/>
        <pc:sldMkLst>
          <pc:docMk/>
          <pc:sldMk cId="4212015239" sldId="1715"/>
        </pc:sldMkLst>
      </pc:sldChg>
      <pc:sldChg chg="del">
        <pc:chgData name="Lars Björkman" userId="10049411-c5d5-42b6-93f4-7d56d5eee647" providerId="ADAL" clId="{11E4A439-D5E8-4063-AD6F-DF1F282B390C}" dt="2024-10-04T07:22:24.289" v="0" actId="47"/>
        <pc:sldMkLst>
          <pc:docMk/>
          <pc:sldMk cId="110413495" sldId="1828"/>
        </pc:sldMkLst>
      </pc:sldChg>
      <pc:sldChg chg="del">
        <pc:chgData name="Lars Björkman" userId="10049411-c5d5-42b6-93f4-7d56d5eee647" providerId="ADAL" clId="{11E4A439-D5E8-4063-AD6F-DF1F282B390C}" dt="2024-10-04T07:22:24.289" v="0" actId="47"/>
        <pc:sldMkLst>
          <pc:docMk/>
          <pc:sldMk cId="3185557939" sldId="1881"/>
        </pc:sldMkLst>
      </pc:sldChg>
      <pc:sldChg chg="del">
        <pc:chgData name="Lars Björkman" userId="10049411-c5d5-42b6-93f4-7d56d5eee647" providerId="ADAL" clId="{11E4A439-D5E8-4063-AD6F-DF1F282B390C}" dt="2024-10-04T07:22:24.289" v="0" actId="47"/>
        <pc:sldMkLst>
          <pc:docMk/>
          <pc:sldMk cId="3186961738" sldId="1883"/>
        </pc:sldMkLst>
      </pc:sldChg>
      <pc:sldChg chg="del">
        <pc:chgData name="Lars Björkman" userId="10049411-c5d5-42b6-93f4-7d56d5eee647" providerId="ADAL" clId="{11E4A439-D5E8-4063-AD6F-DF1F282B390C}" dt="2024-10-04T07:22:24.289" v="0" actId="47"/>
        <pc:sldMkLst>
          <pc:docMk/>
          <pc:sldMk cId="1912459803" sldId="1884"/>
        </pc:sldMkLst>
      </pc:sldChg>
      <pc:sldChg chg="del">
        <pc:chgData name="Lars Björkman" userId="10049411-c5d5-42b6-93f4-7d56d5eee647" providerId="ADAL" clId="{11E4A439-D5E8-4063-AD6F-DF1F282B390C}" dt="2024-10-04T07:22:24.289" v="0" actId="47"/>
        <pc:sldMkLst>
          <pc:docMk/>
          <pc:sldMk cId="3096191998" sldId="1887"/>
        </pc:sldMkLst>
      </pc:sldChg>
      <pc:sldChg chg="del">
        <pc:chgData name="Lars Björkman" userId="10049411-c5d5-42b6-93f4-7d56d5eee647" providerId="ADAL" clId="{11E4A439-D5E8-4063-AD6F-DF1F282B390C}" dt="2024-10-04T07:22:24.289" v="0" actId="47"/>
        <pc:sldMkLst>
          <pc:docMk/>
          <pc:sldMk cId="3721660300" sldId="1888"/>
        </pc:sldMkLst>
      </pc:sldChg>
      <pc:sldChg chg="del">
        <pc:chgData name="Lars Björkman" userId="10049411-c5d5-42b6-93f4-7d56d5eee647" providerId="ADAL" clId="{11E4A439-D5E8-4063-AD6F-DF1F282B390C}" dt="2024-10-04T07:22:24.289" v="0" actId="47"/>
        <pc:sldMkLst>
          <pc:docMk/>
          <pc:sldMk cId="2116758870" sldId="1889"/>
        </pc:sldMkLst>
      </pc:sldChg>
      <pc:sldChg chg="del">
        <pc:chgData name="Lars Björkman" userId="10049411-c5d5-42b6-93f4-7d56d5eee647" providerId="ADAL" clId="{11E4A439-D5E8-4063-AD6F-DF1F282B390C}" dt="2024-10-04T07:22:24.289" v="0" actId="47"/>
        <pc:sldMkLst>
          <pc:docMk/>
          <pc:sldMk cId="3162714140" sldId="1890"/>
        </pc:sldMkLst>
      </pc:sldChg>
      <pc:sldChg chg="del">
        <pc:chgData name="Lars Björkman" userId="10049411-c5d5-42b6-93f4-7d56d5eee647" providerId="ADAL" clId="{11E4A439-D5E8-4063-AD6F-DF1F282B390C}" dt="2024-10-04T07:22:24.289" v="0" actId="47"/>
        <pc:sldMkLst>
          <pc:docMk/>
          <pc:sldMk cId="2304714255" sldId="1891"/>
        </pc:sldMkLst>
      </pc:sldChg>
      <pc:sldChg chg="del">
        <pc:chgData name="Lars Björkman" userId="10049411-c5d5-42b6-93f4-7d56d5eee647" providerId="ADAL" clId="{11E4A439-D5E8-4063-AD6F-DF1F282B390C}" dt="2024-10-04T07:22:24.289" v="0" actId="47"/>
        <pc:sldMkLst>
          <pc:docMk/>
          <pc:sldMk cId="4080762569" sldId="1892"/>
        </pc:sldMkLst>
      </pc:sldChg>
      <pc:sldChg chg="del">
        <pc:chgData name="Lars Björkman" userId="10049411-c5d5-42b6-93f4-7d56d5eee647" providerId="ADAL" clId="{11E4A439-D5E8-4063-AD6F-DF1F282B390C}" dt="2024-10-04T07:22:24.289" v="0" actId="47"/>
        <pc:sldMkLst>
          <pc:docMk/>
          <pc:sldMk cId="75852286" sldId="1894"/>
        </pc:sldMkLst>
      </pc:sldChg>
      <pc:sldChg chg="del">
        <pc:chgData name="Lars Björkman" userId="10049411-c5d5-42b6-93f4-7d56d5eee647" providerId="ADAL" clId="{11E4A439-D5E8-4063-AD6F-DF1F282B390C}" dt="2024-10-04T07:22:24.289" v="0" actId="47"/>
        <pc:sldMkLst>
          <pc:docMk/>
          <pc:sldMk cId="2682450392" sldId="1896"/>
        </pc:sldMkLst>
      </pc:sldChg>
      <pc:sldChg chg="del">
        <pc:chgData name="Lars Björkman" userId="10049411-c5d5-42b6-93f4-7d56d5eee647" providerId="ADAL" clId="{11E4A439-D5E8-4063-AD6F-DF1F282B390C}" dt="2024-10-04T07:23:12.266" v="1" actId="47"/>
        <pc:sldMkLst>
          <pc:docMk/>
          <pc:sldMk cId="2425013763" sldId="1897"/>
        </pc:sldMkLst>
      </pc:sldChg>
      <pc:sldChg chg="del">
        <pc:chgData name="Lars Björkman" userId="10049411-c5d5-42b6-93f4-7d56d5eee647" providerId="ADAL" clId="{11E4A439-D5E8-4063-AD6F-DF1F282B390C}" dt="2024-10-04T07:22:24.289" v="0" actId="47"/>
        <pc:sldMkLst>
          <pc:docMk/>
          <pc:sldMk cId="3922513457" sldId="1898"/>
        </pc:sldMkLst>
      </pc:sldChg>
      <pc:sldChg chg="del">
        <pc:chgData name="Lars Björkman" userId="10049411-c5d5-42b6-93f4-7d56d5eee647" providerId="ADAL" clId="{11E4A439-D5E8-4063-AD6F-DF1F282B390C}" dt="2024-10-04T07:22:24.289" v="0" actId="47"/>
        <pc:sldMkLst>
          <pc:docMk/>
          <pc:sldMk cId="2393734818" sldId="1899"/>
        </pc:sldMkLst>
      </pc:sldChg>
      <pc:sldChg chg="del">
        <pc:chgData name="Lars Björkman" userId="10049411-c5d5-42b6-93f4-7d56d5eee647" providerId="ADAL" clId="{11E4A439-D5E8-4063-AD6F-DF1F282B390C}" dt="2024-10-04T07:22:24.289" v="0" actId="47"/>
        <pc:sldMkLst>
          <pc:docMk/>
          <pc:sldMk cId="3853381031" sldId="1900"/>
        </pc:sldMkLst>
      </pc:sldChg>
      <pc:sldChg chg="del">
        <pc:chgData name="Lars Björkman" userId="10049411-c5d5-42b6-93f4-7d56d5eee647" providerId="ADAL" clId="{11E4A439-D5E8-4063-AD6F-DF1F282B390C}" dt="2024-10-04T07:22:24.289" v="0" actId="47"/>
        <pc:sldMkLst>
          <pc:docMk/>
          <pc:sldMk cId="1121081463" sldId="1901"/>
        </pc:sldMkLst>
      </pc:sldChg>
      <pc:sldChg chg="del">
        <pc:chgData name="Lars Björkman" userId="10049411-c5d5-42b6-93f4-7d56d5eee647" providerId="ADAL" clId="{11E4A439-D5E8-4063-AD6F-DF1F282B390C}" dt="2024-10-04T07:22:24.289" v="0" actId="47"/>
        <pc:sldMkLst>
          <pc:docMk/>
          <pc:sldMk cId="1534169204" sldId="1902"/>
        </pc:sldMkLst>
      </pc:sldChg>
      <pc:sldChg chg="del">
        <pc:chgData name="Lars Björkman" userId="10049411-c5d5-42b6-93f4-7d56d5eee647" providerId="ADAL" clId="{11E4A439-D5E8-4063-AD6F-DF1F282B390C}" dt="2024-10-04T07:22:24.289" v="0" actId="47"/>
        <pc:sldMkLst>
          <pc:docMk/>
          <pc:sldMk cId="1126190861" sldId="1903"/>
        </pc:sldMkLst>
      </pc:sldChg>
      <pc:sldChg chg="del">
        <pc:chgData name="Lars Björkman" userId="10049411-c5d5-42b6-93f4-7d56d5eee647" providerId="ADAL" clId="{11E4A439-D5E8-4063-AD6F-DF1F282B390C}" dt="2024-10-04T07:22:24.289" v="0" actId="47"/>
        <pc:sldMkLst>
          <pc:docMk/>
          <pc:sldMk cId="3982578120" sldId="1904"/>
        </pc:sldMkLst>
      </pc:sldChg>
      <pc:sldChg chg="del">
        <pc:chgData name="Lars Björkman" userId="10049411-c5d5-42b6-93f4-7d56d5eee647" providerId="ADAL" clId="{11E4A439-D5E8-4063-AD6F-DF1F282B390C}" dt="2024-10-04T07:22:24.289" v="0" actId="47"/>
        <pc:sldMkLst>
          <pc:docMk/>
          <pc:sldMk cId="330090197" sldId="1905"/>
        </pc:sldMkLst>
      </pc:sldChg>
      <pc:sldChg chg="del">
        <pc:chgData name="Lars Björkman" userId="10049411-c5d5-42b6-93f4-7d56d5eee647" providerId="ADAL" clId="{11E4A439-D5E8-4063-AD6F-DF1F282B390C}" dt="2024-10-04T07:22:24.289" v="0" actId="47"/>
        <pc:sldMkLst>
          <pc:docMk/>
          <pc:sldMk cId="2254234491" sldId="1906"/>
        </pc:sldMkLst>
      </pc:sldChg>
      <pc:sldChg chg="del">
        <pc:chgData name="Lars Björkman" userId="10049411-c5d5-42b6-93f4-7d56d5eee647" providerId="ADAL" clId="{11E4A439-D5E8-4063-AD6F-DF1F282B390C}" dt="2024-10-04T07:22:24.289" v="0" actId="47"/>
        <pc:sldMkLst>
          <pc:docMk/>
          <pc:sldMk cId="306743288" sldId="1907"/>
        </pc:sldMkLst>
      </pc:sldChg>
      <pc:sldChg chg="del">
        <pc:chgData name="Lars Björkman" userId="10049411-c5d5-42b6-93f4-7d56d5eee647" providerId="ADAL" clId="{11E4A439-D5E8-4063-AD6F-DF1F282B390C}" dt="2024-10-04T07:22:24.289" v="0" actId="47"/>
        <pc:sldMkLst>
          <pc:docMk/>
          <pc:sldMk cId="2807810018" sldId="1908"/>
        </pc:sldMkLst>
      </pc:sldChg>
      <pc:sldChg chg="del">
        <pc:chgData name="Lars Björkman" userId="10049411-c5d5-42b6-93f4-7d56d5eee647" providerId="ADAL" clId="{11E4A439-D5E8-4063-AD6F-DF1F282B390C}" dt="2024-10-04T07:22:24.289" v="0" actId="47"/>
        <pc:sldMkLst>
          <pc:docMk/>
          <pc:sldMk cId="2309628692" sldId="1909"/>
        </pc:sldMkLst>
      </pc:sldChg>
      <pc:sldChg chg="del">
        <pc:chgData name="Lars Björkman" userId="10049411-c5d5-42b6-93f4-7d56d5eee647" providerId="ADAL" clId="{11E4A439-D5E8-4063-AD6F-DF1F282B390C}" dt="2024-10-04T07:23:12.266" v="1" actId="47"/>
        <pc:sldMkLst>
          <pc:docMk/>
          <pc:sldMk cId="1941151992" sldId="1910"/>
        </pc:sldMkLst>
      </pc:sldChg>
      <pc:sldChg chg="del">
        <pc:chgData name="Lars Björkman" userId="10049411-c5d5-42b6-93f4-7d56d5eee647" providerId="ADAL" clId="{11E4A439-D5E8-4063-AD6F-DF1F282B390C}" dt="2024-10-04T07:23:12.266" v="1" actId="47"/>
        <pc:sldMkLst>
          <pc:docMk/>
          <pc:sldMk cId="4089910728" sldId="1911"/>
        </pc:sldMkLst>
      </pc:sldChg>
      <pc:sldChg chg="del">
        <pc:chgData name="Lars Björkman" userId="10049411-c5d5-42b6-93f4-7d56d5eee647" providerId="ADAL" clId="{11E4A439-D5E8-4063-AD6F-DF1F282B390C}" dt="2024-10-04T07:23:12.266" v="1" actId="47"/>
        <pc:sldMkLst>
          <pc:docMk/>
          <pc:sldMk cId="2154512348" sldId="1912"/>
        </pc:sldMkLst>
      </pc:sldChg>
      <pc:sldChg chg="del">
        <pc:chgData name="Lars Björkman" userId="10049411-c5d5-42b6-93f4-7d56d5eee647" providerId="ADAL" clId="{11E4A439-D5E8-4063-AD6F-DF1F282B390C}" dt="2024-10-04T07:23:12.266" v="1" actId="47"/>
        <pc:sldMkLst>
          <pc:docMk/>
          <pc:sldMk cId="1730495256" sldId="1913"/>
        </pc:sldMkLst>
      </pc:sldChg>
      <pc:sldChg chg="del">
        <pc:chgData name="Lars Björkman" userId="10049411-c5d5-42b6-93f4-7d56d5eee647" providerId="ADAL" clId="{11E4A439-D5E8-4063-AD6F-DF1F282B390C}" dt="2024-10-04T07:23:12.266" v="1" actId="47"/>
        <pc:sldMkLst>
          <pc:docMk/>
          <pc:sldMk cId="3412351143" sldId="1914"/>
        </pc:sldMkLst>
      </pc:sldChg>
      <pc:sldChg chg="del">
        <pc:chgData name="Lars Björkman" userId="10049411-c5d5-42b6-93f4-7d56d5eee647" providerId="ADAL" clId="{11E4A439-D5E8-4063-AD6F-DF1F282B390C}" dt="2024-10-04T07:23:12.266" v="1" actId="47"/>
        <pc:sldMkLst>
          <pc:docMk/>
          <pc:sldMk cId="3818124493" sldId="1915"/>
        </pc:sldMkLst>
      </pc:sldChg>
      <pc:sldChg chg="del">
        <pc:chgData name="Lars Björkman" userId="10049411-c5d5-42b6-93f4-7d56d5eee647" providerId="ADAL" clId="{11E4A439-D5E8-4063-AD6F-DF1F282B390C}" dt="2024-10-04T07:23:12.266" v="1" actId="47"/>
        <pc:sldMkLst>
          <pc:docMk/>
          <pc:sldMk cId="3053997497" sldId="1916"/>
        </pc:sldMkLst>
      </pc:sldChg>
      <pc:sldChg chg="del">
        <pc:chgData name="Lars Björkman" userId="10049411-c5d5-42b6-93f4-7d56d5eee647" providerId="ADAL" clId="{11E4A439-D5E8-4063-AD6F-DF1F282B390C}" dt="2024-10-04T07:23:12.266" v="1" actId="47"/>
        <pc:sldMkLst>
          <pc:docMk/>
          <pc:sldMk cId="4112845793" sldId="1917"/>
        </pc:sldMkLst>
      </pc:sldChg>
      <pc:sldChg chg="del">
        <pc:chgData name="Lars Björkman" userId="10049411-c5d5-42b6-93f4-7d56d5eee647" providerId="ADAL" clId="{11E4A439-D5E8-4063-AD6F-DF1F282B390C}" dt="2024-10-04T07:23:12.266" v="1" actId="47"/>
        <pc:sldMkLst>
          <pc:docMk/>
          <pc:sldMk cId="215621556" sldId="1918"/>
        </pc:sldMkLst>
      </pc:sldChg>
      <pc:sldChg chg="del">
        <pc:chgData name="Lars Björkman" userId="10049411-c5d5-42b6-93f4-7d56d5eee647" providerId="ADAL" clId="{11E4A439-D5E8-4063-AD6F-DF1F282B390C}" dt="2024-10-04T07:23:12.266" v="1" actId="47"/>
        <pc:sldMkLst>
          <pc:docMk/>
          <pc:sldMk cId="1869362564" sldId="1919"/>
        </pc:sldMkLst>
      </pc:sldChg>
      <pc:sldChg chg="del">
        <pc:chgData name="Lars Björkman" userId="10049411-c5d5-42b6-93f4-7d56d5eee647" providerId="ADAL" clId="{11E4A439-D5E8-4063-AD6F-DF1F282B390C}" dt="2024-10-04T07:23:12.266" v="1" actId="47"/>
        <pc:sldMkLst>
          <pc:docMk/>
          <pc:sldMk cId="1250817446" sldId="1920"/>
        </pc:sldMkLst>
      </pc:sldChg>
      <pc:sldChg chg="del">
        <pc:chgData name="Lars Björkman" userId="10049411-c5d5-42b6-93f4-7d56d5eee647" providerId="ADAL" clId="{11E4A439-D5E8-4063-AD6F-DF1F282B390C}" dt="2024-10-04T07:23:12.266" v="1" actId="47"/>
        <pc:sldMkLst>
          <pc:docMk/>
          <pc:sldMk cId="17212947" sldId="1921"/>
        </pc:sldMkLst>
      </pc:sldChg>
      <pc:sldChg chg="del">
        <pc:chgData name="Lars Björkman" userId="10049411-c5d5-42b6-93f4-7d56d5eee647" providerId="ADAL" clId="{11E4A439-D5E8-4063-AD6F-DF1F282B390C}" dt="2024-10-04T07:23:12.266" v="1" actId="47"/>
        <pc:sldMkLst>
          <pc:docMk/>
          <pc:sldMk cId="3703816677" sldId="1922"/>
        </pc:sldMkLst>
      </pc:sldChg>
      <pc:sldChg chg="del">
        <pc:chgData name="Lars Björkman" userId="10049411-c5d5-42b6-93f4-7d56d5eee647" providerId="ADAL" clId="{11E4A439-D5E8-4063-AD6F-DF1F282B390C}" dt="2024-10-04T07:23:12.266" v="1" actId="47"/>
        <pc:sldMkLst>
          <pc:docMk/>
          <pc:sldMk cId="1513803884" sldId="1923"/>
        </pc:sldMkLst>
      </pc:sldChg>
      <pc:sldChg chg="del">
        <pc:chgData name="Lars Björkman" userId="10049411-c5d5-42b6-93f4-7d56d5eee647" providerId="ADAL" clId="{11E4A439-D5E8-4063-AD6F-DF1F282B390C}" dt="2024-10-04T07:23:12.266" v="1" actId="47"/>
        <pc:sldMkLst>
          <pc:docMk/>
          <pc:sldMk cId="2998142389" sldId="1924"/>
        </pc:sldMkLst>
      </pc:sldChg>
      <pc:sldChg chg="del">
        <pc:chgData name="Lars Björkman" userId="10049411-c5d5-42b6-93f4-7d56d5eee647" providerId="ADAL" clId="{11E4A439-D5E8-4063-AD6F-DF1F282B390C}" dt="2024-10-04T07:23:12.266" v="1" actId="47"/>
        <pc:sldMkLst>
          <pc:docMk/>
          <pc:sldMk cId="2975063130" sldId="1925"/>
        </pc:sldMkLst>
      </pc:sldChg>
      <pc:sldChg chg="del">
        <pc:chgData name="Lars Björkman" userId="10049411-c5d5-42b6-93f4-7d56d5eee647" providerId="ADAL" clId="{11E4A439-D5E8-4063-AD6F-DF1F282B390C}" dt="2024-10-04T07:23:12.266" v="1" actId="47"/>
        <pc:sldMkLst>
          <pc:docMk/>
          <pc:sldMk cId="902621043" sldId="1926"/>
        </pc:sldMkLst>
      </pc:sldChg>
      <pc:sldChg chg="del">
        <pc:chgData name="Lars Björkman" userId="10049411-c5d5-42b6-93f4-7d56d5eee647" providerId="ADAL" clId="{11E4A439-D5E8-4063-AD6F-DF1F282B390C}" dt="2024-10-04T07:23:12.266" v="1" actId="47"/>
        <pc:sldMkLst>
          <pc:docMk/>
          <pc:sldMk cId="1141413329" sldId="1927"/>
        </pc:sldMkLst>
      </pc:sldChg>
      <pc:sldChg chg="del">
        <pc:chgData name="Lars Björkman" userId="10049411-c5d5-42b6-93f4-7d56d5eee647" providerId="ADAL" clId="{11E4A439-D5E8-4063-AD6F-DF1F282B390C}" dt="2024-10-04T07:23:12.266" v="1" actId="47"/>
        <pc:sldMkLst>
          <pc:docMk/>
          <pc:sldMk cId="3998796319" sldId="1928"/>
        </pc:sldMkLst>
      </pc:sldChg>
      <pc:sldChg chg="del">
        <pc:chgData name="Lars Björkman" userId="10049411-c5d5-42b6-93f4-7d56d5eee647" providerId="ADAL" clId="{11E4A439-D5E8-4063-AD6F-DF1F282B390C}" dt="2024-10-04T07:23:12.266" v="1" actId="47"/>
        <pc:sldMkLst>
          <pc:docMk/>
          <pc:sldMk cId="290718429" sldId="1929"/>
        </pc:sldMkLst>
      </pc:sldChg>
      <pc:sldChg chg="del">
        <pc:chgData name="Lars Björkman" userId="10049411-c5d5-42b6-93f4-7d56d5eee647" providerId="ADAL" clId="{11E4A439-D5E8-4063-AD6F-DF1F282B390C}" dt="2024-10-04T07:23:12.266" v="1" actId="47"/>
        <pc:sldMkLst>
          <pc:docMk/>
          <pc:sldMk cId="1408854017" sldId="1930"/>
        </pc:sldMkLst>
      </pc:sldChg>
      <pc:sldChg chg="del">
        <pc:chgData name="Lars Björkman" userId="10049411-c5d5-42b6-93f4-7d56d5eee647" providerId="ADAL" clId="{11E4A439-D5E8-4063-AD6F-DF1F282B390C}" dt="2024-10-04T07:23:12.266" v="1" actId="47"/>
        <pc:sldMkLst>
          <pc:docMk/>
          <pc:sldMk cId="1238498440" sldId="1931"/>
        </pc:sldMkLst>
      </pc:sldChg>
      <pc:sldChg chg="del">
        <pc:chgData name="Lars Björkman" userId="10049411-c5d5-42b6-93f4-7d56d5eee647" providerId="ADAL" clId="{11E4A439-D5E8-4063-AD6F-DF1F282B390C}" dt="2024-10-04T07:23:12.266" v="1" actId="47"/>
        <pc:sldMkLst>
          <pc:docMk/>
          <pc:sldMk cId="1854525145" sldId="1932"/>
        </pc:sldMkLst>
      </pc:sldChg>
      <pc:sldChg chg="del">
        <pc:chgData name="Lars Björkman" userId="10049411-c5d5-42b6-93f4-7d56d5eee647" providerId="ADAL" clId="{11E4A439-D5E8-4063-AD6F-DF1F282B390C}" dt="2024-10-04T07:23:12.266" v="1" actId="47"/>
        <pc:sldMkLst>
          <pc:docMk/>
          <pc:sldMk cId="2145717374" sldId="1933"/>
        </pc:sldMkLst>
      </pc:sldChg>
      <pc:sldChg chg="del">
        <pc:chgData name="Lars Björkman" userId="10049411-c5d5-42b6-93f4-7d56d5eee647" providerId="ADAL" clId="{11E4A439-D5E8-4063-AD6F-DF1F282B390C}" dt="2024-10-04T07:23:12.266" v="1" actId="47"/>
        <pc:sldMkLst>
          <pc:docMk/>
          <pc:sldMk cId="1893326566" sldId="1934"/>
        </pc:sldMkLst>
      </pc:sldChg>
      <pc:sldChg chg="del">
        <pc:chgData name="Lars Björkman" userId="10049411-c5d5-42b6-93f4-7d56d5eee647" providerId="ADAL" clId="{11E4A439-D5E8-4063-AD6F-DF1F282B390C}" dt="2024-10-04T07:23:12.266" v="1" actId="47"/>
        <pc:sldMkLst>
          <pc:docMk/>
          <pc:sldMk cId="1562709563" sldId="1935"/>
        </pc:sldMkLst>
      </pc:sldChg>
      <pc:sldChg chg="del">
        <pc:chgData name="Lars Björkman" userId="10049411-c5d5-42b6-93f4-7d56d5eee647" providerId="ADAL" clId="{11E4A439-D5E8-4063-AD6F-DF1F282B390C}" dt="2024-10-04T07:23:12.266" v="1" actId="47"/>
        <pc:sldMkLst>
          <pc:docMk/>
          <pc:sldMk cId="2771798968" sldId="1936"/>
        </pc:sldMkLst>
      </pc:sldChg>
      <pc:sldChg chg="del">
        <pc:chgData name="Lars Björkman" userId="10049411-c5d5-42b6-93f4-7d56d5eee647" providerId="ADAL" clId="{11E4A439-D5E8-4063-AD6F-DF1F282B390C}" dt="2024-10-04T07:23:12.266" v="1" actId="47"/>
        <pc:sldMkLst>
          <pc:docMk/>
          <pc:sldMk cId="696230248" sldId="1937"/>
        </pc:sldMkLst>
      </pc:sldChg>
      <pc:sldChg chg="del">
        <pc:chgData name="Lars Björkman" userId="10049411-c5d5-42b6-93f4-7d56d5eee647" providerId="ADAL" clId="{11E4A439-D5E8-4063-AD6F-DF1F282B390C}" dt="2024-10-04T07:23:12.266" v="1" actId="47"/>
        <pc:sldMkLst>
          <pc:docMk/>
          <pc:sldMk cId="1827509971" sldId="1938"/>
        </pc:sldMkLst>
      </pc:sldChg>
      <pc:sldChg chg="del">
        <pc:chgData name="Lars Björkman" userId="10049411-c5d5-42b6-93f4-7d56d5eee647" providerId="ADAL" clId="{11E4A439-D5E8-4063-AD6F-DF1F282B390C}" dt="2024-10-04T07:23:12.266" v="1" actId="47"/>
        <pc:sldMkLst>
          <pc:docMk/>
          <pc:sldMk cId="170605603" sldId="1939"/>
        </pc:sldMkLst>
      </pc:sldChg>
      <pc:sldChg chg="del">
        <pc:chgData name="Lars Björkman" userId="10049411-c5d5-42b6-93f4-7d56d5eee647" providerId="ADAL" clId="{11E4A439-D5E8-4063-AD6F-DF1F282B390C}" dt="2024-10-04T07:23:12.266" v="1" actId="47"/>
        <pc:sldMkLst>
          <pc:docMk/>
          <pc:sldMk cId="1433941969" sldId="1940"/>
        </pc:sldMkLst>
      </pc:sldChg>
      <pc:sldChg chg="del">
        <pc:chgData name="Lars Björkman" userId="10049411-c5d5-42b6-93f4-7d56d5eee647" providerId="ADAL" clId="{11E4A439-D5E8-4063-AD6F-DF1F282B390C}" dt="2024-10-04T07:23:12.266" v="1" actId="47"/>
        <pc:sldMkLst>
          <pc:docMk/>
          <pc:sldMk cId="3519397187" sldId="1941"/>
        </pc:sldMkLst>
      </pc:sldChg>
      <pc:sldChg chg="del">
        <pc:chgData name="Lars Björkman" userId="10049411-c5d5-42b6-93f4-7d56d5eee647" providerId="ADAL" clId="{11E4A439-D5E8-4063-AD6F-DF1F282B390C}" dt="2024-10-04T07:22:24.289" v="0" actId="47"/>
        <pc:sldMkLst>
          <pc:docMk/>
          <pc:sldMk cId="2394445212" sldId="1942"/>
        </pc:sldMkLst>
      </pc:sldChg>
      <pc:sldMasterChg chg="delSldLayout">
        <pc:chgData name="Lars Björkman" userId="10049411-c5d5-42b6-93f4-7d56d5eee647" providerId="ADAL" clId="{11E4A439-D5E8-4063-AD6F-DF1F282B390C}" dt="2024-10-04T08:27:16.901" v="1845" actId="47"/>
        <pc:sldMasterMkLst>
          <pc:docMk/>
          <pc:sldMasterMk cId="2638553267" sldId="2147483648"/>
        </pc:sldMasterMkLst>
        <pc:sldLayoutChg chg="del">
          <pc:chgData name="Lars Björkman" userId="10049411-c5d5-42b6-93f4-7d56d5eee647" providerId="ADAL" clId="{11E4A439-D5E8-4063-AD6F-DF1F282B390C}" dt="2024-10-04T08:27:16.901" v="1845" actId="47"/>
          <pc:sldLayoutMkLst>
            <pc:docMk/>
            <pc:sldMasterMk cId="2638553267" sldId="2147483648"/>
            <pc:sldLayoutMk cId="2598603301" sldId="2147483685"/>
          </pc:sldLayoutMkLst>
        </pc:sldLayoutChg>
        <pc:sldLayoutChg chg="del">
          <pc:chgData name="Lars Björkman" userId="10049411-c5d5-42b6-93f4-7d56d5eee647" providerId="ADAL" clId="{11E4A439-D5E8-4063-AD6F-DF1F282B390C}" dt="2024-10-04T07:23:12.266" v="1" actId="47"/>
          <pc:sldLayoutMkLst>
            <pc:docMk/>
            <pc:sldMasterMk cId="2638553267" sldId="2147483648"/>
            <pc:sldLayoutMk cId="640430208" sldId="2147483686"/>
          </pc:sldLayoutMkLst>
        </pc:sldLayoutChg>
      </pc:sldMasterChg>
    </pc:docChg>
  </pc:docChgLst>
  <pc:docChgLst>
    <pc:chgData name="Jerker Ardnor" userId="S::jerker.ardnor_rejlers.se#ext#@stadsnatsforeningen.onmicrosoft.com::c8331ea7-c2f3-4b4c-a50c-f773d779fde4" providerId="AD" clId="Web-{4D70E8A2-1F25-6656-1F5A-F873BA3403B9}"/>
    <pc:docChg chg="modSld">
      <pc:chgData name="Jerker Ardnor" userId="S::jerker.ardnor_rejlers.se#ext#@stadsnatsforeningen.onmicrosoft.com::c8331ea7-c2f3-4b4c-a50c-f773d779fde4" providerId="AD" clId="Web-{4D70E8A2-1F25-6656-1F5A-F873BA3403B9}" dt="2024-11-05T10:24:31.907" v="60" actId="20577"/>
      <pc:docMkLst>
        <pc:docMk/>
      </pc:docMkLst>
      <pc:sldChg chg="modSp">
        <pc:chgData name="Jerker Ardnor" userId="S::jerker.ardnor_rejlers.se#ext#@stadsnatsforeningen.onmicrosoft.com::c8331ea7-c2f3-4b4c-a50c-f773d779fde4" providerId="AD" clId="Web-{4D70E8A2-1F25-6656-1F5A-F873BA3403B9}" dt="2024-11-05T10:24:31.907" v="60" actId="20577"/>
        <pc:sldMkLst>
          <pc:docMk/>
          <pc:sldMk cId="1916372107" sldId="385"/>
        </pc:sldMkLst>
        <pc:spChg chg="mod">
          <ac:chgData name="Jerker Ardnor" userId="S::jerker.ardnor_rejlers.se#ext#@stadsnatsforeningen.onmicrosoft.com::c8331ea7-c2f3-4b4c-a50c-f773d779fde4" providerId="AD" clId="Web-{4D70E8A2-1F25-6656-1F5A-F873BA3403B9}" dt="2024-11-05T10:24:31.907" v="60" actId="20577"/>
          <ac:spMkLst>
            <pc:docMk/>
            <pc:sldMk cId="1916372107" sldId="385"/>
            <ac:spMk id="38" creationId="{C5944307-D332-F7CD-6E9B-5F585F96EDB5}"/>
          </ac:spMkLst>
        </pc:spChg>
      </pc:sldChg>
    </pc:docChg>
  </pc:docChgLst>
  <pc:docChgLst>
    <pc:chgData name="Jerker Ardnor" userId="S::jerker.ardnor_rejlers.se#ext#@stadsnatsforeningen.onmicrosoft.com::c8331ea7-c2f3-4b4c-a50c-f773d779fde4" providerId="AD" clId="Web-{22B36976-4624-D4EA-1F78-A3A0D0449448}"/>
    <pc:docChg chg="addSld delSld modSld">
      <pc:chgData name="Jerker Ardnor" userId="S::jerker.ardnor_rejlers.se#ext#@stadsnatsforeningen.onmicrosoft.com::c8331ea7-c2f3-4b4c-a50c-f773d779fde4" providerId="AD" clId="Web-{22B36976-4624-D4EA-1F78-A3A0D0449448}" dt="2024-10-03T12:13:21.662" v="8"/>
      <pc:docMkLst>
        <pc:docMk/>
      </pc:docMkLst>
      <pc:sldChg chg="add">
        <pc:chgData name="Jerker Ardnor" userId="S::jerker.ardnor_rejlers.se#ext#@stadsnatsforeningen.onmicrosoft.com::c8331ea7-c2f3-4b4c-a50c-f773d779fde4" providerId="AD" clId="Web-{22B36976-4624-D4EA-1F78-A3A0D0449448}" dt="2024-10-03T12:12:59.146" v="7"/>
        <pc:sldMkLst>
          <pc:docMk/>
          <pc:sldMk cId="2372823294" sldId="1500"/>
        </pc:sldMkLst>
      </pc:sldChg>
      <pc:sldChg chg="addSp delSp modSp new del mod modClrScheme chgLayout">
        <pc:chgData name="Jerker Ardnor" userId="S::jerker.ardnor_rejlers.se#ext#@stadsnatsforeningen.onmicrosoft.com::c8331ea7-c2f3-4b4c-a50c-f773d779fde4" providerId="AD" clId="Web-{22B36976-4624-D4EA-1F78-A3A0D0449448}" dt="2024-10-03T12:13:21.662" v="8"/>
        <pc:sldMkLst>
          <pc:docMk/>
          <pc:sldMk cId="1002652875" sldId="1943"/>
        </pc:sldMkLst>
        <pc:spChg chg="del mod ord">
          <ac:chgData name="Jerker Ardnor" userId="S::jerker.ardnor_rejlers.se#ext#@stadsnatsforeningen.onmicrosoft.com::c8331ea7-c2f3-4b4c-a50c-f773d779fde4" providerId="AD" clId="Web-{22B36976-4624-D4EA-1F78-A3A0D0449448}" dt="2024-10-03T12:12:17.394" v="4"/>
          <ac:spMkLst>
            <pc:docMk/>
            <pc:sldMk cId="1002652875" sldId="1943"/>
            <ac:spMk id="2" creationId="{D4D7ECC2-F1DC-EB87-5829-D46C1993EA9F}"/>
          </ac:spMkLst>
        </pc:spChg>
        <pc:spChg chg="del mod ord">
          <ac:chgData name="Jerker Ardnor" userId="S::jerker.ardnor_rejlers.se#ext#@stadsnatsforeningen.onmicrosoft.com::c8331ea7-c2f3-4b4c-a50c-f773d779fde4" providerId="AD" clId="Web-{22B36976-4624-D4EA-1F78-A3A0D0449448}" dt="2024-10-03T12:12:07.503" v="3"/>
          <ac:spMkLst>
            <pc:docMk/>
            <pc:sldMk cId="1002652875" sldId="1943"/>
            <ac:spMk id="3" creationId="{815469DC-0836-5243-AE8E-F1543948EAD4}"/>
          </ac:spMkLst>
        </pc:spChg>
        <pc:spChg chg="add mod">
          <ac:chgData name="Jerker Ardnor" userId="S::jerker.ardnor_rejlers.se#ext#@stadsnatsforeningen.onmicrosoft.com::c8331ea7-c2f3-4b4c-a50c-f773d779fde4" providerId="AD" clId="Web-{22B36976-4624-D4EA-1F78-A3A0D0449448}" dt="2024-10-03T12:12:22.895" v="6"/>
          <ac:spMkLst>
            <pc:docMk/>
            <pc:sldMk cId="1002652875" sldId="1943"/>
            <ac:spMk id="6" creationId="{4FDBB0E4-7B72-1A9F-76CA-A3904AB6D82A}"/>
          </ac:spMkLst>
        </pc:spChg>
        <pc:picChg chg="add del mod ord">
          <ac:chgData name="Jerker Ardnor" userId="S::jerker.ardnor_rejlers.se#ext#@stadsnatsforeningen.onmicrosoft.com::c8331ea7-c2f3-4b4c-a50c-f773d779fde4" providerId="AD" clId="Web-{22B36976-4624-D4EA-1F78-A3A0D0449448}" dt="2024-10-03T12:12:22.895" v="6"/>
          <ac:picMkLst>
            <pc:docMk/>
            <pc:sldMk cId="1002652875" sldId="1943"/>
            <ac:picMk id="4" creationId="{36D69D8A-3FAF-5FB1-9B86-EC26F13FF8DA}"/>
          </ac:picMkLst>
        </pc:picChg>
      </pc:sldChg>
      <pc:sldMasterChg chg="addSldLayout">
        <pc:chgData name="Jerker Ardnor" userId="S::jerker.ardnor_rejlers.se#ext#@stadsnatsforeningen.onmicrosoft.com::c8331ea7-c2f3-4b4c-a50c-f773d779fde4" providerId="AD" clId="Web-{22B36976-4624-D4EA-1F78-A3A0D0449448}" dt="2024-10-03T12:12:59.146" v="7"/>
        <pc:sldMasterMkLst>
          <pc:docMk/>
          <pc:sldMasterMk cId="2638553267" sldId="2147483648"/>
        </pc:sldMasterMkLst>
        <pc:sldLayoutChg chg="add">
          <pc:chgData name="Jerker Ardnor" userId="S::jerker.ardnor_rejlers.se#ext#@stadsnatsforeningen.onmicrosoft.com::c8331ea7-c2f3-4b4c-a50c-f773d779fde4" providerId="AD" clId="Web-{22B36976-4624-D4EA-1F78-A3A0D0449448}" dt="2024-10-03T12:12:59.146" v="7"/>
          <pc:sldLayoutMkLst>
            <pc:docMk/>
            <pc:sldMasterMk cId="2638553267" sldId="2147483648"/>
            <pc:sldLayoutMk cId="1221071023" sldId="2147483688"/>
          </pc:sldLayoutMkLst>
        </pc:sldLayoutChg>
      </pc:sldMasterChg>
    </pc:docChg>
  </pc:docChgLst>
  <pc:docChgLst>
    <pc:chgData name="Jimmy Persson" userId="85914840-5128-4f47-b7df-e2cf45b4d9b6" providerId="ADAL" clId="{6F554FE6-F6FA-40B9-BEA9-F0150B9AD511}"/>
    <pc:docChg chg="undo custSel modSld">
      <pc:chgData name="Jimmy Persson" userId="85914840-5128-4f47-b7df-e2cf45b4d9b6" providerId="ADAL" clId="{6F554FE6-F6FA-40B9-BEA9-F0150B9AD511}" dt="2024-11-14T11:26:33.870" v="26" actId="20577"/>
      <pc:docMkLst>
        <pc:docMk/>
      </pc:docMkLst>
      <pc:sldChg chg="modSp mod">
        <pc:chgData name="Jimmy Persson" userId="85914840-5128-4f47-b7df-e2cf45b4d9b6" providerId="ADAL" clId="{6F554FE6-F6FA-40B9-BEA9-F0150B9AD511}" dt="2024-11-14T11:26:33.870" v="26" actId="20577"/>
        <pc:sldMkLst>
          <pc:docMk/>
          <pc:sldMk cId="1916372107" sldId="385"/>
        </pc:sldMkLst>
        <pc:spChg chg="mod">
          <ac:chgData name="Jimmy Persson" userId="85914840-5128-4f47-b7df-e2cf45b4d9b6" providerId="ADAL" clId="{6F554FE6-F6FA-40B9-BEA9-F0150B9AD511}" dt="2024-11-14T09:25:27.286" v="9" actId="207"/>
          <ac:spMkLst>
            <pc:docMk/>
            <pc:sldMk cId="1916372107" sldId="385"/>
            <ac:spMk id="2" creationId="{A8CA393E-567C-1577-41FE-A6710EE41514}"/>
          </ac:spMkLst>
        </pc:spChg>
        <pc:spChg chg="mod">
          <ac:chgData name="Jimmy Persson" userId="85914840-5128-4f47-b7df-e2cf45b4d9b6" providerId="ADAL" clId="{6F554FE6-F6FA-40B9-BEA9-F0150B9AD511}" dt="2024-11-14T09:25:19.557" v="7" actId="207"/>
          <ac:spMkLst>
            <pc:docMk/>
            <pc:sldMk cId="1916372107" sldId="385"/>
            <ac:spMk id="4" creationId="{08AF705E-132C-10E2-E9A2-4799F04B3655}"/>
          </ac:spMkLst>
        </pc:spChg>
        <pc:spChg chg="mod">
          <ac:chgData name="Jimmy Persson" userId="85914840-5128-4f47-b7df-e2cf45b4d9b6" providerId="ADAL" clId="{6F554FE6-F6FA-40B9-BEA9-F0150B9AD511}" dt="2024-11-14T09:25:40.303" v="12" actId="207"/>
          <ac:spMkLst>
            <pc:docMk/>
            <pc:sldMk cId="1916372107" sldId="385"/>
            <ac:spMk id="5" creationId="{D8B3D442-1D8B-F360-00D1-431D09A39716}"/>
          </ac:spMkLst>
        </pc:spChg>
        <pc:spChg chg="mod">
          <ac:chgData name="Jimmy Persson" userId="85914840-5128-4f47-b7df-e2cf45b4d9b6" providerId="ADAL" clId="{6F554FE6-F6FA-40B9-BEA9-F0150B9AD511}" dt="2024-11-14T09:25:14.126" v="5" actId="207"/>
          <ac:spMkLst>
            <pc:docMk/>
            <pc:sldMk cId="1916372107" sldId="385"/>
            <ac:spMk id="7" creationId="{2CCD635C-8C4F-D20C-EB28-4D7B86D45E09}"/>
          </ac:spMkLst>
        </pc:spChg>
        <pc:spChg chg="mod">
          <ac:chgData name="Jimmy Persson" userId="85914840-5128-4f47-b7df-e2cf45b4d9b6" providerId="ADAL" clId="{6F554FE6-F6FA-40B9-BEA9-F0150B9AD511}" dt="2024-11-14T09:25:37.174" v="11" actId="207"/>
          <ac:spMkLst>
            <pc:docMk/>
            <pc:sldMk cId="1916372107" sldId="385"/>
            <ac:spMk id="9" creationId="{417EBE8B-2D56-3515-B4AD-668B1E16B08B}"/>
          </ac:spMkLst>
        </pc:spChg>
        <pc:spChg chg="mod">
          <ac:chgData name="Jimmy Persson" userId="85914840-5128-4f47-b7df-e2cf45b4d9b6" providerId="ADAL" clId="{6F554FE6-F6FA-40B9-BEA9-F0150B9AD511}" dt="2024-11-14T09:25:22.700" v="8" actId="207"/>
          <ac:spMkLst>
            <pc:docMk/>
            <pc:sldMk cId="1916372107" sldId="385"/>
            <ac:spMk id="10" creationId="{FC0DD749-B299-3014-F906-4596899F7E27}"/>
          </ac:spMkLst>
        </pc:spChg>
        <pc:spChg chg="mod">
          <ac:chgData name="Jimmy Persson" userId="85914840-5128-4f47-b7df-e2cf45b4d9b6" providerId="ADAL" clId="{6F554FE6-F6FA-40B9-BEA9-F0150B9AD511}" dt="2024-11-14T09:25:37.174" v="11" actId="207"/>
          <ac:spMkLst>
            <pc:docMk/>
            <pc:sldMk cId="1916372107" sldId="385"/>
            <ac:spMk id="11" creationId="{2B1C2707-C50C-7EC3-7D27-0981FF9AA742}"/>
          </ac:spMkLst>
        </pc:spChg>
        <pc:spChg chg="mod">
          <ac:chgData name="Jimmy Persson" userId="85914840-5128-4f47-b7df-e2cf45b4d9b6" providerId="ADAL" clId="{6F554FE6-F6FA-40B9-BEA9-F0150B9AD511}" dt="2024-11-14T09:25:45.550" v="13" actId="207"/>
          <ac:spMkLst>
            <pc:docMk/>
            <pc:sldMk cId="1916372107" sldId="385"/>
            <ac:spMk id="14" creationId="{F951E5BD-0D77-4C4D-0379-5AC505512E3A}"/>
          </ac:spMkLst>
        </pc:spChg>
        <pc:spChg chg="mod">
          <ac:chgData name="Jimmy Persson" userId="85914840-5128-4f47-b7df-e2cf45b4d9b6" providerId="ADAL" clId="{6F554FE6-F6FA-40B9-BEA9-F0150B9AD511}" dt="2024-11-14T09:25:09.873" v="4" actId="207"/>
          <ac:spMkLst>
            <pc:docMk/>
            <pc:sldMk cId="1916372107" sldId="385"/>
            <ac:spMk id="15" creationId="{409D825E-B0AE-CDEB-FB1E-EC3BEE3097A6}"/>
          </ac:spMkLst>
        </pc:spChg>
        <pc:spChg chg="mod">
          <ac:chgData name="Jimmy Persson" userId="85914840-5128-4f47-b7df-e2cf45b4d9b6" providerId="ADAL" clId="{6F554FE6-F6FA-40B9-BEA9-F0150B9AD511}" dt="2024-11-14T09:26:09.192" v="18" actId="207"/>
          <ac:spMkLst>
            <pc:docMk/>
            <pc:sldMk cId="1916372107" sldId="385"/>
            <ac:spMk id="16" creationId="{E4C3C8D1-AB86-5DBE-1D6F-4171C17FF912}"/>
          </ac:spMkLst>
        </pc:spChg>
        <pc:spChg chg="mod">
          <ac:chgData name="Jimmy Persson" userId="85914840-5128-4f47-b7df-e2cf45b4d9b6" providerId="ADAL" clId="{6F554FE6-F6FA-40B9-BEA9-F0150B9AD511}" dt="2024-11-14T09:25:37.174" v="11" actId="207"/>
          <ac:spMkLst>
            <pc:docMk/>
            <pc:sldMk cId="1916372107" sldId="385"/>
            <ac:spMk id="21" creationId="{81C349AA-1A28-2354-5D06-F624D933306B}"/>
          </ac:spMkLst>
        </pc:spChg>
        <pc:spChg chg="mod">
          <ac:chgData name="Jimmy Persson" userId="85914840-5128-4f47-b7df-e2cf45b4d9b6" providerId="ADAL" clId="{6F554FE6-F6FA-40B9-BEA9-F0150B9AD511}" dt="2024-11-14T09:25:07.279" v="3" actId="207"/>
          <ac:spMkLst>
            <pc:docMk/>
            <pc:sldMk cId="1916372107" sldId="385"/>
            <ac:spMk id="23" creationId="{2EC996D3-19E1-67D9-FD8F-80CD1187CA83}"/>
          </ac:spMkLst>
        </pc:spChg>
        <pc:spChg chg="mod">
          <ac:chgData name="Jimmy Persson" userId="85914840-5128-4f47-b7df-e2cf45b4d9b6" providerId="ADAL" clId="{6F554FE6-F6FA-40B9-BEA9-F0150B9AD511}" dt="2024-11-14T09:24:49.608" v="0" actId="207"/>
          <ac:spMkLst>
            <pc:docMk/>
            <pc:sldMk cId="1916372107" sldId="385"/>
            <ac:spMk id="24" creationId="{FB8B1192-E954-2640-3AB5-16C6626F8457}"/>
          </ac:spMkLst>
        </pc:spChg>
        <pc:spChg chg="mod">
          <ac:chgData name="Jimmy Persson" userId="85914840-5128-4f47-b7df-e2cf45b4d9b6" providerId="ADAL" clId="{6F554FE6-F6FA-40B9-BEA9-F0150B9AD511}" dt="2024-11-14T09:24:49.608" v="0" actId="207"/>
          <ac:spMkLst>
            <pc:docMk/>
            <pc:sldMk cId="1916372107" sldId="385"/>
            <ac:spMk id="25" creationId="{9E78A91F-ED1B-E957-3DAB-7E6C192D9C1F}"/>
          </ac:spMkLst>
        </pc:spChg>
        <pc:spChg chg="mod">
          <ac:chgData name="Jimmy Persson" userId="85914840-5128-4f47-b7df-e2cf45b4d9b6" providerId="ADAL" clId="{6F554FE6-F6FA-40B9-BEA9-F0150B9AD511}" dt="2024-11-14T09:25:48.779" v="14" actId="207"/>
          <ac:spMkLst>
            <pc:docMk/>
            <pc:sldMk cId="1916372107" sldId="385"/>
            <ac:spMk id="26" creationId="{614E0A61-EC22-3581-2B6E-A73701B5044C}"/>
          </ac:spMkLst>
        </pc:spChg>
        <pc:spChg chg="mod">
          <ac:chgData name="Jimmy Persson" userId="85914840-5128-4f47-b7df-e2cf45b4d9b6" providerId="ADAL" clId="{6F554FE6-F6FA-40B9-BEA9-F0150B9AD511}" dt="2024-11-14T09:25:52.021" v="15" actId="207"/>
          <ac:spMkLst>
            <pc:docMk/>
            <pc:sldMk cId="1916372107" sldId="385"/>
            <ac:spMk id="27" creationId="{B8FCD706-C7BB-46AE-9052-B0AA365C74DE}"/>
          </ac:spMkLst>
        </pc:spChg>
        <pc:spChg chg="mod">
          <ac:chgData name="Jimmy Persson" userId="85914840-5128-4f47-b7df-e2cf45b4d9b6" providerId="ADAL" clId="{6F554FE6-F6FA-40B9-BEA9-F0150B9AD511}" dt="2024-11-14T09:26:14.103" v="19" actId="1076"/>
          <ac:spMkLst>
            <pc:docMk/>
            <pc:sldMk cId="1916372107" sldId="385"/>
            <ac:spMk id="29" creationId="{6CA3A0E3-4AAF-6025-F9C8-46E5F3EF8B4B}"/>
          </ac:spMkLst>
        </pc:spChg>
        <pc:spChg chg="mod">
          <ac:chgData name="Jimmy Persson" userId="85914840-5128-4f47-b7df-e2cf45b4d9b6" providerId="ADAL" clId="{6F554FE6-F6FA-40B9-BEA9-F0150B9AD511}" dt="2024-11-14T09:25:54.641" v="16" actId="207"/>
          <ac:spMkLst>
            <pc:docMk/>
            <pc:sldMk cId="1916372107" sldId="385"/>
            <ac:spMk id="38" creationId="{C5944307-D332-F7CD-6E9B-5F585F96EDB5}"/>
          </ac:spMkLst>
        </pc:spChg>
        <pc:spChg chg="mod">
          <ac:chgData name="Jimmy Persson" userId="85914840-5128-4f47-b7df-e2cf45b4d9b6" providerId="ADAL" clId="{6F554FE6-F6FA-40B9-BEA9-F0150B9AD511}" dt="2024-11-14T09:25:27.286" v="9" actId="207"/>
          <ac:spMkLst>
            <pc:docMk/>
            <pc:sldMk cId="1916372107" sldId="385"/>
            <ac:spMk id="43" creationId="{106DBABC-C64F-8527-F911-BD5C91664904}"/>
          </ac:spMkLst>
        </pc:spChg>
        <pc:spChg chg="mod">
          <ac:chgData name="Jimmy Persson" userId="85914840-5128-4f47-b7df-e2cf45b4d9b6" providerId="ADAL" clId="{6F554FE6-F6FA-40B9-BEA9-F0150B9AD511}" dt="2024-11-14T09:25:16.902" v="6" actId="207"/>
          <ac:spMkLst>
            <pc:docMk/>
            <pc:sldMk cId="1916372107" sldId="385"/>
            <ac:spMk id="44" creationId="{053F580D-D8A7-50B2-124B-66D441AB1655}"/>
          </ac:spMkLst>
        </pc:spChg>
        <pc:spChg chg="mod">
          <ac:chgData name="Jimmy Persson" userId="85914840-5128-4f47-b7df-e2cf45b4d9b6" providerId="ADAL" clId="{6F554FE6-F6FA-40B9-BEA9-F0150B9AD511}" dt="2024-11-14T09:25:30.364" v="10" actId="207"/>
          <ac:spMkLst>
            <pc:docMk/>
            <pc:sldMk cId="1916372107" sldId="385"/>
            <ac:spMk id="56" creationId="{CB0DCD5C-BF17-6047-97AF-E12BFFF807A9}"/>
          </ac:spMkLst>
        </pc:spChg>
        <pc:spChg chg="mod">
          <ac:chgData name="Jimmy Persson" userId="85914840-5128-4f47-b7df-e2cf45b4d9b6" providerId="ADAL" clId="{6F554FE6-F6FA-40B9-BEA9-F0150B9AD511}" dt="2024-11-14T11:26:33.870" v="26" actId="20577"/>
          <ac:spMkLst>
            <pc:docMk/>
            <pc:sldMk cId="1916372107" sldId="385"/>
            <ac:spMk id="153" creationId="{8AE491B3-0617-AB61-14F5-9CABEFED8AA5}"/>
          </ac:spMkLst>
        </pc:spChg>
        <pc:cxnChg chg="mod">
          <ac:chgData name="Jimmy Persson" userId="85914840-5128-4f47-b7df-e2cf45b4d9b6" providerId="ADAL" clId="{6F554FE6-F6FA-40B9-BEA9-F0150B9AD511}" dt="2024-11-14T09:26:27.345" v="23" actId="14100"/>
          <ac:cxnSpMkLst>
            <pc:docMk/>
            <pc:sldMk cId="1916372107" sldId="385"/>
            <ac:cxnSpMk id="40" creationId="{086FE336-636E-3AF2-E638-9419C26659AA}"/>
          </ac:cxnSpMkLst>
        </pc:cxnChg>
      </pc:sldChg>
    </pc:docChg>
  </pc:docChgLst>
  <pc:docChgLst>
    <pc:chgData name="Lars Björkman" userId="10049411-c5d5-42b6-93f4-7d56d5eee647" providerId="ADAL" clId="{1A2E89B8-7E55-4C8D-ADC4-FC4B0ACAE964}"/>
    <pc:docChg chg="modSld">
      <pc:chgData name="Lars Björkman" userId="10049411-c5d5-42b6-93f4-7d56d5eee647" providerId="ADAL" clId="{1A2E89B8-7E55-4C8D-ADC4-FC4B0ACAE964}" dt="2024-10-03T08:26:21.510" v="1" actId="113"/>
      <pc:docMkLst>
        <pc:docMk/>
      </pc:docMkLst>
      <pc:sldChg chg="modSp mod">
        <pc:chgData name="Lars Björkman" userId="10049411-c5d5-42b6-93f4-7d56d5eee647" providerId="ADAL" clId="{1A2E89B8-7E55-4C8D-ADC4-FC4B0ACAE964}" dt="2024-10-03T08:26:21.510" v="1" actId="113"/>
        <pc:sldMkLst>
          <pc:docMk/>
          <pc:sldMk cId="2127513446" sldId="383"/>
        </pc:sldMkLst>
        <pc:graphicFrameChg chg="modGraphic">
          <ac:chgData name="Lars Björkman" userId="10049411-c5d5-42b6-93f4-7d56d5eee647" providerId="ADAL" clId="{1A2E89B8-7E55-4C8D-ADC4-FC4B0ACAE964}" dt="2024-10-03T08:26:21.510" v="1" actId="113"/>
          <ac:graphicFrameMkLst>
            <pc:docMk/>
            <pc:sldMk cId="2127513446" sldId="383"/>
            <ac:graphicFrameMk id="131" creationId="{00000000-0000-0000-0000-000000000000}"/>
          </ac:graphicFrameMkLst>
        </pc:graphicFrameChg>
      </pc:sldChg>
      <pc:sldChg chg="modSp mod">
        <pc:chgData name="Lars Björkman" userId="10049411-c5d5-42b6-93f4-7d56d5eee647" providerId="ADAL" clId="{1A2E89B8-7E55-4C8D-ADC4-FC4B0ACAE964}" dt="2024-09-11T08:32:07.832" v="0" actId="1076"/>
        <pc:sldMkLst>
          <pc:docMk/>
          <pc:sldMk cId="3185557939" sldId="1881"/>
        </pc:sldMkLst>
        <pc:grpChg chg="mod">
          <ac:chgData name="Lars Björkman" userId="10049411-c5d5-42b6-93f4-7d56d5eee647" providerId="ADAL" clId="{1A2E89B8-7E55-4C8D-ADC4-FC4B0ACAE964}" dt="2024-09-11T08:32:07.832" v="0" actId="1076"/>
          <ac:grpSpMkLst>
            <pc:docMk/>
            <pc:sldMk cId="3185557939" sldId="1881"/>
            <ac:grpSpMk id="4" creationId="{B5F92B2E-CD02-CCEC-695B-65E6B1203321}"/>
          </ac:grpSpMkLst>
        </pc:grpChg>
      </pc:sldChg>
    </pc:docChg>
  </pc:docChgLst>
  <pc:docChgLst>
    <pc:chgData name="Jerker Ardnor" userId="S::jerker.ardnor_rejlers.se#ext#@stadsnatsforeningen.onmicrosoft.com::c8331ea7-c2f3-4b4c-a50c-f773d779fde4" providerId="AD" clId="Web-{AEA57686-781D-0476-7185-FD2A91A9D17A}"/>
    <pc:docChg chg="delSld">
      <pc:chgData name="Jerker Ardnor" userId="S::jerker.ardnor_rejlers.se#ext#@stadsnatsforeningen.onmicrosoft.com::c8331ea7-c2f3-4b4c-a50c-f773d779fde4" providerId="AD" clId="Web-{AEA57686-781D-0476-7185-FD2A91A9D17A}" dt="2024-10-03T13:27:02.869" v="1"/>
      <pc:docMkLst>
        <pc:docMk/>
      </pc:docMkLst>
      <pc:sldChg chg="del">
        <pc:chgData name="Jerker Ardnor" userId="S::jerker.ardnor_rejlers.se#ext#@stadsnatsforeningen.onmicrosoft.com::c8331ea7-c2f3-4b4c-a50c-f773d779fde4" providerId="AD" clId="Web-{AEA57686-781D-0476-7185-FD2A91A9D17A}" dt="2024-10-03T13:27:02.869" v="1"/>
        <pc:sldMkLst>
          <pc:docMk/>
          <pc:sldMk cId="2372823294" sldId="1500"/>
        </pc:sldMkLst>
      </pc:sldChg>
      <pc:sldChg chg="del">
        <pc:chgData name="Jerker Ardnor" userId="S::jerker.ardnor_rejlers.se#ext#@stadsnatsforeningen.onmicrosoft.com::c8331ea7-c2f3-4b4c-a50c-f773d779fde4" providerId="AD" clId="Web-{AEA57686-781D-0476-7185-FD2A91A9D17A}" dt="2024-10-03T13:27:01.181" v="0"/>
        <pc:sldMkLst>
          <pc:docMk/>
          <pc:sldMk cId="2787136417" sldId="1943"/>
        </pc:sldMkLst>
      </pc:sldChg>
    </pc:docChg>
  </pc:docChgLst>
  <pc:docChgLst>
    <pc:chgData name="Lars Björkman" userId="10049411-c5d5-42b6-93f4-7d56d5eee647" providerId="ADAL" clId="{A16D6E20-6CC4-41FB-9276-F2B5AE6607A4}"/>
    <pc:docChg chg="undo custSel addSld delSld modSld sldOrd">
      <pc:chgData name="Lars Björkman" userId="10049411-c5d5-42b6-93f4-7d56d5eee647" providerId="ADAL" clId="{A16D6E20-6CC4-41FB-9276-F2B5AE6607A4}" dt="2024-06-28T07:52:55.329" v="8893" actId="20577"/>
      <pc:docMkLst>
        <pc:docMk/>
      </pc:docMkLst>
      <pc:sldChg chg="add del">
        <pc:chgData name="Lars Björkman" userId="10049411-c5d5-42b6-93f4-7d56d5eee647" providerId="ADAL" clId="{A16D6E20-6CC4-41FB-9276-F2B5AE6607A4}" dt="2024-06-26T17:43:12.012" v="3969" actId="2696"/>
        <pc:sldMkLst>
          <pc:docMk/>
          <pc:sldMk cId="676677844" sldId="256"/>
        </pc:sldMkLst>
      </pc:sldChg>
      <pc:sldChg chg="add">
        <pc:chgData name="Lars Björkman" userId="10049411-c5d5-42b6-93f4-7d56d5eee647" providerId="ADAL" clId="{A16D6E20-6CC4-41FB-9276-F2B5AE6607A4}" dt="2024-06-27T15:44:00.655" v="5828"/>
        <pc:sldMkLst>
          <pc:docMk/>
          <pc:sldMk cId="1169691364" sldId="256"/>
        </pc:sldMkLst>
      </pc:sldChg>
      <pc:sldChg chg="del">
        <pc:chgData name="Lars Björkman" userId="10049411-c5d5-42b6-93f4-7d56d5eee647" providerId="ADAL" clId="{A16D6E20-6CC4-41FB-9276-F2B5AE6607A4}" dt="2024-06-26T14:04:13.450" v="3215" actId="2696"/>
        <pc:sldMkLst>
          <pc:docMk/>
          <pc:sldMk cId="1172692055" sldId="256"/>
        </pc:sldMkLst>
      </pc:sldChg>
      <pc:sldChg chg="addSp delSp modSp add del mod">
        <pc:chgData name="Lars Björkman" userId="10049411-c5d5-42b6-93f4-7d56d5eee647" providerId="ADAL" clId="{A16D6E20-6CC4-41FB-9276-F2B5AE6607A4}" dt="2024-06-27T15:43:46.425" v="5827" actId="2696"/>
        <pc:sldMkLst>
          <pc:docMk/>
          <pc:sldMk cId="2587918222" sldId="256"/>
        </pc:sldMkLst>
        <pc:spChg chg="add mod">
          <ac:chgData name="Lars Björkman" userId="10049411-c5d5-42b6-93f4-7d56d5eee647" providerId="ADAL" clId="{A16D6E20-6CC4-41FB-9276-F2B5AE6607A4}" dt="2024-06-26T18:19:40.496" v="5099" actId="113"/>
          <ac:spMkLst>
            <pc:docMk/>
            <pc:sldMk cId="2587918222" sldId="256"/>
            <ac:spMk id="3" creationId="{5467B1B4-E183-8330-8BD1-8DF446CBCF36}"/>
          </ac:spMkLst>
        </pc:spChg>
        <pc:spChg chg="del">
          <ac:chgData name="Lars Björkman" userId="10049411-c5d5-42b6-93f4-7d56d5eee647" providerId="ADAL" clId="{A16D6E20-6CC4-41FB-9276-F2B5AE6607A4}" dt="2024-06-26T17:47:44.870" v="4005" actId="478"/>
          <ac:spMkLst>
            <pc:docMk/>
            <pc:sldMk cId="2587918222" sldId="256"/>
            <ac:spMk id="7" creationId="{11D24B4F-3D28-0DE2-1996-79183A9F2679}"/>
          </ac:spMkLst>
        </pc:spChg>
      </pc:sldChg>
      <pc:sldChg chg="del">
        <pc:chgData name="Lars Björkman" userId="10049411-c5d5-42b6-93f4-7d56d5eee647" providerId="ADAL" clId="{A16D6E20-6CC4-41FB-9276-F2B5AE6607A4}" dt="2024-06-26T14:04:13.450" v="3215" actId="2696"/>
        <pc:sldMkLst>
          <pc:docMk/>
          <pc:sldMk cId="316681348" sldId="260"/>
        </pc:sldMkLst>
      </pc:sldChg>
      <pc:sldChg chg="add del">
        <pc:chgData name="Lars Björkman" userId="10049411-c5d5-42b6-93f4-7d56d5eee647" providerId="ADAL" clId="{A16D6E20-6CC4-41FB-9276-F2B5AE6607A4}" dt="2024-06-26T14:05:32.646" v="3217" actId="47"/>
        <pc:sldMkLst>
          <pc:docMk/>
          <pc:sldMk cId="3849436808" sldId="260"/>
        </pc:sldMkLst>
      </pc:sldChg>
      <pc:sldChg chg="modSp add mod">
        <pc:chgData name="Lars Björkman" userId="10049411-c5d5-42b6-93f4-7d56d5eee647" providerId="ADAL" clId="{A16D6E20-6CC4-41FB-9276-F2B5AE6607A4}" dt="2024-06-27T17:06:16.629" v="6419" actId="2711"/>
        <pc:sldMkLst>
          <pc:docMk/>
          <pc:sldMk cId="589407322" sldId="266"/>
        </pc:sldMkLst>
        <pc:spChg chg="mod">
          <ac:chgData name="Lars Björkman" userId="10049411-c5d5-42b6-93f4-7d56d5eee647" providerId="ADAL" clId="{A16D6E20-6CC4-41FB-9276-F2B5AE6607A4}" dt="2024-06-27T17:06:16.629" v="6419" actId="2711"/>
          <ac:spMkLst>
            <pc:docMk/>
            <pc:sldMk cId="589407322" sldId="266"/>
            <ac:spMk id="3" creationId="{00000000-0000-0000-0000-000000000000}"/>
          </ac:spMkLst>
        </pc:spChg>
        <pc:spChg chg="mod">
          <ac:chgData name="Lars Björkman" userId="10049411-c5d5-42b6-93f4-7d56d5eee647" providerId="ADAL" clId="{A16D6E20-6CC4-41FB-9276-F2B5AE6607A4}" dt="2024-06-27T17:04:54.805" v="6412" actId="207"/>
          <ac:spMkLst>
            <pc:docMk/>
            <pc:sldMk cId="589407322" sldId="266"/>
            <ac:spMk id="5" creationId="{285A99E5-DB98-95F2-2E45-76CC23D6EDCB}"/>
          </ac:spMkLst>
        </pc:spChg>
        <pc:graphicFrameChg chg="modGraphic">
          <ac:chgData name="Lars Björkman" userId="10049411-c5d5-42b6-93f4-7d56d5eee647" providerId="ADAL" clId="{A16D6E20-6CC4-41FB-9276-F2B5AE6607A4}" dt="2024-06-27T17:06:06.073" v="6418" actId="2711"/>
          <ac:graphicFrameMkLst>
            <pc:docMk/>
            <pc:sldMk cId="589407322" sldId="266"/>
            <ac:graphicFrameMk id="2"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4113775669" sldId="266"/>
        </pc:sldMkLst>
      </pc:sldChg>
      <pc:sldChg chg="del">
        <pc:chgData name="Lars Björkman" userId="10049411-c5d5-42b6-93f4-7d56d5eee647" providerId="ADAL" clId="{A16D6E20-6CC4-41FB-9276-F2B5AE6607A4}" dt="2024-06-27T16:28:37.379" v="6376" actId="2696"/>
        <pc:sldMkLst>
          <pc:docMk/>
          <pc:sldMk cId="206928703" sldId="267"/>
        </pc:sldMkLst>
      </pc:sldChg>
      <pc:sldChg chg="modSp add mod">
        <pc:chgData name="Lars Björkman" userId="10049411-c5d5-42b6-93f4-7d56d5eee647" providerId="ADAL" clId="{A16D6E20-6CC4-41FB-9276-F2B5AE6607A4}" dt="2024-06-27T17:21:22.785" v="6593" actId="207"/>
        <pc:sldMkLst>
          <pc:docMk/>
          <pc:sldMk cId="4002762183" sldId="267"/>
        </pc:sldMkLst>
        <pc:spChg chg="mod">
          <ac:chgData name="Lars Björkman" userId="10049411-c5d5-42b6-93f4-7d56d5eee647" providerId="ADAL" clId="{A16D6E20-6CC4-41FB-9276-F2B5AE6607A4}" dt="2024-06-27T17:21:15.100" v="6592" actId="2711"/>
          <ac:spMkLst>
            <pc:docMk/>
            <pc:sldMk cId="4002762183" sldId="267"/>
            <ac:spMk id="2"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9"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12" creationId="{00000000-0000-0000-0000-000000000000}"/>
          </ac:spMkLst>
        </pc:spChg>
        <pc:spChg chg="mod">
          <ac:chgData name="Lars Björkman" userId="10049411-c5d5-42b6-93f4-7d56d5eee647" providerId="ADAL" clId="{A16D6E20-6CC4-41FB-9276-F2B5AE6607A4}" dt="2024-06-27T17:21:22.785" v="6593" actId="207"/>
          <ac:spMkLst>
            <pc:docMk/>
            <pc:sldMk cId="4002762183" sldId="267"/>
            <ac:spMk id="13" creationId="{00000000-0000-0000-0000-000000000000}"/>
          </ac:spMkLst>
        </pc:spChg>
      </pc:sldChg>
      <pc:sldChg chg="addSp delSp modSp add mod">
        <pc:chgData name="Lars Björkman" userId="10049411-c5d5-42b6-93f4-7d56d5eee647" providerId="ADAL" clId="{A16D6E20-6CC4-41FB-9276-F2B5AE6607A4}" dt="2024-06-28T07:46:18.513" v="8846"/>
        <pc:sldMkLst>
          <pc:docMk/>
          <pc:sldMk cId="403830664" sldId="268"/>
        </pc:sldMkLst>
        <pc:spChg chg="mod">
          <ac:chgData name="Lars Björkman" userId="10049411-c5d5-42b6-93f4-7d56d5eee647" providerId="ADAL" clId="{A16D6E20-6CC4-41FB-9276-F2B5AE6607A4}" dt="2024-06-27T17:32:44.556" v="6725" actId="2711"/>
          <ac:spMkLst>
            <pc:docMk/>
            <pc:sldMk cId="403830664" sldId="268"/>
            <ac:spMk id="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3" creationId="{00000000-0000-0000-0000-000000000000}"/>
          </ac:spMkLst>
        </pc:spChg>
        <pc:spChg chg="add mod">
          <ac:chgData name="Lars Björkman" userId="10049411-c5d5-42b6-93f4-7d56d5eee647" providerId="ADAL" clId="{A16D6E20-6CC4-41FB-9276-F2B5AE6607A4}" dt="2024-06-28T07:46:18.513" v="8846"/>
          <ac:spMkLst>
            <pc:docMk/>
            <pc:sldMk cId="403830664" sldId="268"/>
            <ac:spMk id="4" creationId="{013B7412-C6D4-27D6-4FC1-3376016B79E9}"/>
          </ac:spMkLst>
        </pc:spChg>
        <pc:spChg chg="mod">
          <ac:chgData name="Lars Björkman" userId="10049411-c5d5-42b6-93f4-7d56d5eee647" providerId="ADAL" clId="{A16D6E20-6CC4-41FB-9276-F2B5AE6607A4}" dt="2024-06-27T17:32:44.556" v="6725" actId="2711"/>
          <ac:spMkLst>
            <pc:docMk/>
            <pc:sldMk cId="403830664" sldId="268"/>
            <ac:spMk id="5" creationId="{62AF173B-9490-EC74-9CB3-362EAEE9E54F}"/>
          </ac:spMkLst>
        </pc:spChg>
        <pc:spChg chg="mod">
          <ac:chgData name="Lars Björkman" userId="10049411-c5d5-42b6-93f4-7d56d5eee647" providerId="ADAL" clId="{A16D6E20-6CC4-41FB-9276-F2B5AE6607A4}" dt="2024-06-27T17:32:44.556" v="6725" actId="2711"/>
          <ac:spMkLst>
            <pc:docMk/>
            <pc:sldMk cId="403830664" sldId="268"/>
            <ac:spMk id="6" creationId="{AF7D76D0-3BF9-066D-CA0D-13BFC3A52B6F}"/>
          </ac:spMkLst>
        </pc:spChg>
        <pc:spChg chg="mod">
          <ac:chgData name="Lars Björkman" userId="10049411-c5d5-42b6-93f4-7d56d5eee647" providerId="ADAL" clId="{A16D6E20-6CC4-41FB-9276-F2B5AE6607A4}" dt="2024-06-27T17:32:44.556" v="6725" actId="2711"/>
          <ac:spMkLst>
            <pc:docMk/>
            <pc:sldMk cId="403830664" sldId="268"/>
            <ac:spMk id="7" creationId="{6FFFDE22-58EC-D7F8-D4F3-400593E4D5D1}"/>
          </ac:spMkLst>
        </pc:spChg>
        <pc:spChg chg="mod">
          <ac:chgData name="Lars Björkman" userId="10049411-c5d5-42b6-93f4-7d56d5eee647" providerId="ADAL" clId="{A16D6E20-6CC4-41FB-9276-F2B5AE6607A4}" dt="2024-06-27T17:32:44.556" v="6725" actId="2711"/>
          <ac:spMkLst>
            <pc:docMk/>
            <pc:sldMk cId="403830664" sldId="268"/>
            <ac:spMk id="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9" creationId="{9BD10CA8-272F-E6F9-332D-748731970931}"/>
          </ac:spMkLst>
        </pc:spChg>
        <pc:spChg chg="mod">
          <ac:chgData name="Lars Björkman" userId="10049411-c5d5-42b6-93f4-7d56d5eee647" providerId="ADAL" clId="{A16D6E20-6CC4-41FB-9276-F2B5AE6607A4}" dt="2024-06-27T17:32:44.556" v="6725" actId="2711"/>
          <ac:spMkLst>
            <pc:docMk/>
            <pc:sldMk cId="403830664" sldId="268"/>
            <ac:spMk id="1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3"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4"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5"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6"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7"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9"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2" creationId="{00000000-0000-0000-0000-000000000000}"/>
          </ac:spMkLst>
        </pc:spChg>
        <pc:spChg chg="del mod">
          <ac:chgData name="Lars Björkman" userId="10049411-c5d5-42b6-93f4-7d56d5eee647" providerId="ADAL" clId="{A16D6E20-6CC4-41FB-9276-F2B5AE6607A4}" dt="2024-06-28T07:45:58.663" v="8845" actId="478"/>
          <ac:spMkLst>
            <pc:docMk/>
            <pc:sldMk cId="403830664" sldId="268"/>
            <ac:spMk id="24" creationId="{52D4ED57-214F-4BA5-ACCD-30926D0E610F}"/>
          </ac:spMkLst>
        </pc:spChg>
        <pc:spChg chg="mod">
          <ac:chgData name="Lars Björkman" userId="10049411-c5d5-42b6-93f4-7d56d5eee647" providerId="ADAL" clId="{A16D6E20-6CC4-41FB-9276-F2B5AE6607A4}" dt="2024-06-27T17:32:44.556" v="6725" actId="2711"/>
          <ac:spMkLst>
            <pc:docMk/>
            <pc:sldMk cId="403830664" sldId="268"/>
            <ac:spMk id="26" creationId="{61676610-8600-7D3A-5D21-5F5F5FA91203}"/>
          </ac:spMkLst>
        </pc:spChg>
        <pc:spChg chg="mod">
          <ac:chgData name="Lars Björkman" userId="10049411-c5d5-42b6-93f4-7d56d5eee647" providerId="ADAL" clId="{A16D6E20-6CC4-41FB-9276-F2B5AE6607A4}" dt="2024-06-27T17:32:44.556" v="6725" actId="2711"/>
          <ac:spMkLst>
            <pc:docMk/>
            <pc:sldMk cId="403830664" sldId="268"/>
            <ac:spMk id="28" creationId="{93D05A13-B013-E2AC-3342-5CA4D07AFC55}"/>
          </ac:spMkLst>
        </pc:spChg>
        <pc:spChg chg="mod">
          <ac:chgData name="Lars Björkman" userId="10049411-c5d5-42b6-93f4-7d56d5eee647" providerId="ADAL" clId="{A16D6E20-6CC4-41FB-9276-F2B5AE6607A4}" dt="2024-06-27T17:32:44.556" v="6725" actId="2711"/>
          <ac:spMkLst>
            <pc:docMk/>
            <pc:sldMk cId="403830664" sldId="268"/>
            <ac:spMk id="29" creationId="{FC377A74-0DFE-6F73-5889-12D51D6466D8}"/>
          </ac:spMkLst>
        </pc:spChg>
        <pc:spChg chg="mod">
          <ac:chgData name="Lars Björkman" userId="10049411-c5d5-42b6-93f4-7d56d5eee647" providerId="ADAL" clId="{A16D6E20-6CC4-41FB-9276-F2B5AE6607A4}" dt="2024-06-27T17:32:44.556" v="6725" actId="2711"/>
          <ac:spMkLst>
            <pc:docMk/>
            <pc:sldMk cId="403830664" sldId="268"/>
            <ac:spMk id="30" creationId="{3C636299-8786-FBA3-FFCA-E7B0E8F93056}"/>
          </ac:spMkLst>
        </pc:spChg>
      </pc:sldChg>
      <pc:sldChg chg="del">
        <pc:chgData name="Lars Björkman" userId="10049411-c5d5-42b6-93f4-7d56d5eee647" providerId="ADAL" clId="{A16D6E20-6CC4-41FB-9276-F2B5AE6607A4}" dt="2024-06-27T17:27:24.188" v="6633" actId="2696"/>
        <pc:sldMkLst>
          <pc:docMk/>
          <pc:sldMk cId="1338239366" sldId="268"/>
        </pc:sldMkLst>
      </pc:sldChg>
      <pc:sldChg chg="addSp delSp modSp mod">
        <pc:chgData name="Lars Björkman" userId="10049411-c5d5-42b6-93f4-7d56d5eee647" providerId="ADAL" clId="{A16D6E20-6CC4-41FB-9276-F2B5AE6607A4}" dt="2024-06-28T07:49:09.531" v="8878" actId="255"/>
        <pc:sldMkLst>
          <pc:docMk/>
          <pc:sldMk cId="1137298284" sldId="271"/>
        </pc:sldMkLst>
        <pc:spChg chg="add mod">
          <ac:chgData name="Lars Björkman" userId="10049411-c5d5-42b6-93f4-7d56d5eee647" providerId="ADAL" clId="{A16D6E20-6CC4-41FB-9276-F2B5AE6607A4}" dt="2024-06-28T07:48:06.646" v="8871" actId="1035"/>
          <ac:spMkLst>
            <pc:docMk/>
            <pc:sldMk cId="1137298284" sldId="271"/>
            <ac:spMk id="2" creationId="{E629342A-4A89-0A05-9890-6023710B6AE1}"/>
          </ac:spMkLst>
        </pc:spChg>
        <pc:spChg chg="add mod">
          <ac:chgData name="Lars Björkman" userId="10049411-c5d5-42b6-93f4-7d56d5eee647" providerId="ADAL" clId="{A16D6E20-6CC4-41FB-9276-F2B5AE6607A4}" dt="2024-06-28T07:49:09.531" v="8878" actId="255"/>
          <ac:spMkLst>
            <pc:docMk/>
            <pc:sldMk cId="1137298284" sldId="271"/>
            <ac:spMk id="3" creationId="{EC2042F9-A5EE-EF17-0082-4A200E58071D}"/>
          </ac:spMkLst>
        </pc:spChg>
        <pc:spChg chg="del mod">
          <ac:chgData name="Lars Björkman" userId="10049411-c5d5-42b6-93f4-7d56d5eee647" providerId="ADAL" clId="{A16D6E20-6CC4-41FB-9276-F2B5AE6607A4}" dt="2024-06-27T17:37:48.773" v="6748"/>
          <ac:spMkLst>
            <pc:docMk/>
            <pc:sldMk cId="1137298284" sldId="271"/>
            <ac:spMk id="4" creationId="{00000000-0000-0000-0000-000000000000}"/>
          </ac:spMkLst>
        </pc:spChg>
        <pc:spChg chg="del">
          <ac:chgData name="Lars Björkman" userId="10049411-c5d5-42b6-93f4-7d56d5eee647" providerId="ADAL" clId="{A16D6E20-6CC4-41FB-9276-F2B5AE6607A4}" dt="2024-06-27T17:37:50.966" v="6749" actId="478"/>
          <ac:spMkLst>
            <pc:docMk/>
            <pc:sldMk cId="1137298284" sldId="271"/>
            <ac:spMk id="13" creationId="{47EEF771-F29F-B27E-EFC8-51D3FB600C60}"/>
          </ac:spMkLst>
        </pc:spChg>
      </pc:sldChg>
      <pc:sldChg chg="del">
        <pc:chgData name="Lars Björkman" userId="10049411-c5d5-42b6-93f4-7d56d5eee647" providerId="ADAL" clId="{A16D6E20-6CC4-41FB-9276-F2B5AE6607A4}" dt="2024-06-26T14:04:13.450" v="3215" actId="2696"/>
        <pc:sldMkLst>
          <pc:docMk/>
          <pc:sldMk cId="3083761004" sldId="279"/>
        </pc:sldMkLst>
      </pc:sldChg>
      <pc:sldChg chg="modSp add mod ord">
        <pc:chgData name="Lars Björkman" userId="10049411-c5d5-42b6-93f4-7d56d5eee647" providerId="ADAL" clId="{A16D6E20-6CC4-41FB-9276-F2B5AE6607A4}" dt="2024-06-27T15:55:53.562" v="5945"/>
        <pc:sldMkLst>
          <pc:docMk/>
          <pc:sldMk cId="3581656479" sldId="279"/>
        </pc:sldMkLst>
        <pc:spChg chg="mod">
          <ac:chgData name="Lars Björkman" userId="10049411-c5d5-42b6-93f4-7d56d5eee647" providerId="ADAL" clId="{A16D6E20-6CC4-41FB-9276-F2B5AE6607A4}" dt="2024-06-26T14:14:34.152" v="3299" actId="207"/>
          <ac:spMkLst>
            <pc:docMk/>
            <pc:sldMk cId="3581656479" sldId="279"/>
            <ac:spMk id="2" creationId="{00000000-0000-0000-0000-000000000000}"/>
          </ac:spMkLst>
        </pc:spChg>
        <pc:spChg chg="mod">
          <ac:chgData name="Lars Björkman" userId="10049411-c5d5-42b6-93f4-7d56d5eee647" providerId="ADAL" clId="{A16D6E20-6CC4-41FB-9276-F2B5AE6607A4}" dt="2024-06-26T14:13:22.669" v="3293" actId="207"/>
          <ac:spMkLst>
            <pc:docMk/>
            <pc:sldMk cId="3581656479" sldId="279"/>
            <ac:spMk id="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10" creationId="{00000000-0000-0000-0000-000000000000}"/>
          </ac:spMkLst>
        </pc:spChg>
        <pc:spChg chg="mod">
          <ac:chgData name="Lars Björkman" userId="10049411-c5d5-42b6-93f4-7d56d5eee647" providerId="ADAL" clId="{A16D6E20-6CC4-41FB-9276-F2B5AE6607A4}" dt="2024-06-26T14:13:29.365" v="3294" actId="207"/>
          <ac:spMkLst>
            <pc:docMk/>
            <pc:sldMk cId="3581656479" sldId="279"/>
            <ac:spMk id="11" creationId="{00000000-0000-0000-0000-000000000000}"/>
          </ac:spMkLst>
        </pc:spChg>
        <pc:spChg chg="mod">
          <ac:chgData name="Lars Björkman" userId="10049411-c5d5-42b6-93f4-7d56d5eee647" providerId="ADAL" clId="{A16D6E20-6CC4-41FB-9276-F2B5AE6607A4}" dt="2024-06-26T14:13:36.129" v="3295" actId="207"/>
          <ac:spMkLst>
            <pc:docMk/>
            <pc:sldMk cId="3581656479" sldId="279"/>
            <ac:spMk id="12" creationId="{00000000-0000-0000-0000-000000000000}"/>
          </ac:spMkLst>
        </pc:spChg>
        <pc:spChg chg="mod">
          <ac:chgData name="Lars Björkman" userId="10049411-c5d5-42b6-93f4-7d56d5eee647" providerId="ADAL" clId="{A16D6E20-6CC4-41FB-9276-F2B5AE6607A4}" dt="2024-06-27T13:47:41.172" v="5527" actId="113"/>
          <ac:spMkLst>
            <pc:docMk/>
            <pc:sldMk cId="3581656479" sldId="279"/>
            <ac:spMk id="13"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2"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4"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3"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7"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1"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2" creationId="{00000000-0000-0000-0000-000000000000}"/>
          </ac:spMkLst>
        </pc:spChg>
        <pc:cxnChg chg="mod">
          <ac:chgData name="Lars Björkman" userId="10049411-c5d5-42b6-93f4-7d56d5eee647" providerId="ADAL" clId="{A16D6E20-6CC4-41FB-9276-F2B5AE6607A4}" dt="2024-06-26T14:14:46.340" v="3300" actId="208"/>
          <ac:cxnSpMkLst>
            <pc:docMk/>
            <pc:sldMk cId="3581656479" sldId="279"/>
            <ac:cxnSpMk id="6" creationId="{00000000-0000-0000-0000-000000000000}"/>
          </ac:cxnSpMkLst>
        </pc:cxnChg>
      </pc:sldChg>
      <pc:sldChg chg="del">
        <pc:chgData name="Lars Björkman" userId="10049411-c5d5-42b6-93f4-7d56d5eee647" providerId="ADAL" clId="{A16D6E20-6CC4-41FB-9276-F2B5AE6607A4}" dt="2024-06-26T14:04:13.450" v="3215" actId="2696"/>
        <pc:sldMkLst>
          <pc:docMk/>
          <pc:sldMk cId="599697197" sldId="280"/>
        </pc:sldMkLst>
      </pc:sldChg>
      <pc:sldChg chg="modSp add mod">
        <pc:chgData name="Lars Björkman" userId="10049411-c5d5-42b6-93f4-7d56d5eee647" providerId="ADAL" clId="{A16D6E20-6CC4-41FB-9276-F2B5AE6607A4}" dt="2024-06-27T13:49:53.117" v="5547" actId="255"/>
        <pc:sldMkLst>
          <pc:docMk/>
          <pc:sldMk cId="2677031635" sldId="280"/>
        </pc:sldMkLst>
        <pc:spChg chg="mod">
          <ac:chgData name="Lars Björkman" userId="10049411-c5d5-42b6-93f4-7d56d5eee647" providerId="ADAL" clId="{A16D6E20-6CC4-41FB-9276-F2B5AE6607A4}" dt="2024-06-27T13:49:17.193" v="5538" actId="207"/>
          <ac:spMkLst>
            <pc:docMk/>
            <pc:sldMk cId="2677031635" sldId="280"/>
            <ac:spMk id="10" creationId="{00000000-0000-0000-0000-000000000000}"/>
          </ac:spMkLst>
        </pc:spChg>
        <pc:spChg chg="mod">
          <ac:chgData name="Lars Björkman" userId="10049411-c5d5-42b6-93f4-7d56d5eee647" providerId="ADAL" clId="{A16D6E20-6CC4-41FB-9276-F2B5AE6607A4}" dt="2024-06-27T13:49:53.117" v="5547" actId="255"/>
          <ac:spMkLst>
            <pc:docMk/>
            <pc:sldMk cId="2677031635" sldId="280"/>
            <ac:spMk id="11" creationId="{0DB54B5D-5771-7F1C-471E-415015D52BB4}"/>
          </ac:spMkLst>
        </pc:spChg>
        <pc:spChg chg="mod">
          <ac:chgData name="Lars Björkman" userId="10049411-c5d5-42b6-93f4-7d56d5eee647" providerId="ADAL" clId="{A16D6E20-6CC4-41FB-9276-F2B5AE6607A4}" dt="2024-06-27T13:49:17.193" v="5538" actId="207"/>
          <ac:spMkLst>
            <pc:docMk/>
            <pc:sldMk cId="2677031635" sldId="280"/>
            <ac:spMk id="41" creationId="{00000000-0000-0000-0000-000000000000}"/>
          </ac:spMkLst>
        </pc:spChg>
        <pc:spChg chg="mod">
          <ac:chgData name="Lars Björkman" userId="10049411-c5d5-42b6-93f4-7d56d5eee647" providerId="ADAL" clId="{A16D6E20-6CC4-41FB-9276-F2B5AE6607A4}" dt="2024-06-27T13:49:17.193" v="5538" actId="207"/>
          <ac:spMkLst>
            <pc:docMk/>
            <pc:sldMk cId="2677031635" sldId="280"/>
            <ac:spMk id="42" creationId="{00000000-0000-0000-0000-000000000000}"/>
          </ac:spMkLst>
        </pc:spChg>
      </pc:sldChg>
      <pc:sldChg chg="del">
        <pc:chgData name="Lars Björkman" userId="10049411-c5d5-42b6-93f4-7d56d5eee647" providerId="ADAL" clId="{A16D6E20-6CC4-41FB-9276-F2B5AE6607A4}" dt="2024-06-26T14:04:13.450" v="3215" actId="2696"/>
        <pc:sldMkLst>
          <pc:docMk/>
          <pc:sldMk cId="1238212627" sldId="285"/>
        </pc:sldMkLst>
      </pc:sldChg>
      <pc:sldChg chg="modSp add mod">
        <pc:chgData name="Lars Björkman" userId="10049411-c5d5-42b6-93f4-7d56d5eee647" providerId="ADAL" clId="{A16D6E20-6CC4-41FB-9276-F2B5AE6607A4}" dt="2024-06-27T13:52:25.215" v="5572" actId="207"/>
        <pc:sldMkLst>
          <pc:docMk/>
          <pc:sldMk cId="1518821111" sldId="285"/>
        </pc:sldMkLst>
        <pc:spChg chg="mod">
          <ac:chgData name="Lars Björkman" userId="10049411-c5d5-42b6-93f4-7d56d5eee647" providerId="ADAL" clId="{A16D6E20-6CC4-41FB-9276-F2B5AE6607A4}" dt="2024-06-27T13:51:49.179" v="5571" actId="1036"/>
          <ac:spMkLst>
            <pc:docMk/>
            <pc:sldMk cId="1518821111" sldId="285"/>
            <ac:spMk id="2"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10" creationId="{00000000-0000-0000-0000-000000000000}"/>
          </ac:spMkLst>
        </pc:spChg>
        <pc:spChg chg="mod">
          <ac:chgData name="Lars Björkman" userId="10049411-c5d5-42b6-93f4-7d56d5eee647" providerId="ADAL" clId="{A16D6E20-6CC4-41FB-9276-F2B5AE6607A4}" dt="2024-06-27T13:51:35.978" v="5559" actId="14100"/>
          <ac:spMkLst>
            <pc:docMk/>
            <pc:sldMk cId="1518821111" sldId="285"/>
            <ac:spMk id="11" creationId="{00000000-0000-0000-0000-000000000000}"/>
          </ac:spMkLst>
        </pc:spChg>
        <pc:spChg chg="mod">
          <ac:chgData name="Lars Björkman" userId="10049411-c5d5-42b6-93f4-7d56d5eee647" providerId="ADAL" clId="{A16D6E20-6CC4-41FB-9276-F2B5AE6607A4}" dt="2024-06-27T13:51:00.481" v="5556" actId="255"/>
          <ac:spMkLst>
            <pc:docMk/>
            <pc:sldMk cId="1518821111" sldId="285"/>
            <ac:spMk id="15" creationId="{2E49101B-7C1E-8D49-1B98-1B7F57B0C203}"/>
          </ac:spMkLst>
        </pc:spChg>
        <pc:spChg chg="mod">
          <ac:chgData name="Lars Björkman" userId="10049411-c5d5-42b6-93f4-7d56d5eee647" providerId="ADAL" clId="{A16D6E20-6CC4-41FB-9276-F2B5AE6607A4}" dt="2024-06-27T13:52:25.215" v="5572" actId="207"/>
          <ac:spMkLst>
            <pc:docMk/>
            <pc:sldMk cId="1518821111" sldId="285"/>
            <ac:spMk id="41"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42" creationId="{00000000-0000-0000-0000-000000000000}"/>
          </ac:spMkLst>
        </pc:spChg>
      </pc:sldChg>
      <pc:sldChg chg="modSp mod">
        <pc:chgData name="Lars Björkman" userId="10049411-c5d5-42b6-93f4-7d56d5eee647" providerId="ADAL" clId="{A16D6E20-6CC4-41FB-9276-F2B5AE6607A4}" dt="2024-06-27T17:47:28.078" v="6911" actId="255"/>
        <pc:sldMkLst>
          <pc:docMk/>
          <pc:sldMk cId="3521484618" sldId="298"/>
        </pc:sldMkLst>
        <pc:spChg chg="mod">
          <ac:chgData name="Lars Björkman" userId="10049411-c5d5-42b6-93f4-7d56d5eee647" providerId="ADAL" clId="{A16D6E20-6CC4-41FB-9276-F2B5AE6607A4}" dt="2024-06-27T17:47:07.710" v="6908" actId="2711"/>
          <ac:spMkLst>
            <pc:docMk/>
            <pc:sldMk cId="3521484618" sldId="298"/>
            <ac:spMk id="4" creationId="{D5584BA1-45B8-A292-8499-D6C565808501}"/>
          </ac:spMkLst>
        </pc:spChg>
        <pc:spChg chg="mod">
          <ac:chgData name="Lars Björkman" userId="10049411-c5d5-42b6-93f4-7d56d5eee647" providerId="ADAL" clId="{A16D6E20-6CC4-41FB-9276-F2B5AE6607A4}" dt="2024-06-27T17:47:07.710" v="6908" actId="2711"/>
          <ac:spMkLst>
            <pc:docMk/>
            <pc:sldMk cId="3521484618" sldId="298"/>
            <ac:spMk id="5" creationId="{00000000-0000-0000-0000-000000000000}"/>
          </ac:spMkLst>
        </pc:spChg>
        <pc:spChg chg="mod">
          <ac:chgData name="Lars Björkman" userId="10049411-c5d5-42b6-93f4-7d56d5eee647" providerId="ADAL" clId="{A16D6E20-6CC4-41FB-9276-F2B5AE6607A4}" dt="2024-06-27T17:47:28.078" v="6911" actId="255"/>
          <ac:spMkLst>
            <pc:docMk/>
            <pc:sldMk cId="3521484618" sldId="298"/>
            <ac:spMk id="7" creationId="{BB5366BB-9721-BA00-17AB-3F9D47005F2A}"/>
          </ac:spMkLst>
        </pc:spChg>
        <pc:spChg chg="mod">
          <ac:chgData name="Lars Björkman" userId="10049411-c5d5-42b6-93f4-7d56d5eee647" providerId="ADAL" clId="{A16D6E20-6CC4-41FB-9276-F2B5AE6607A4}" dt="2024-06-27T17:47:07.710" v="6908" actId="2711"/>
          <ac:spMkLst>
            <pc:docMk/>
            <pc:sldMk cId="3521484618" sldId="298"/>
            <ac:spMk id="10" creationId="{00000000-0000-0000-0000-000000000000}"/>
          </ac:spMkLst>
        </pc:spChg>
      </pc:sldChg>
      <pc:sldChg chg="del">
        <pc:chgData name="Lars Björkman" userId="10049411-c5d5-42b6-93f4-7d56d5eee647" providerId="ADAL" clId="{A16D6E20-6CC4-41FB-9276-F2B5AE6607A4}" dt="2024-06-27T16:28:37.379" v="6376" actId="2696"/>
        <pc:sldMkLst>
          <pc:docMk/>
          <pc:sldMk cId="2120000574" sldId="303"/>
        </pc:sldMkLst>
      </pc:sldChg>
      <pc:sldChg chg="modSp add mod">
        <pc:chgData name="Lars Björkman" userId="10049411-c5d5-42b6-93f4-7d56d5eee647" providerId="ADAL" clId="{A16D6E20-6CC4-41FB-9276-F2B5AE6607A4}" dt="2024-06-27T17:11:14.189" v="6450" actId="207"/>
        <pc:sldMkLst>
          <pc:docMk/>
          <pc:sldMk cId="2470898784" sldId="303"/>
        </pc:sldMkLst>
        <pc:spChg chg="mod">
          <ac:chgData name="Lars Björkman" userId="10049411-c5d5-42b6-93f4-7d56d5eee647" providerId="ADAL" clId="{A16D6E20-6CC4-41FB-9276-F2B5AE6607A4}" dt="2024-06-27T17:11:02.083" v="6448" actId="2711"/>
          <ac:spMkLst>
            <pc:docMk/>
            <pc:sldMk cId="2470898784" sldId="303"/>
            <ac:spMk id="17" creationId="{C20C5318-E633-948A-CE41-DD2ECA597BB9}"/>
          </ac:spMkLst>
        </pc:spChg>
        <pc:spChg chg="mod">
          <ac:chgData name="Lars Björkman" userId="10049411-c5d5-42b6-93f4-7d56d5eee647" providerId="ADAL" clId="{A16D6E20-6CC4-41FB-9276-F2B5AE6607A4}" dt="2024-06-27T17:11:02.083" v="6448" actId="2711"/>
          <ac:spMkLst>
            <pc:docMk/>
            <pc:sldMk cId="2470898784" sldId="303"/>
            <ac:spMk id="18" creationId="{B4B5E7E2-38F5-0F9E-B209-49DD1EAEFAB5}"/>
          </ac:spMkLst>
        </pc:spChg>
        <pc:spChg chg="mod">
          <ac:chgData name="Lars Björkman" userId="10049411-c5d5-42b6-93f4-7d56d5eee647" providerId="ADAL" clId="{A16D6E20-6CC4-41FB-9276-F2B5AE6607A4}" dt="2024-06-27T17:11:02.083" v="6448" actId="2711"/>
          <ac:spMkLst>
            <pc:docMk/>
            <pc:sldMk cId="2470898784" sldId="303"/>
            <ac:spMk id="24" creationId="{5C1E84ED-EB4D-F459-AAAC-FE1E90FEB6DA}"/>
          </ac:spMkLst>
        </pc:spChg>
        <pc:spChg chg="mod">
          <ac:chgData name="Lars Björkman" userId="10049411-c5d5-42b6-93f4-7d56d5eee647" providerId="ADAL" clId="{A16D6E20-6CC4-41FB-9276-F2B5AE6607A4}" dt="2024-06-27T17:11:02.083" v="6448" actId="2711"/>
          <ac:spMkLst>
            <pc:docMk/>
            <pc:sldMk cId="2470898784" sldId="303"/>
            <ac:spMk id="25" creationId="{79BC5BCB-9105-26B5-E5AF-BD09D9D0A10E}"/>
          </ac:spMkLst>
        </pc:spChg>
        <pc:spChg chg="mod">
          <ac:chgData name="Lars Björkman" userId="10049411-c5d5-42b6-93f4-7d56d5eee647" providerId="ADAL" clId="{A16D6E20-6CC4-41FB-9276-F2B5AE6607A4}" dt="2024-06-27T17:11:02.083" v="6448" actId="2711"/>
          <ac:spMkLst>
            <pc:docMk/>
            <pc:sldMk cId="2470898784" sldId="303"/>
            <ac:spMk id="26" creationId="{DE67B0F7-9398-C050-87E2-FDDE7F2F9E98}"/>
          </ac:spMkLst>
        </pc:spChg>
        <pc:spChg chg="mod">
          <ac:chgData name="Lars Björkman" userId="10049411-c5d5-42b6-93f4-7d56d5eee647" providerId="ADAL" clId="{A16D6E20-6CC4-41FB-9276-F2B5AE6607A4}" dt="2024-06-27T17:11:02.083" v="6448" actId="2711"/>
          <ac:spMkLst>
            <pc:docMk/>
            <pc:sldMk cId="2470898784" sldId="303"/>
            <ac:spMk id="27" creationId="{A4729388-2573-5BF1-0338-F9A7DEE95D52}"/>
          </ac:spMkLst>
        </pc:spChg>
        <pc:spChg chg="mod">
          <ac:chgData name="Lars Björkman" userId="10049411-c5d5-42b6-93f4-7d56d5eee647" providerId="ADAL" clId="{A16D6E20-6CC4-41FB-9276-F2B5AE6607A4}" dt="2024-06-27T17:11:02.083" v="6448" actId="2711"/>
          <ac:spMkLst>
            <pc:docMk/>
            <pc:sldMk cId="2470898784" sldId="303"/>
            <ac:spMk id="28" creationId="{7923C1C1-932B-227A-61D2-6E84BEEEA709}"/>
          </ac:spMkLst>
        </pc:spChg>
        <pc:spChg chg="mod">
          <ac:chgData name="Lars Björkman" userId="10049411-c5d5-42b6-93f4-7d56d5eee647" providerId="ADAL" clId="{A16D6E20-6CC4-41FB-9276-F2B5AE6607A4}" dt="2024-06-27T17:11:02.083" v="6448" actId="2711"/>
          <ac:spMkLst>
            <pc:docMk/>
            <pc:sldMk cId="2470898784" sldId="303"/>
            <ac:spMk id="29" creationId="{E07910B4-784B-DA7F-D3CE-CB4606FF9B68}"/>
          </ac:spMkLst>
        </pc:spChg>
        <pc:spChg chg="mod">
          <ac:chgData name="Lars Björkman" userId="10049411-c5d5-42b6-93f4-7d56d5eee647" providerId="ADAL" clId="{A16D6E20-6CC4-41FB-9276-F2B5AE6607A4}" dt="2024-06-27T17:11:02.083" v="6448" actId="2711"/>
          <ac:spMkLst>
            <pc:docMk/>
            <pc:sldMk cId="2470898784" sldId="303"/>
            <ac:spMk id="30" creationId="{CC4A67A2-3003-0346-875F-A4CC77315102}"/>
          </ac:spMkLst>
        </pc:spChg>
        <pc:spChg chg="mod">
          <ac:chgData name="Lars Björkman" userId="10049411-c5d5-42b6-93f4-7d56d5eee647" providerId="ADAL" clId="{A16D6E20-6CC4-41FB-9276-F2B5AE6607A4}" dt="2024-06-27T17:11:02.083" v="6448" actId="2711"/>
          <ac:spMkLst>
            <pc:docMk/>
            <pc:sldMk cId="2470898784" sldId="303"/>
            <ac:spMk id="31" creationId="{06EC144F-8CCB-7B99-3FEA-7B3997A42B5F}"/>
          </ac:spMkLst>
        </pc:spChg>
        <pc:spChg chg="mod">
          <ac:chgData name="Lars Björkman" userId="10049411-c5d5-42b6-93f4-7d56d5eee647" providerId="ADAL" clId="{A16D6E20-6CC4-41FB-9276-F2B5AE6607A4}" dt="2024-06-27T17:11:02.083" v="6448" actId="2711"/>
          <ac:spMkLst>
            <pc:docMk/>
            <pc:sldMk cId="2470898784" sldId="303"/>
            <ac:spMk id="32" creationId="{0302EE3B-141E-DD7D-727A-543AD2E09355}"/>
          </ac:spMkLst>
        </pc:spChg>
        <pc:spChg chg="mod">
          <ac:chgData name="Lars Björkman" userId="10049411-c5d5-42b6-93f4-7d56d5eee647" providerId="ADAL" clId="{A16D6E20-6CC4-41FB-9276-F2B5AE6607A4}" dt="2024-06-27T17:11:02.083" v="6448" actId="2711"/>
          <ac:spMkLst>
            <pc:docMk/>
            <pc:sldMk cId="2470898784" sldId="303"/>
            <ac:spMk id="33" creationId="{69574053-092A-E799-8E96-247AEF543EC6}"/>
          </ac:spMkLst>
        </pc:spChg>
        <pc:spChg chg="mod">
          <ac:chgData name="Lars Björkman" userId="10049411-c5d5-42b6-93f4-7d56d5eee647" providerId="ADAL" clId="{A16D6E20-6CC4-41FB-9276-F2B5AE6607A4}" dt="2024-06-27T17:11:02.083" v="6448" actId="2711"/>
          <ac:spMkLst>
            <pc:docMk/>
            <pc:sldMk cId="2470898784" sldId="303"/>
            <ac:spMk id="34" creationId="{3D990220-D9CF-29DF-CF72-4538F2E4B1C5}"/>
          </ac:spMkLst>
        </pc:spChg>
        <pc:spChg chg="mod">
          <ac:chgData name="Lars Björkman" userId="10049411-c5d5-42b6-93f4-7d56d5eee647" providerId="ADAL" clId="{A16D6E20-6CC4-41FB-9276-F2B5AE6607A4}" dt="2024-06-27T17:11:02.083" v="6448" actId="2711"/>
          <ac:spMkLst>
            <pc:docMk/>
            <pc:sldMk cId="2470898784" sldId="303"/>
            <ac:spMk id="35" creationId="{2B07650A-A88D-55FD-8557-A3E1434E2812}"/>
          </ac:spMkLst>
        </pc:spChg>
        <pc:spChg chg="mod">
          <ac:chgData name="Lars Björkman" userId="10049411-c5d5-42b6-93f4-7d56d5eee647" providerId="ADAL" clId="{A16D6E20-6CC4-41FB-9276-F2B5AE6607A4}" dt="2024-06-27T17:11:02.083" v="6448" actId="2711"/>
          <ac:spMkLst>
            <pc:docMk/>
            <pc:sldMk cId="2470898784" sldId="303"/>
            <ac:spMk id="36" creationId="{BD370D05-1355-7E00-FC25-4E730013FEAD}"/>
          </ac:spMkLst>
        </pc:spChg>
        <pc:spChg chg="mod">
          <ac:chgData name="Lars Björkman" userId="10049411-c5d5-42b6-93f4-7d56d5eee647" providerId="ADAL" clId="{A16D6E20-6CC4-41FB-9276-F2B5AE6607A4}" dt="2024-06-27T17:11:02.083" v="6448" actId="2711"/>
          <ac:spMkLst>
            <pc:docMk/>
            <pc:sldMk cId="2470898784" sldId="303"/>
            <ac:spMk id="44" creationId="{7A4F458B-5505-6351-F0EA-A2BD4812A229}"/>
          </ac:spMkLst>
        </pc:spChg>
        <pc:spChg chg="mod">
          <ac:chgData name="Lars Björkman" userId="10049411-c5d5-42b6-93f4-7d56d5eee647" providerId="ADAL" clId="{A16D6E20-6CC4-41FB-9276-F2B5AE6607A4}" dt="2024-06-27T17:11:02.083" v="6448" actId="2711"/>
          <ac:spMkLst>
            <pc:docMk/>
            <pc:sldMk cId="2470898784" sldId="303"/>
            <ac:spMk id="45" creationId="{06E062FA-8A1D-75FE-A991-64962920BBC1}"/>
          </ac:spMkLst>
        </pc:spChg>
        <pc:spChg chg="mod">
          <ac:chgData name="Lars Björkman" userId="10049411-c5d5-42b6-93f4-7d56d5eee647" providerId="ADAL" clId="{A16D6E20-6CC4-41FB-9276-F2B5AE6607A4}" dt="2024-06-27T17:11:14.189" v="6450" actId="207"/>
          <ac:spMkLst>
            <pc:docMk/>
            <pc:sldMk cId="2470898784" sldId="303"/>
            <ac:spMk id="47" creationId="{77E1D652-5076-EBFC-37C1-014DF1320B80}"/>
          </ac:spMkLst>
        </pc:spChg>
        <pc:spChg chg="mod">
          <ac:chgData name="Lars Björkman" userId="10049411-c5d5-42b6-93f4-7d56d5eee647" providerId="ADAL" clId="{A16D6E20-6CC4-41FB-9276-F2B5AE6607A4}" dt="2024-06-27T17:11:02.083" v="6448" actId="2711"/>
          <ac:spMkLst>
            <pc:docMk/>
            <pc:sldMk cId="2470898784" sldId="303"/>
            <ac:spMk id="72" creationId="{090E940D-34E6-4C7C-9315-FA80A8D5AA0B}"/>
          </ac:spMkLst>
        </pc:spChg>
        <pc:spChg chg="mod">
          <ac:chgData name="Lars Björkman" userId="10049411-c5d5-42b6-93f4-7d56d5eee647" providerId="ADAL" clId="{A16D6E20-6CC4-41FB-9276-F2B5AE6607A4}" dt="2024-06-27T17:11:02.083" v="6448" actId="2711"/>
          <ac:spMkLst>
            <pc:docMk/>
            <pc:sldMk cId="2470898784" sldId="303"/>
            <ac:spMk id="73" creationId="{60056853-5012-051A-91EC-6E3478C14AF3}"/>
          </ac:spMkLst>
        </pc:spChg>
        <pc:spChg chg="mod">
          <ac:chgData name="Lars Björkman" userId="10049411-c5d5-42b6-93f4-7d56d5eee647" providerId="ADAL" clId="{A16D6E20-6CC4-41FB-9276-F2B5AE6607A4}" dt="2024-06-27T17:11:02.083" v="6448" actId="2711"/>
          <ac:spMkLst>
            <pc:docMk/>
            <pc:sldMk cId="2470898784" sldId="303"/>
            <ac:spMk id="74" creationId="{06324AD3-FBD4-800F-DF2A-D179EB825CEA}"/>
          </ac:spMkLst>
        </pc:spChg>
        <pc:spChg chg="mod">
          <ac:chgData name="Lars Björkman" userId="10049411-c5d5-42b6-93f4-7d56d5eee647" providerId="ADAL" clId="{A16D6E20-6CC4-41FB-9276-F2B5AE6607A4}" dt="2024-06-27T17:11:02.083" v="6448" actId="2711"/>
          <ac:spMkLst>
            <pc:docMk/>
            <pc:sldMk cId="2470898784" sldId="303"/>
            <ac:spMk id="75" creationId="{C968277B-1BEE-C0E0-7031-D8FD8FA0A5E9}"/>
          </ac:spMkLst>
        </pc:spChg>
        <pc:graphicFrameChg chg="modGraphic">
          <ac:chgData name="Lars Björkman" userId="10049411-c5d5-42b6-93f4-7d56d5eee647" providerId="ADAL" clId="{A16D6E20-6CC4-41FB-9276-F2B5AE6607A4}" dt="2024-06-27T17:10:22.902" v="6441" actId="2711"/>
          <ac:graphicFrameMkLst>
            <pc:docMk/>
            <pc:sldMk cId="2470898784" sldId="303"/>
            <ac:graphicFrameMk id="12" creationId="{00000000-0000-0000-0000-000000000000}"/>
          </ac:graphicFrameMkLst>
        </pc:graphicFrameChg>
        <pc:graphicFrameChg chg="mod modGraphic">
          <ac:chgData name="Lars Björkman" userId="10049411-c5d5-42b6-93f4-7d56d5eee647" providerId="ADAL" clId="{A16D6E20-6CC4-41FB-9276-F2B5AE6607A4}" dt="2024-06-27T17:10:46.241" v="6447" actId="2711"/>
          <ac:graphicFrameMkLst>
            <pc:docMk/>
            <pc:sldMk cId="2470898784" sldId="303"/>
            <ac:graphicFrameMk id="16" creationId="{66556DEF-8D45-457C-95C3-AE0A535ECB3D}"/>
          </ac:graphicFrameMkLst>
        </pc:graphicFrameChg>
      </pc:sldChg>
      <pc:sldChg chg="modSp add mod">
        <pc:chgData name="Lars Björkman" userId="10049411-c5d5-42b6-93f4-7d56d5eee647" providerId="ADAL" clId="{A16D6E20-6CC4-41FB-9276-F2B5AE6607A4}" dt="2024-06-27T17:07:44.808" v="6427" actId="2711"/>
        <pc:sldMkLst>
          <pc:docMk/>
          <pc:sldMk cId="665680301" sldId="308"/>
        </pc:sldMkLst>
        <pc:spChg chg="mod">
          <ac:chgData name="Lars Björkman" userId="10049411-c5d5-42b6-93f4-7d56d5eee647" providerId="ADAL" clId="{A16D6E20-6CC4-41FB-9276-F2B5AE6607A4}" dt="2024-06-27T17:07:44.808" v="6427" actId="2711"/>
          <ac:spMkLst>
            <pc:docMk/>
            <pc:sldMk cId="665680301" sldId="308"/>
            <ac:spMk id="2"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9"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12" creationId="{39378808-5DB5-3D91-68D1-4CE6727A8AAE}"/>
          </ac:spMkLst>
        </pc:spChg>
        <pc:spChg chg="mod">
          <ac:chgData name="Lars Björkman" userId="10049411-c5d5-42b6-93f4-7d56d5eee647" providerId="ADAL" clId="{A16D6E20-6CC4-41FB-9276-F2B5AE6607A4}" dt="2024-06-27T17:07:44.808" v="6427" actId="2711"/>
          <ac:spMkLst>
            <pc:docMk/>
            <pc:sldMk cId="665680301" sldId="308"/>
            <ac:spMk id="3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5"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8" creationId="{00000000-0000-0000-0000-000000000000}"/>
          </ac:spMkLst>
        </pc:spChg>
      </pc:sldChg>
      <pc:sldChg chg="del">
        <pc:chgData name="Lars Björkman" userId="10049411-c5d5-42b6-93f4-7d56d5eee647" providerId="ADAL" clId="{A16D6E20-6CC4-41FB-9276-F2B5AE6607A4}" dt="2024-06-27T16:28:37.379" v="6376" actId="2696"/>
        <pc:sldMkLst>
          <pc:docMk/>
          <pc:sldMk cId="2603323524" sldId="308"/>
        </pc:sldMkLst>
      </pc:sldChg>
      <pc:sldChg chg="addSp delSp modSp mod">
        <pc:chgData name="Lars Björkman" userId="10049411-c5d5-42b6-93f4-7d56d5eee647" providerId="ADAL" clId="{A16D6E20-6CC4-41FB-9276-F2B5AE6607A4}" dt="2024-06-28T07:51:57.295" v="8889" actId="20577"/>
        <pc:sldMkLst>
          <pc:docMk/>
          <pc:sldMk cId="938103167" sldId="309"/>
        </pc:sldMkLst>
        <pc:spChg chg="del">
          <ac:chgData name="Lars Björkman" userId="10049411-c5d5-42b6-93f4-7d56d5eee647" providerId="ADAL" clId="{A16D6E20-6CC4-41FB-9276-F2B5AE6607A4}" dt="2024-06-27T17:52:47.608" v="7081" actId="478"/>
          <ac:spMkLst>
            <pc:docMk/>
            <pc:sldMk cId="938103167" sldId="309"/>
            <ac:spMk id="2" creationId="{76F67A4A-7EF8-C1F0-38C1-84EC3CCAB61E}"/>
          </ac:spMkLst>
        </pc:spChg>
        <pc:spChg chg="add mod">
          <ac:chgData name="Lars Björkman" userId="10049411-c5d5-42b6-93f4-7d56d5eee647" providerId="ADAL" clId="{A16D6E20-6CC4-41FB-9276-F2B5AE6607A4}" dt="2024-06-27T17:58:30.717" v="7128" actId="20577"/>
          <ac:spMkLst>
            <pc:docMk/>
            <pc:sldMk cId="938103167" sldId="309"/>
            <ac:spMk id="3" creationId="{63087C23-0981-BEF0-C661-28716079EC3B}"/>
          </ac:spMkLst>
        </pc:spChg>
        <pc:spChg chg="mod">
          <ac:chgData name="Lars Björkman" userId="10049411-c5d5-42b6-93f4-7d56d5eee647" providerId="ADAL" clId="{A16D6E20-6CC4-41FB-9276-F2B5AE6607A4}" dt="2024-06-28T07:51:57.295" v="8889" actId="20577"/>
          <ac:spMkLst>
            <pc:docMk/>
            <pc:sldMk cId="938103167" sldId="309"/>
            <ac:spMk id="4"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1" creationId="{00000000-0000-0000-0000-000000000000}"/>
          </ac:spMkLst>
        </pc:spChg>
        <pc:spChg chg="del">
          <ac:chgData name="Lars Björkman" userId="10049411-c5d5-42b6-93f4-7d56d5eee647" providerId="ADAL" clId="{A16D6E20-6CC4-41FB-9276-F2B5AE6607A4}" dt="2024-06-27T17:52:43.225" v="7080" actId="478"/>
          <ac:spMkLst>
            <pc:docMk/>
            <pc:sldMk cId="938103167" sldId="309"/>
            <ac:spMk id="12"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3"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21" creationId="{00000000-0000-0000-0000-000000000000}"/>
          </ac:spMkLst>
        </pc:spChg>
      </pc:sldChg>
      <pc:sldChg chg="modSp add mod">
        <pc:chgData name="Lars Björkman" userId="10049411-c5d5-42b6-93f4-7d56d5eee647" providerId="ADAL" clId="{A16D6E20-6CC4-41FB-9276-F2B5AE6607A4}" dt="2024-06-27T17:32:29.058" v="6724" actId="207"/>
        <pc:sldMkLst>
          <pc:docMk/>
          <pc:sldMk cId="1835481362" sldId="312"/>
        </pc:sldMkLst>
        <pc:spChg chg="mod">
          <ac:chgData name="Lars Björkman" userId="10049411-c5d5-42b6-93f4-7d56d5eee647" providerId="ADAL" clId="{A16D6E20-6CC4-41FB-9276-F2B5AE6607A4}" dt="2024-06-27T17:32:19.568" v="6723" actId="2711"/>
          <ac:spMkLst>
            <pc:docMk/>
            <pc:sldMk cId="1835481362" sldId="312"/>
            <ac:spMk id="3" creationId="{00000000-0000-0000-0000-000000000000}"/>
          </ac:spMkLst>
        </pc:spChg>
        <pc:spChg chg="mod">
          <ac:chgData name="Lars Björkman" userId="10049411-c5d5-42b6-93f4-7d56d5eee647" providerId="ADAL" clId="{A16D6E20-6CC4-41FB-9276-F2B5AE6607A4}" dt="2024-06-27T17:32:19.568" v="6723" actId="2711"/>
          <ac:spMkLst>
            <pc:docMk/>
            <pc:sldMk cId="1835481362" sldId="312"/>
            <ac:spMk id="4" creationId="{00000000-0000-0000-0000-000000000000}"/>
          </ac:spMkLst>
        </pc:spChg>
        <pc:spChg chg="mod">
          <ac:chgData name="Lars Björkman" userId="10049411-c5d5-42b6-93f4-7d56d5eee647" providerId="ADAL" clId="{A16D6E20-6CC4-41FB-9276-F2B5AE6607A4}" dt="2024-06-27T17:32:29.058" v="6724" actId="207"/>
          <ac:spMkLst>
            <pc:docMk/>
            <pc:sldMk cId="1835481362" sldId="312"/>
            <ac:spMk id="9" creationId="{00000000-0000-0000-0000-000000000000}"/>
          </ac:spMkLst>
        </pc:spChg>
      </pc:sldChg>
      <pc:sldChg chg="del">
        <pc:chgData name="Lars Björkman" userId="10049411-c5d5-42b6-93f4-7d56d5eee647" providerId="ADAL" clId="{A16D6E20-6CC4-41FB-9276-F2B5AE6607A4}" dt="2024-06-27T17:27:24.188" v="6633" actId="2696"/>
        <pc:sldMkLst>
          <pc:docMk/>
          <pc:sldMk cId="3774495956" sldId="312"/>
        </pc:sldMkLst>
      </pc:sldChg>
      <pc:sldChg chg="del">
        <pc:chgData name="Lars Björkman" userId="10049411-c5d5-42b6-93f4-7d56d5eee647" providerId="ADAL" clId="{A16D6E20-6CC4-41FB-9276-F2B5AE6607A4}" dt="2024-06-25T18:52:57.876" v="105" actId="47"/>
        <pc:sldMkLst>
          <pc:docMk/>
          <pc:sldMk cId="2502283909" sldId="316"/>
        </pc:sldMkLst>
      </pc:sldChg>
      <pc:sldChg chg="addSp delSp modSp mod">
        <pc:chgData name="Lars Björkman" userId="10049411-c5d5-42b6-93f4-7d56d5eee647" providerId="ADAL" clId="{A16D6E20-6CC4-41FB-9276-F2B5AE6607A4}" dt="2024-06-26T18:07:57.036" v="4301" actId="2711"/>
        <pc:sldMkLst>
          <pc:docMk/>
          <pc:sldMk cId="525706207" sldId="318"/>
        </pc:sldMkLst>
        <pc:spChg chg="del">
          <ac:chgData name="Lars Björkman" userId="10049411-c5d5-42b6-93f4-7d56d5eee647" providerId="ADAL" clId="{A16D6E20-6CC4-41FB-9276-F2B5AE6607A4}" dt="2024-06-26T08:10:22.461" v="1855" actId="478"/>
          <ac:spMkLst>
            <pc:docMk/>
            <pc:sldMk cId="525706207" sldId="318"/>
            <ac:spMk id="2" creationId="{00000000-0000-0000-0000-000000000000}"/>
          </ac:spMkLst>
        </pc:spChg>
        <pc:spChg chg="del mod">
          <ac:chgData name="Lars Björkman" userId="10049411-c5d5-42b6-93f4-7d56d5eee647" providerId="ADAL" clId="{A16D6E20-6CC4-41FB-9276-F2B5AE6607A4}" dt="2024-06-26T08:11:42.653" v="1884" actId="478"/>
          <ac:spMkLst>
            <pc:docMk/>
            <pc:sldMk cId="525706207" sldId="318"/>
            <ac:spMk id="3" creationId="{1BA89E26-523C-F7E0-AB28-C03E130E70F3}"/>
          </ac:spMkLst>
        </pc:spChg>
        <pc:spChg chg="add del mod">
          <ac:chgData name="Lars Björkman" userId="10049411-c5d5-42b6-93f4-7d56d5eee647" providerId="ADAL" clId="{A16D6E20-6CC4-41FB-9276-F2B5AE6607A4}" dt="2024-06-26T08:10:44.054" v="1882" actId="478"/>
          <ac:spMkLst>
            <pc:docMk/>
            <pc:sldMk cId="525706207" sldId="318"/>
            <ac:spMk id="5" creationId="{78468A1E-46F1-C884-5018-18752A8DF181}"/>
          </ac:spMkLst>
        </pc:spChg>
        <pc:spChg chg="add mod">
          <ac:chgData name="Lars Björkman" userId="10049411-c5d5-42b6-93f4-7d56d5eee647" providerId="ADAL" clId="{A16D6E20-6CC4-41FB-9276-F2B5AE6607A4}" dt="2024-06-26T08:13:45.296" v="1959" actId="20577"/>
          <ac:spMkLst>
            <pc:docMk/>
            <pc:sldMk cId="525706207" sldId="318"/>
            <ac:spMk id="6" creationId="{DDA2039D-342C-5DB7-B773-BB65A004F901}"/>
          </ac:spMkLst>
        </pc:spChg>
        <pc:spChg chg="del">
          <ac:chgData name="Lars Björkman" userId="10049411-c5d5-42b6-93f4-7d56d5eee647" providerId="ADAL" clId="{A16D6E20-6CC4-41FB-9276-F2B5AE6607A4}" dt="2024-06-26T08:10:25.234" v="1856" actId="478"/>
          <ac:spMkLst>
            <pc:docMk/>
            <pc:sldMk cId="525706207" sldId="318"/>
            <ac:spMk id="7" creationId="{00000000-0000-0000-0000-000000000000}"/>
          </ac:spMkLst>
        </pc:spChg>
        <pc:spChg chg="mod">
          <ac:chgData name="Lars Björkman" userId="10049411-c5d5-42b6-93f4-7d56d5eee647" providerId="ADAL" clId="{A16D6E20-6CC4-41FB-9276-F2B5AE6607A4}" dt="2024-06-26T18:07:57.036" v="4301" actId="2711"/>
          <ac:spMkLst>
            <pc:docMk/>
            <pc:sldMk cId="525706207" sldId="318"/>
            <ac:spMk id="12" creationId="{00000000-0000-0000-0000-000000000000}"/>
          </ac:spMkLst>
        </pc:spChg>
      </pc:sldChg>
      <pc:sldChg chg="modSp add mod ord">
        <pc:chgData name="Lars Björkman" userId="10049411-c5d5-42b6-93f4-7d56d5eee647" providerId="ADAL" clId="{A16D6E20-6CC4-41FB-9276-F2B5AE6607A4}" dt="2024-06-27T15:57:44.668" v="5995" actId="255"/>
        <pc:sldMkLst>
          <pc:docMk/>
          <pc:sldMk cId="1129659682" sldId="323"/>
        </pc:sldMkLst>
        <pc:spChg chg="mod">
          <ac:chgData name="Lars Björkman" userId="10049411-c5d5-42b6-93f4-7d56d5eee647" providerId="ADAL" clId="{A16D6E20-6CC4-41FB-9276-F2B5AE6607A4}" dt="2024-06-27T14:16:02.853" v="5711" actId="207"/>
          <ac:spMkLst>
            <pc:docMk/>
            <pc:sldMk cId="1129659682" sldId="323"/>
            <ac:spMk id="2"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6"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7"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8"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9" creationId="{00000000-0000-0000-0000-000000000000}"/>
          </ac:spMkLst>
        </pc:spChg>
        <pc:spChg chg="mod">
          <ac:chgData name="Lars Björkman" userId="10049411-c5d5-42b6-93f4-7d56d5eee647" providerId="ADAL" clId="{A16D6E20-6CC4-41FB-9276-F2B5AE6607A4}" dt="2024-06-27T15:57:44.668" v="5995" actId="255"/>
          <ac:spMkLst>
            <pc:docMk/>
            <pc:sldMk cId="1129659682" sldId="323"/>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509831075" sldId="323"/>
        </pc:sldMkLst>
      </pc:sldChg>
      <pc:sldChg chg="modSp add mod">
        <pc:chgData name="Lars Björkman" userId="10049411-c5d5-42b6-93f4-7d56d5eee647" providerId="ADAL" clId="{A16D6E20-6CC4-41FB-9276-F2B5AE6607A4}" dt="2024-06-26T18:05:23.593" v="4281" actId="14100"/>
        <pc:sldMkLst>
          <pc:docMk/>
          <pc:sldMk cId="2431715147" sldId="328"/>
        </pc:sldMkLst>
        <pc:spChg chg="mod">
          <ac:chgData name="Lars Björkman" userId="10049411-c5d5-42b6-93f4-7d56d5eee647" providerId="ADAL" clId="{A16D6E20-6CC4-41FB-9276-F2B5AE6607A4}" dt="2024-06-26T17:27:48.160" v="3664" actId="6549"/>
          <ac:spMkLst>
            <pc:docMk/>
            <pc:sldMk cId="2431715147" sldId="328"/>
            <ac:spMk id="4" creationId="{00000000-0000-0000-0000-000000000000}"/>
          </ac:spMkLst>
        </pc:spChg>
        <pc:spChg chg="mod">
          <ac:chgData name="Lars Björkman" userId="10049411-c5d5-42b6-93f4-7d56d5eee647" providerId="ADAL" clId="{A16D6E20-6CC4-41FB-9276-F2B5AE6607A4}" dt="2024-06-26T14:41:34.391" v="3537" actId="207"/>
          <ac:spMkLst>
            <pc:docMk/>
            <pc:sldMk cId="2431715147" sldId="328"/>
            <ac:spMk id="5" creationId="{00000000-0000-0000-0000-000000000000}"/>
          </ac:spMkLst>
        </pc:spChg>
        <pc:spChg chg="mod">
          <ac:chgData name="Lars Björkman" userId="10049411-c5d5-42b6-93f4-7d56d5eee647" providerId="ADAL" clId="{A16D6E20-6CC4-41FB-9276-F2B5AE6607A4}" dt="2024-06-26T14:42:07.724" v="3540" actId="207"/>
          <ac:spMkLst>
            <pc:docMk/>
            <pc:sldMk cId="2431715147" sldId="328"/>
            <ac:spMk id="6" creationId="{00000000-0000-0000-0000-000000000000}"/>
          </ac:spMkLst>
        </pc:spChg>
        <pc:spChg chg="mod">
          <ac:chgData name="Lars Björkman" userId="10049411-c5d5-42b6-93f4-7d56d5eee647" providerId="ADAL" clId="{A16D6E20-6CC4-41FB-9276-F2B5AE6607A4}" dt="2024-06-26T14:42:15.539" v="3541" actId="207"/>
          <ac:spMkLst>
            <pc:docMk/>
            <pc:sldMk cId="2431715147" sldId="328"/>
            <ac:spMk id="7" creationId="{00000000-0000-0000-0000-000000000000}"/>
          </ac:spMkLst>
        </pc:spChg>
        <pc:spChg chg="mod">
          <ac:chgData name="Lars Björkman" userId="10049411-c5d5-42b6-93f4-7d56d5eee647" providerId="ADAL" clId="{A16D6E20-6CC4-41FB-9276-F2B5AE6607A4}" dt="2024-06-26T18:05:23.593" v="4281" actId="14100"/>
          <ac:spMkLst>
            <pc:docMk/>
            <pc:sldMk cId="2431715147" sldId="328"/>
            <ac:spMk id="13" creationId="{00000000-0000-0000-0000-000000000000}"/>
          </ac:spMkLst>
        </pc:spChg>
        <pc:spChg chg="mod">
          <ac:chgData name="Lars Björkman" userId="10049411-c5d5-42b6-93f4-7d56d5eee647" providerId="ADAL" clId="{A16D6E20-6CC4-41FB-9276-F2B5AE6607A4}" dt="2024-06-26T14:41:19.496" v="3535" actId="207"/>
          <ac:spMkLst>
            <pc:docMk/>
            <pc:sldMk cId="2431715147" sldId="328"/>
            <ac:spMk id="14" creationId="{00000000-0000-0000-0000-000000000000}"/>
          </ac:spMkLst>
        </pc:spChg>
        <pc:spChg chg="mod">
          <ac:chgData name="Lars Björkman" userId="10049411-c5d5-42b6-93f4-7d56d5eee647" providerId="ADAL" clId="{A16D6E20-6CC4-41FB-9276-F2B5AE6607A4}" dt="2024-06-26T14:42:48.204" v="3544" actId="207"/>
          <ac:spMkLst>
            <pc:docMk/>
            <pc:sldMk cId="2431715147" sldId="328"/>
            <ac:spMk id="15" creationId="{00000000-0000-0000-0000-000000000000}"/>
          </ac:spMkLst>
        </pc:spChg>
        <pc:spChg chg="mod">
          <ac:chgData name="Lars Björkman" userId="10049411-c5d5-42b6-93f4-7d56d5eee647" providerId="ADAL" clId="{A16D6E20-6CC4-41FB-9276-F2B5AE6607A4}" dt="2024-06-26T14:41:27.158" v="3536" actId="207"/>
          <ac:spMkLst>
            <pc:docMk/>
            <pc:sldMk cId="2431715147" sldId="328"/>
            <ac:spMk id="26" creationId="{00000000-0000-0000-0000-000000000000}"/>
          </ac:spMkLst>
        </pc:spChg>
        <pc:spChg chg="mod">
          <ac:chgData name="Lars Björkman" userId="10049411-c5d5-42b6-93f4-7d56d5eee647" providerId="ADAL" clId="{A16D6E20-6CC4-41FB-9276-F2B5AE6607A4}" dt="2024-06-26T14:41:48.445" v="3538" actId="207"/>
          <ac:spMkLst>
            <pc:docMk/>
            <pc:sldMk cId="2431715147" sldId="328"/>
            <ac:spMk id="27" creationId="{00000000-0000-0000-0000-000000000000}"/>
          </ac:spMkLst>
        </pc:spChg>
        <pc:spChg chg="mod">
          <ac:chgData name="Lars Björkman" userId="10049411-c5d5-42b6-93f4-7d56d5eee647" providerId="ADAL" clId="{A16D6E20-6CC4-41FB-9276-F2B5AE6607A4}" dt="2024-06-26T14:41:54.443" v="3539" actId="207"/>
          <ac:spMkLst>
            <pc:docMk/>
            <pc:sldMk cId="2431715147" sldId="328"/>
            <ac:spMk id="29" creationId="{00000000-0000-0000-0000-000000000000}"/>
          </ac:spMkLst>
        </pc:spChg>
        <pc:cxnChg chg="mod">
          <ac:chgData name="Lars Björkman" userId="10049411-c5d5-42b6-93f4-7d56d5eee647" providerId="ADAL" clId="{A16D6E20-6CC4-41FB-9276-F2B5AE6607A4}" dt="2024-06-26T14:42:39.771" v="3543" actId="208"/>
          <ac:cxnSpMkLst>
            <pc:docMk/>
            <pc:sldMk cId="2431715147" sldId="328"/>
            <ac:cxnSpMk id="10" creationId="{00000000-0000-0000-0000-000000000000}"/>
          </ac:cxnSpMkLst>
        </pc:cxnChg>
        <pc:cxnChg chg="mod">
          <ac:chgData name="Lars Björkman" userId="10049411-c5d5-42b6-93f4-7d56d5eee647" providerId="ADAL" clId="{A16D6E20-6CC4-41FB-9276-F2B5AE6607A4}" dt="2024-06-26T14:42:53.309" v="3545" actId="208"/>
          <ac:cxnSpMkLst>
            <pc:docMk/>
            <pc:sldMk cId="2431715147" sldId="328"/>
            <ac:cxnSpMk id="19" creationId="{00000000-0000-0000-0000-000000000000}"/>
          </ac:cxnSpMkLst>
        </pc:cxnChg>
        <pc:cxnChg chg="mod">
          <ac:chgData name="Lars Björkman" userId="10049411-c5d5-42b6-93f4-7d56d5eee647" providerId="ADAL" clId="{A16D6E20-6CC4-41FB-9276-F2B5AE6607A4}" dt="2024-06-26T14:42:32.863" v="3542" actId="208"/>
          <ac:cxnSpMkLst>
            <pc:docMk/>
            <pc:sldMk cId="2431715147" sldId="328"/>
            <ac:cxnSpMk id="39" creationId="{00000000-0000-0000-0000-000000000000}"/>
          </ac:cxnSpMkLst>
        </pc:cxnChg>
      </pc:sldChg>
      <pc:sldChg chg="del">
        <pc:chgData name="Lars Björkman" userId="10049411-c5d5-42b6-93f4-7d56d5eee647" providerId="ADAL" clId="{A16D6E20-6CC4-41FB-9276-F2B5AE6607A4}" dt="2024-06-26T13:29:29.524" v="1960" actId="2696"/>
        <pc:sldMkLst>
          <pc:docMk/>
          <pc:sldMk cId="2760813984" sldId="328"/>
        </pc:sldMkLst>
      </pc:sldChg>
      <pc:sldChg chg="modSp mod">
        <pc:chgData name="Lars Björkman" userId="10049411-c5d5-42b6-93f4-7d56d5eee647" providerId="ADAL" clId="{A16D6E20-6CC4-41FB-9276-F2B5AE6607A4}" dt="2024-06-27T18:00:00.041" v="7134" actId="207"/>
        <pc:sldMkLst>
          <pc:docMk/>
          <pc:sldMk cId="3834277708" sldId="339"/>
        </pc:sldMkLst>
        <pc:spChg chg="mod">
          <ac:chgData name="Lars Björkman" userId="10049411-c5d5-42b6-93f4-7d56d5eee647" providerId="ADAL" clId="{A16D6E20-6CC4-41FB-9276-F2B5AE6607A4}" dt="2024-06-27T18:00:00.041" v="7134" actId="207"/>
          <ac:spMkLst>
            <pc:docMk/>
            <pc:sldMk cId="3834277708" sldId="339"/>
            <ac:spMk id="221" creationId="{00000000-0000-0000-0000-000000000000}"/>
          </ac:spMkLst>
        </pc:spChg>
      </pc:sldChg>
      <pc:sldChg chg="modSp">
        <pc:chgData name="Lars Björkman" userId="10049411-c5d5-42b6-93f4-7d56d5eee647" providerId="ADAL" clId="{A16D6E20-6CC4-41FB-9276-F2B5AE6607A4}" dt="2024-06-27T18:00:12.598" v="7136" actId="207"/>
        <pc:sldMkLst>
          <pc:docMk/>
          <pc:sldMk cId="2145781027" sldId="340"/>
        </pc:sldMkLst>
        <pc:spChg chg="mod">
          <ac:chgData name="Lars Björkman" userId="10049411-c5d5-42b6-93f4-7d56d5eee647" providerId="ADAL" clId="{A16D6E20-6CC4-41FB-9276-F2B5AE6607A4}" dt="2024-06-27T18:00:12.598" v="7136" actId="207"/>
          <ac:spMkLst>
            <pc:docMk/>
            <pc:sldMk cId="2145781027" sldId="340"/>
            <ac:spMk id="221" creationId="{00000000-0000-0000-0000-000000000000}"/>
          </ac:spMkLst>
        </pc:spChg>
      </pc:sldChg>
      <pc:sldChg chg="del">
        <pc:chgData name="Lars Björkman" userId="10049411-c5d5-42b6-93f4-7d56d5eee647" providerId="ADAL" clId="{A16D6E20-6CC4-41FB-9276-F2B5AE6607A4}" dt="2024-06-25T18:55:55.034" v="111" actId="47"/>
        <pc:sldMkLst>
          <pc:docMk/>
          <pc:sldMk cId="1971822687" sldId="341"/>
        </pc:sldMkLst>
      </pc:sldChg>
      <pc:sldChg chg="modSp mod">
        <pc:chgData name="Lars Björkman" userId="10049411-c5d5-42b6-93f4-7d56d5eee647" providerId="ADAL" clId="{A16D6E20-6CC4-41FB-9276-F2B5AE6607A4}" dt="2024-06-26T18:27:44.310" v="5299" actId="1035"/>
        <pc:sldMkLst>
          <pc:docMk/>
          <pc:sldMk cId="431399816" sldId="342"/>
        </pc:sldMkLst>
        <pc:spChg chg="mod">
          <ac:chgData name="Lars Björkman" userId="10049411-c5d5-42b6-93f4-7d56d5eee647" providerId="ADAL" clId="{A16D6E20-6CC4-41FB-9276-F2B5AE6607A4}" dt="2024-06-26T18:27:38.043" v="5288" actId="113"/>
          <ac:spMkLst>
            <pc:docMk/>
            <pc:sldMk cId="431399816" sldId="342"/>
            <ac:spMk id="5" creationId="{00000000-0000-0000-0000-000000000000}"/>
          </ac:spMkLst>
        </pc:spChg>
        <pc:picChg chg="mod">
          <ac:chgData name="Lars Björkman" userId="10049411-c5d5-42b6-93f4-7d56d5eee647" providerId="ADAL" clId="{A16D6E20-6CC4-41FB-9276-F2B5AE6607A4}" dt="2024-06-26T18:27:44.310" v="5299" actId="1035"/>
          <ac:picMkLst>
            <pc:docMk/>
            <pc:sldMk cId="431399816" sldId="342"/>
            <ac:picMk id="2" creationId="{00000000-0000-0000-0000-000000000000}"/>
          </ac:picMkLst>
        </pc:picChg>
      </pc:sldChg>
      <pc:sldChg chg="modSp add mod">
        <pc:chgData name="Lars Björkman" userId="10049411-c5d5-42b6-93f4-7d56d5eee647" providerId="ADAL" clId="{A16D6E20-6CC4-41FB-9276-F2B5AE6607A4}" dt="2024-06-27T17:14:18.666" v="6481" actId="1036"/>
        <pc:sldMkLst>
          <pc:docMk/>
          <pc:sldMk cId="3586293860" sldId="350"/>
        </pc:sldMkLst>
        <pc:spChg chg="mod">
          <ac:chgData name="Lars Björkman" userId="10049411-c5d5-42b6-93f4-7d56d5eee647" providerId="ADAL" clId="{A16D6E20-6CC4-41FB-9276-F2B5AE6607A4}" dt="2024-06-27T17:13:48.720" v="6470" actId="2711"/>
          <ac:spMkLst>
            <pc:docMk/>
            <pc:sldMk cId="3586293860" sldId="350"/>
            <ac:spMk id="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5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7" creationId="{00000000-0000-0000-0000-000000000000}"/>
          </ac:spMkLst>
        </pc:spChg>
        <pc:spChg chg="mod">
          <ac:chgData name="Lars Björkman" userId="10049411-c5d5-42b6-93f4-7d56d5eee647" providerId="ADAL" clId="{A16D6E20-6CC4-41FB-9276-F2B5AE6607A4}" dt="2024-06-27T17:14:18.666" v="6481" actId="1036"/>
          <ac:spMkLst>
            <pc:docMk/>
            <pc:sldMk cId="3586293860" sldId="350"/>
            <ac:spMk id="10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8" creationId="{00000000-0000-0000-0000-000000000000}"/>
          </ac:spMkLst>
        </pc:spChg>
        <pc:spChg chg="mod">
          <ac:chgData name="Lars Björkman" userId="10049411-c5d5-42b6-93f4-7d56d5eee647" providerId="ADAL" clId="{A16D6E20-6CC4-41FB-9276-F2B5AE6607A4}" dt="2024-06-27T17:14:09.341" v="6473" actId="14100"/>
          <ac:spMkLst>
            <pc:docMk/>
            <pc:sldMk cId="3586293860" sldId="350"/>
            <ac:spMk id="119" creationId="{31FE09A7-6BFE-4700-AC8D-511C41E48173}"/>
          </ac:spMkLst>
        </pc:spChg>
        <pc:spChg chg="mod">
          <ac:chgData name="Lars Björkman" userId="10049411-c5d5-42b6-93f4-7d56d5eee647" providerId="ADAL" clId="{A16D6E20-6CC4-41FB-9276-F2B5AE6607A4}" dt="2024-06-27T17:13:48.720" v="6470" actId="2711"/>
          <ac:spMkLst>
            <pc:docMk/>
            <pc:sldMk cId="3586293860" sldId="350"/>
            <ac:spMk id="1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4"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8"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2" creationId="{00000000-0000-0000-0000-000000000000}"/>
          </ac:spMkLst>
        </pc:spChg>
      </pc:sldChg>
      <pc:sldChg chg="del">
        <pc:chgData name="Lars Björkman" userId="10049411-c5d5-42b6-93f4-7d56d5eee647" providerId="ADAL" clId="{A16D6E20-6CC4-41FB-9276-F2B5AE6607A4}" dt="2024-06-27T16:28:37.379" v="6376" actId="2696"/>
        <pc:sldMkLst>
          <pc:docMk/>
          <pc:sldMk cId="3625148185" sldId="350"/>
        </pc:sldMkLst>
      </pc:sldChg>
      <pc:sldChg chg="modSp add mod">
        <pc:chgData name="Lars Björkman" userId="10049411-c5d5-42b6-93f4-7d56d5eee647" providerId="ADAL" clId="{A16D6E20-6CC4-41FB-9276-F2B5AE6607A4}" dt="2024-06-27T17:15:46.239" v="6533" actId="1037"/>
        <pc:sldMkLst>
          <pc:docMk/>
          <pc:sldMk cId="2198691318" sldId="351"/>
        </pc:sldMkLst>
        <pc:spChg chg="mod">
          <ac:chgData name="Lars Björkman" userId="10049411-c5d5-42b6-93f4-7d56d5eee647" providerId="ADAL" clId="{A16D6E20-6CC4-41FB-9276-F2B5AE6607A4}" dt="2024-06-27T17:15:22.936" v="6512" actId="2711"/>
          <ac:spMkLst>
            <pc:docMk/>
            <pc:sldMk cId="2198691318" sldId="351"/>
            <ac:spMk id="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5" creationId="{00000000-0000-0000-0000-000000000000}"/>
          </ac:spMkLst>
        </pc:spChg>
        <pc:spChg chg="mod">
          <ac:chgData name="Lars Björkman" userId="10049411-c5d5-42b6-93f4-7d56d5eee647" providerId="ADAL" clId="{A16D6E20-6CC4-41FB-9276-F2B5AE6607A4}" dt="2024-06-27T17:15:46.239" v="6533" actId="1037"/>
          <ac:spMkLst>
            <pc:docMk/>
            <pc:sldMk cId="2198691318" sldId="351"/>
            <ac:spMk id="7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5"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8" creationId="{00000000-0000-0000-0000-000000000000}"/>
          </ac:spMkLst>
        </pc:spChg>
      </pc:sldChg>
      <pc:sldChg chg="del">
        <pc:chgData name="Lars Björkman" userId="10049411-c5d5-42b6-93f4-7d56d5eee647" providerId="ADAL" clId="{A16D6E20-6CC4-41FB-9276-F2B5AE6607A4}" dt="2024-06-27T16:28:37.379" v="6376" actId="2696"/>
        <pc:sldMkLst>
          <pc:docMk/>
          <pc:sldMk cId="3011319409" sldId="351"/>
        </pc:sldMkLst>
      </pc:sldChg>
      <pc:sldChg chg="del">
        <pc:chgData name="Lars Björkman" userId="10049411-c5d5-42b6-93f4-7d56d5eee647" providerId="ADAL" clId="{A16D6E20-6CC4-41FB-9276-F2B5AE6607A4}" dt="2024-06-27T16:28:37.379" v="6376" actId="2696"/>
        <pc:sldMkLst>
          <pc:docMk/>
          <pc:sldMk cId="310952270" sldId="352"/>
        </pc:sldMkLst>
      </pc:sldChg>
      <pc:sldChg chg="modSp add mod">
        <pc:chgData name="Lars Björkman" userId="10049411-c5d5-42b6-93f4-7d56d5eee647" providerId="ADAL" clId="{A16D6E20-6CC4-41FB-9276-F2B5AE6607A4}" dt="2024-06-27T17:15:05.412" v="6511" actId="1035"/>
        <pc:sldMkLst>
          <pc:docMk/>
          <pc:sldMk cId="2777302306" sldId="352"/>
        </pc:sldMkLst>
        <pc:spChg chg="mod">
          <ac:chgData name="Lars Björkman" userId="10049411-c5d5-42b6-93f4-7d56d5eee647" providerId="ADAL" clId="{A16D6E20-6CC4-41FB-9276-F2B5AE6607A4}" dt="2024-06-27T17:14:37.922" v="6482" actId="2711"/>
          <ac:spMkLst>
            <pc:docMk/>
            <pc:sldMk cId="2777302306" sldId="352"/>
            <ac:spMk id="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5" creationId="{00000000-0000-0000-0000-000000000000}"/>
          </ac:spMkLst>
        </pc:spChg>
        <pc:spChg chg="mod">
          <ac:chgData name="Lars Björkman" userId="10049411-c5d5-42b6-93f4-7d56d5eee647" providerId="ADAL" clId="{A16D6E20-6CC4-41FB-9276-F2B5AE6607A4}" dt="2024-06-27T17:15:05.412" v="6511" actId="1035"/>
          <ac:spMkLst>
            <pc:docMk/>
            <pc:sldMk cId="2777302306" sldId="352"/>
            <ac:spMk id="9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0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7" creationId="{00000000-0000-0000-0000-000000000000}"/>
          </ac:spMkLst>
        </pc:spChg>
      </pc:sldChg>
      <pc:sldChg chg="modSp add mod">
        <pc:chgData name="Lars Björkman" userId="10049411-c5d5-42b6-93f4-7d56d5eee647" providerId="ADAL" clId="{A16D6E20-6CC4-41FB-9276-F2B5AE6607A4}" dt="2024-06-27T17:16:18.907" v="6536" actId="255"/>
        <pc:sldMkLst>
          <pc:docMk/>
          <pc:sldMk cId="2922272755" sldId="353"/>
        </pc:sldMkLst>
        <pc:spChg chg="mod">
          <ac:chgData name="Lars Björkman" userId="10049411-c5d5-42b6-93f4-7d56d5eee647" providerId="ADAL" clId="{A16D6E20-6CC4-41FB-9276-F2B5AE6607A4}" dt="2024-06-27T17:16:18.907" v="6536" actId="255"/>
          <ac:spMkLst>
            <pc:docMk/>
            <pc:sldMk cId="2922272755" sldId="353"/>
            <ac:spMk id="11"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5"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6"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7"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81" creationId="{00000000-0000-0000-0000-000000000000}"/>
          </ac:spMkLst>
        </pc:spChg>
      </pc:sldChg>
      <pc:sldChg chg="del">
        <pc:chgData name="Lars Björkman" userId="10049411-c5d5-42b6-93f4-7d56d5eee647" providerId="ADAL" clId="{A16D6E20-6CC4-41FB-9276-F2B5AE6607A4}" dt="2024-06-27T16:28:37.379" v="6376" actId="2696"/>
        <pc:sldMkLst>
          <pc:docMk/>
          <pc:sldMk cId="3533133654" sldId="353"/>
        </pc:sldMkLst>
      </pc:sldChg>
      <pc:sldChg chg="modSp add mod">
        <pc:chgData name="Lars Björkman" userId="10049411-c5d5-42b6-93f4-7d56d5eee647" providerId="ADAL" clId="{A16D6E20-6CC4-41FB-9276-F2B5AE6607A4}" dt="2024-06-27T17:17:04.992" v="6548" actId="207"/>
        <pc:sldMkLst>
          <pc:docMk/>
          <pc:sldMk cId="2907067317" sldId="354"/>
        </pc:sldMkLst>
        <pc:spChg chg="mod">
          <ac:chgData name="Lars Björkman" userId="10049411-c5d5-42b6-93f4-7d56d5eee647" providerId="ADAL" clId="{A16D6E20-6CC4-41FB-9276-F2B5AE6607A4}" dt="2024-06-27T17:16:35.332" v="6537" actId="2711"/>
          <ac:spMkLst>
            <pc:docMk/>
            <pc:sldMk cId="2907067317" sldId="354"/>
            <ac:spMk id="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1" creationId="{00000000-0000-0000-0000-000000000000}"/>
          </ac:spMkLst>
        </pc:spChg>
        <pc:spChg chg="mod">
          <ac:chgData name="Lars Björkman" userId="10049411-c5d5-42b6-93f4-7d56d5eee647" providerId="ADAL" clId="{A16D6E20-6CC4-41FB-9276-F2B5AE6607A4}" dt="2024-06-27T17:16:56.800" v="6540" actId="255"/>
          <ac:spMkLst>
            <pc:docMk/>
            <pc:sldMk cId="2907067317" sldId="354"/>
            <ac:spMk id="1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2" creationId="{00000000-0000-0000-0000-000000000000}"/>
          </ac:spMkLst>
        </pc:spChg>
        <pc:spChg chg="mod">
          <ac:chgData name="Lars Björkman" userId="10049411-c5d5-42b6-93f4-7d56d5eee647" providerId="ADAL" clId="{A16D6E20-6CC4-41FB-9276-F2B5AE6607A4}" dt="2024-06-27T17:17:04.992" v="6548" actId="207"/>
          <ac:spMkLst>
            <pc:docMk/>
            <pc:sldMk cId="2907067317" sldId="354"/>
            <ac:spMk id="144" creationId="{00000000-0000-0000-0000-000000000000}"/>
          </ac:spMkLst>
        </pc:spChg>
      </pc:sldChg>
      <pc:sldChg chg="del">
        <pc:chgData name="Lars Björkman" userId="10049411-c5d5-42b6-93f4-7d56d5eee647" providerId="ADAL" clId="{A16D6E20-6CC4-41FB-9276-F2B5AE6607A4}" dt="2024-06-27T16:28:37.379" v="6376" actId="2696"/>
        <pc:sldMkLst>
          <pc:docMk/>
          <pc:sldMk cId="3095195133" sldId="354"/>
        </pc:sldMkLst>
      </pc:sldChg>
      <pc:sldChg chg="modSp add mod">
        <pc:chgData name="Lars Björkman" userId="10049411-c5d5-42b6-93f4-7d56d5eee647" providerId="ADAL" clId="{A16D6E20-6CC4-41FB-9276-F2B5AE6607A4}" dt="2024-06-27T17:17:42" v="6558" actId="1036"/>
        <pc:sldMkLst>
          <pc:docMk/>
          <pc:sldMk cId="3560019045" sldId="355"/>
        </pc:sldMkLst>
        <pc:spChg chg="mod">
          <ac:chgData name="Lars Björkman" userId="10049411-c5d5-42b6-93f4-7d56d5eee647" providerId="ADAL" clId="{A16D6E20-6CC4-41FB-9276-F2B5AE6607A4}" dt="2024-06-27T17:17:19.354" v="6549" actId="2711"/>
          <ac:spMkLst>
            <pc:docMk/>
            <pc:sldMk cId="3560019045" sldId="355"/>
            <ac:spMk id="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5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3" creationId="{00000000-0000-0000-0000-000000000000}"/>
          </ac:spMkLst>
        </pc:spChg>
        <pc:spChg chg="mod">
          <ac:chgData name="Lars Björkman" userId="10049411-c5d5-42b6-93f4-7d56d5eee647" providerId="ADAL" clId="{A16D6E20-6CC4-41FB-9276-F2B5AE6607A4}" dt="2024-06-27T17:17:42" v="6558" actId="1036"/>
          <ac:spMkLst>
            <pc:docMk/>
            <pc:sldMk cId="3560019045" sldId="355"/>
            <ac:spMk id="14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7" creationId="{00000000-0000-0000-0000-000000000000}"/>
          </ac:spMkLst>
        </pc:spChg>
        <pc:spChg chg="mod">
          <ac:chgData name="Lars Björkman" userId="10049411-c5d5-42b6-93f4-7d56d5eee647" providerId="ADAL" clId="{A16D6E20-6CC4-41FB-9276-F2B5AE6607A4}" dt="2024-06-27T17:17:30.934" v="6551" actId="207"/>
          <ac:spMkLst>
            <pc:docMk/>
            <pc:sldMk cId="3560019045" sldId="355"/>
            <ac:spMk id="148" creationId="{247C1AA1-7181-453E-8899-22D4117DBF93}"/>
          </ac:spMkLst>
        </pc:spChg>
      </pc:sldChg>
      <pc:sldChg chg="del">
        <pc:chgData name="Lars Björkman" userId="10049411-c5d5-42b6-93f4-7d56d5eee647" providerId="ADAL" clId="{A16D6E20-6CC4-41FB-9276-F2B5AE6607A4}" dt="2024-06-27T16:28:37.379" v="6376" actId="2696"/>
        <pc:sldMkLst>
          <pc:docMk/>
          <pc:sldMk cId="3594464946" sldId="355"/>
        </pc:sldMkLst>
      </pc:sldChg>
      <pc:sldChg chg="modSp add mod">
        <pc:chgData name="Lars Björkman" userId="10049411-c5d5-42b6-93f4-7d56d5eee647" providerId="ADAL" clId="{A16D6E20-6CC4-41FB-9276-F2B5AE6607A4}" dt="2024-06-27T17:18:16.690" v="6567" actId="1036"/>
        <pc:sldMkLst>
          <pc:docMk/>
          <pc:sldMk cId="2178571382" sldId="356"/>
        </pc:sldMkLst>
        <pc:spChg chg="mod">
          <ac:chgData name="Lars Björkman" userId="10049411-c5d5-42b6-93f4-7d56d5eee647" providerId="ADAL" clId="{A16D6E20-6CC4-41FB-9276-F2B5AE6607A4}" dt="2024-06-27T17:17:55.661" v="6559" actId="2711"/>
          <ac:spMkLst>
            <pc:docMk/>
            <pc:sldMk cId="2178571382" sldId="356"/>
            <ac:spMk id="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5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5" creationId="{00000000-0000-0000-0000-000000000000}"/>
          </ac:spMkLst>
        </pc:spChg>
        <pc:spChg chg="mod">
          <ac:chgData name="Lars Björkman" userId="10049411-c5d5-42b6-93f4-7d56d5eee647" providerId="ADAL" clId="{A16D6E20-6CC4-41FB-9276-F2B5AE6607A4}" dt="2024-06-27T17:18:16.690" v="6567" actId="1036"/>
          <ac:spMkLst>
            <pc:docMk/>
            <pc:sldMk cId="2178571382" sldId="356"/>
            <ac:spMk id="14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9" creationId="{00000000-0000-0000-0000-000000000000}"/>
          </ac:spMkLst>
        </pc:spChg>
        <pc:spChg chg="mod">
          <ac:chgData name="Lars Björkman" userId="10049411-c5d5-42b6-93f4-7d56d5eee647" providerId="ADAL" clId="{A16D6E20-6CC4-41FB-9276-F2B5AE6607A4}" dt="2024-06-27T17:18:07.473" v="6561" actId="255"/>
          <ac:spMkLst>
            <pc:docMk/>
            <pc:sldMk cId="2178571382" sldId="356"/>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2766718036" sldId="356"/>
        </pc:sldMkLst>
      </pc:sldChg>
      <pc:sldChg chg="modSp add mod">
        <pc:chgData name="Lars Björkman" userId="10049411-c5d5-42b6-93f4-7d56d5eee647" providerId="ADAL" clId="{A16D6E20-6CC4-41FB-9276-F2B5AE6607A4}" dt="2024-06-27T17:19:31.901" v="6581" actId="207"/>
        <pc:sldMkLst>
          <pc:docMk/>
          <pc:sldMk cId="3897185718" sldId="357"/>
        </pc:sldMkLst>
        <pc:spChg chg="mod">
          <ac:chgData name="Lars Björkman" userId="10049411-c5d5-42b6-93f4-7d56d5eee647" providerId="ADAL" clId="{A16D6E20-6CC4-41FB-9276-F2B5AE6607A4}" dt="2024-06-27T17:19:21.270" v="6579" actId="2711"/>
          <ac:spMkLst>
            <pc:docMk/>
            <pc:sldMk cId="3897185718" sldId="357"/>
            <ac:spMk id="5" creationId="{D1BA75BC-9D66-4180-9D7C-225B86DDF845}"/>
          </ac:spMkLst>
        </pc:spChg>
        <pc:spChg chg="mod">
          <ac:chgData name="Lars Björkman" userId="10049411-c5d5-42b6-93f4-7d56d5eee647" providerId="ADAL" clId="{A16D6E20-6CC4-41FB-9276-F2B5AE6607A4}" dt="2024-06-27T17:19:21.270" v="6579" actId="2711"/>
          <ac:spMkLst>
            <pc:docMk/>
            <pc:sldMk cId="3897185718" sldId="357"/>
            <ac:spMk id="6" creationId="{4B46123B-AA25-4A7C-9B26-6F377DCBD043}"/>
          </ac:spMkLst>
        </pc:spChg>
        <pc:spChg chg="mod">
          <ac:chgData name="Lars Björkman" userId="10049411-c5d5-42b6-93f4-7d56d5eee647" providerId="ADAL" clId="{A16D6E20-6CC4-41FB-9276-F2B5AE6607A4}" dt="2024-06-27T17:19:31.901" v="6581" actId="207"/>
          <ac:spMkLst>
            <pc:docMk/>
            <pc:sldMk cId="3897185718" sldId="357"/>
            <ac:spMk id="7" creationId="{00000000-0000-0000-0000-000000000000}"/>
          </ac:spMkLst>
        </pc:spChg>
      </pc:sldChg>
      <pc:sldChg chg="del">
        <pc:chgData name="Lars Björkman" userId="10049411-c5d5-42b6-93f4-7d56d5eee647" providerId="ADAL" clId="{A16D6E20-6CC4-41FB-9276-F2B5AE6607A4}" dt="2024-06-27T16:28:37.379" v="6376" actId="2696"/>
        <pc:sldMkLst>
          <pc:docMk/>
          <pc:sldMk cId="4228357101" sldId="357"/>
        </pc:sldMkLst>
      </pc:sldChg>
      <pc:sldChg chg="del">
        <pc:chgData name="Lars Björkman" userId="10049411-c5d5-42b6-93f4-7d56d5eee647" providerId="ADAL" clId="{A16D6E20-6CC4-41FB-9276-F2B5AE6607A4}" dt="2024-06-27T16:28:37.379" v="6376" actId="2696"/>
        <pc:sldMkLst>
          <pc:docMk/>
          <pc:sldMk cId="338017068" sldId="359"/>
        </pc:sldMkLst>
      </pc:sldChg>
      <pc:sldChg chg="modSp add mod">
        <pc:chgData name="Lars Björkman" userId="10049411-c5d5-42b6-93f4-7d56d5eee647" providerId="ADAL" clId="{A16D6E20-6CC4-41FB-9276-F2B5AE6607A4}" dt="2024-06-27T17:12:44.496" v="6459" actId="207"/>
        <pc:sldMkLst>
          <pc:docMk/>
          <pc:sldMk cId="1024136940" sldId="359"/>
        </pc:sldMkLst>
        <pc:spChg chg="mod">
          <ac:chgData name="Lars Björkman" userId="10049411-c5d5-42b6-93f4-7d56d5eee647" providerId="ADAL" clId="{A16D6E20-6CC4-41FB-9276-F2B5AE6607A4}" dt="2024-06-27T17:12:13.760" v="6455" actId="2711"/>
          <ac:spMkLst>
            <pc:docMk/>
            <pc:sldMk cId="1024136940" sldId="359"/>
            <ac:spMk id="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5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5"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6"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4"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8"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2" creationId="{00000000-0000-0000-0000-000000000000}"/>
          </ac:spMkLst>
        </pc:spChg>
      </pc:sldChg>
      <pc:sldChg chg="modSp add mod">
        <pc:chgData name="Lars Björkman" userId="10049411-c5d5-42b6-93f4-7d56d5eee647" providerId="ADAL" clId="{A16D6E20-6CC4-41FB-9276-F2B5AE6607A4}" dt="2024-06-27T17:05:47.302" v="6417" actId="2711"/>
        <pc:sldMkLst>
          <pc:docMk/>
          <pc:sldMk cId="810629999" sldId="361"/>
        </pc:sldMkLst>
        <pc:spChg chg="mod">
          <ac:chgData name="Lars Björkman" userId="10049411-c5d5-42b6-93f4-7d56d5eee647" providerId="ADAL" clId="{A16D6E20-6CC4-41FB-9276-F2B5AE6607A4}" dt="2024-06-27T17:05:47.302" v="6417" actId="2711"/>
          <ac:spMkLst>
            <pc:docMk/>
            <pc:sldMk cId="810629999" sldId="361"/>
            <ac:spMk id="3" creationId="{00000000-0000-0000-0000-000000000000}"/>
          </ac:spMkLst>
        </pc:spChg>
        <pc:spChg chg="mod">
          <ac:chgData name="Lars Björkman" userId="10049411-c5d5-42b6-93f4-7d56d5eee647" providerId="ADAL" clId="{A16D6E20-6CC4-41FB-9276-F2B5AE6607A4}" dt="2024-06-27T17:05:38.709" v="6416" actId="2711"/>
          <ac:spMkLst>
            <pc:docMk/>
            <pc:sldMk cId="810629999" sldId="361"/>
            <ac:spMk id="4" creationId="{00000000-0000-0000-0000-000000000000}"/>
          </ac:spMkLst>
        </pc:spChg>
        <pc:spChg chg="mod">
          <ac:chgData name="Lars Björkman" userId="10049411-c5d5-42b6-93f4-7d56d5eee647" providerId="ADAL" clId="{A16D6E20-6CC4-41FB-9276-F2B5AE6607A4}" dt="2024-06-27T17:05:23.222" v="6415" actId="207"/>
          <ac:spMkLst>
            <pc:docMk/>
            <pc:sldMk cId="810629999" sldId="361"/>
            <ac:spMk id="7" creationId="{EB16CB41-0F7D-8BCD-15F0-85A6230E1D32}"/>
          </ac:spMkLst>
        </pc:spChg>
      </pc:sldChg>
      <pc:sldChg chg="del">
        <pc:chgData name="Lars Björkman" userId="10049411-c5d5-42b6-93f4-7d56d5eee647" providerId="ADAL" clId="{A16D6E20-6CC4-41FB-9276-F2B5AE6607A4}" dt="2024-06-27T16:28:37.379" v="6376" actId="2696"/>
        <pc:sldMkLst>
          <pc:docMk/>
          <pc:sldMk cId="1921074912" sldId="361"/>
        </pc:sldMkLst>
      </pc:sldChg>
      <pc:sldChg chg="modSp add mod">
        <pc:chgData name="Lars Björkman" userId="10049411-c5d5-42b6-93f4-7d56d5eee647" providerId="ADAL" clId="{A16D6E20-6CC4-41FB-9276-F2B5AE6607A4}" dt="2024-06-27T17:11:50.711" v="6454" actId="207"/>
        <pc:sldMkLst>
          <pc:docMk/>
          <pc:sldMk cId="3545114234" sldId="362"/>
        </pc:sldMkLst>
        <pc:spChg chg="mod">
          <ac:chgData name="Lars Björkman" userId="10049411-c5d5-42b6-93f4-7d56d5eee647" providerId="ADAL" clId="{A16D6E20-6CC4-41FB-9276-F2B5AE6607A4}" dt="2024-06-27T17:11:50.711" v="6454" actId="207"/>
          <ac:spMkLst>
            <pc:docMk/>
            <pc:sldMk cId="3545114234" sldId="362"/>
            <ac:spMk id="13" creationId="{00000000-0000-0000-0000-000000000000}"/>
          </ac:spMkLst>
        </pc:spChg>
        <pc:spChg chg="mod">
          <ac:chgData name="Lars Björkman" userId="10049411-c5d5-42b6-93f4-7d56d5eee647" providerId="ADAL" clId="{A16D6E20-6CC4-41FB-9276-F2B5AE6607A4}" dt="2024-06-27T17:11:45.861" v="6453" actId="2711"/>
          <ac:spMkLst>
            <pc:docMk/>
            <pc:sldMk cId="3545114234" sldId="362"/>
            <ac:spMk id="44" creationId="{F3B19BF6-E3D1-84A1-202C-786306077E4D}"/>
          </ac:spMkLst>
        </pc:spChg>
        <pc:spChg chg="mod">
          <ac:chgData name="Lars Björkman" userId="10049411-c5d5-42b6-93f4-7d56d5eee647" providerId="ADAL" clId="{A16D6E20-6CC4-41FB-9276-F2B5AE6607A4}" dt="2024-06-27T17:11:45.861" v="6453" actId="2711"/>
          <ac:spMkLst>
            <pc:docMk/>
            <pc:sldMk cId="3545114234" sldId="362"/>
            <ac:spMk id="45" creationId="{5716E39B-1341-451D-CAC1-51D5BC698292}"/>
          </ac:spMkLst>
        </pc:spChg>
        <pc:spChg chg="mod">
          <ac:chgData name="Lars Björkman" userId="10049411-c5d5-42b6-93f4-7d56d5eee647" providerId="ADAL" clId="{A16D6E20-6CC4-41FB-9276-F2B5AE6607A4}" dt="2024-06-27T17:11:45.861" v="6453" actId="2711"/>
          <ac:spMkLst>
            <pc:docMk/>
            <pc:sldMk cId="3545114234" sldId="362"/>
            <ac:spMk id="47" creationId="{7B071AE1-998B-9627-C92E-E1D7A5FA02FE}"/>
          </ac:spMkLst>
        </pc:spChg>
        <pc:spChg chg="mod">
          <ac:chgData name="Lars Björkman" userId="10049411-c5d5-42b6-93f4-7d56d5eee647" providerId="ADAL" clId="{A16D6E20-6CC4-41FB-9276-F2B5AE6607A4}" dt="2024-06-27T17:11:45.861" v="6453" actId="2711"/>
          <ac:spMkLst>
            <pc:docMk/>
            <pc:sldMk cId="3545114234" sldId="362"/>
            <ac:spMk id="50" creationId="{AA389198-212E-B242-3E4D-3CF01F6CCD43}"/>
          </ac:spMkLst>
        </pc:spChg>
        <pc:spChg chg="mod">
          <ac:chgData name="Lars Björkman" userId="10049411-c5d5-42b6-93f4-7d56d5eee647" providerId="ADAL" clId="{A16D6E20-6CC4-41FB-9276-F2B5AE6607A4}" dt="2024-06-27T17:11:45.861" v="6453" actId="2711"/>
          <ac:spMkLst>
            <pc:docMk/>
            <pc:sldMk cId="3545114234" sldId="362"/>
            <ac:spMk id="51" creationId="{6259C1BA-DB13-1F54-4207-6CA665F65E57}"/>
          </ac:spMkLst>
        </pc:spChg>
        <pc:spChg chg="mod">
          <ac:chgData name="Lars Björkman" userId="10049411-c5d5-42b6-93f4-7d56d5eee647" providerId="ADAL" clId="{A16D6E20-6CC4-41FB-9276-F2B5AE6607A4}" dt="2024-06-27T17:11:45.861" v="6453" actId="2711"/>
          <ac:spMkLst>
            <pc:docMk/>
            <pc:sldMk cId="3545114234" sldId="362"/>
            <ac:spMk id="52" creationId="{9457656C-0DBB-8ECD-736D-9D9A79444F67}"/>
          </ac:spMkLst>
        </pc:spChg>
        <pc:spChg chg="mod">
          <ac:chgData name="Lars Björkman" userId="10049411-c5d5-42b6-93f4-7d56d5eee647" providerId="ADAL" clId="{A16D6E20-6CC4-41FB-9276-F2B5AE6607A4}" dt="2024-06-27T17:11:45.861" v="6453" actId="2711"/>
          <ac:spMkLst>
            <pc:docMk/>
            <pc:sldMk cId="3545114234" sldId="362"/>
            <ac:spMk id="53" creationId="{7B9AFC72-D6F2-0EDE-F2CB-BA332C230D7C}"/>
          </ac:spMkLst>
        </pc:spChg>
        <pc:spChg chg="mod">
          <ac:chgData name="Lars Björkman" userId="10049411-c5d5-42b6-93f4-7d56d5eee647" providerId="ADAL" clId="{A16D6E20-6CC4-41FB-9276-F2B5AE6607A4}" dt="2024-06-27T17:11:45.861" v="6453" actId="2711"/>
          <ac:spMkLst>
            <pc:docMk/>
            <pc:sldMk cId="3545114234" sldId="362"/>
            <ac:spMk id="54" creationId="{8474707A-CA18-C5F8-6E9C-08FC740D2934}"/>
          </ac:spMkLst>
        </pc:spChg>
        <pc:spChg chg="mod">
          <ac:chgData name="Lars Björkman" userId="10049411-c5d5-42b6-93f4-7d56d5eee647" providerId="ADAL" clId="{A16D6E20-6CC4-41FB-9276-F2B5AE6607A4}" dt="2024-06-27T17:11:45.861" v="6453" actId="2711"/>
          <ac:spMkLst>
            <pc:docMk/>
            <pc:sldMk cId="3545114234" sldId="362"/>
            <ac:spMk id="55" creationId="{13AA0F1A-724A-DC92-B399-CF9A0987F9E7}"/>
          </ac:spMkLst>
        </pc:spChg>
        <pc:spChg chg="mod">
          <ac:chgData name="Lars Björkman" userId="10049411-c5d5-42b6-93f4-7d56d5eee647" providerId="ADAL" clId="{A16D6E20-6CC4-41FB-9276-F2B5AE6607A4}" dt="2024-06-27T17:11:45.861" v="6453" actId="2711"/>
          <ac:spMkLst>
            <pc:docMk/>
            <pc:sldMk cId="3545114234" sldId="362"/>
            <ac:spMk id="56" creationId="{BE4329F3-DE90-E46A-D750-BE2892BA164E}"/>
          </ac:spMkLst>
        </pc:spChg>
        <pc:spChg chg="mod">
          <ac:chgData name="Lars Björkman" userId="10049411-c5d5-42b6-93f4-7d56d5eee647" providerId="ADAL" clId="{A16D6E20-6CC4-41FB-9276-F2B5AE6607A4}" dt="2024-06-27T17:11:45.861" v="6453" actId="2711"/>
          <ac:spMkLst>
            <pc:docMk/>
            <pc:sldMk cId="3545114234" sldId="362"/>
            <ac:spMk id="57" creationId="{51E1A23D-03EF-0BBC-6B1A-5825BBE307E9}"/>
          </ac:spMkLst>
        </pc:spChg>
        <pc:spChg chg="mod">
          <ac:chgData name="Lars Björkman" userId="10049411-c5d5-42b6-93f4-7d56d5eee647" providerId="ADAL" clId="{A16D6E20-6CC4-41FB-9276-F2B5AE6607A4}" dt="2024-06-27T17:11:45.861" v="6453" actId="2711"/>
          <ac:spMkLst>
            <pc:docMk/>
            <pc:sldMk cId="3545114234" sldId="362"/>
            <ac:spMk id="58" creationId="{FC20FFD1-D129-92DC-CD89-D091E6AD3241}"/>
          </ac:spMkLst>
        </pc:spChg>
        <pc:spChg chg="mod">
          <ac:chgData name="Lars Björkman" userId="10049411-c5d5-42b6-93f4-7d56d5eee647" providerId="ADAL" clId="{A16D6E20-6CC4-41FB-9276-F2B5AE6607A4}" dt="2024-06-27T17:11:45.861" v="6453" actId="2711"/>
          <ac:spMkLst>
            <pc:docMk/>
            <pc:sldMk cId="3545114234" sldId="362"/>
            <ac:spMk id="59" creationId="{498AB409-51B2-AAB3-3EE2-C8C2D971259E}"/>
          </ac:spMkLst>
        </pc:spChg>
        <pc:spChg chg="mod">
          <ac:chgData name="Lars Björkman" userId="10049411-c5d5-42b6-93f4-7d56d5eee647" providerId="ADAL" clId="{A16D6E20-6CC4-41FB-9276-F2B5AE6607A4}" dt="2024-06-27T17:11:45.861" v="6453" actId="2711"/>
          <ac:spMkLst>
            <pc:docMk/>
            <pc:sldMk cId="3545114234" sldId="362"/>
            <ac:spMk id="60" creationId="{DC81C864-AFD1-ADA4-B44A-C14355948FA0}"/>
          </ac:spMkLst>
        </pc:spChg>
        <pc:spChg chg="mod">
          <ac:chgData name="Lars Björkman" userId="10049411-c5d5-42b6-93f4-7d56d5eee647" providerId="ADAL" clId="{A16D6E20-6CC4-41FB-9276-F2B5AE6607A4}" dt="2024-06-27T17:11:45.861" v="6453" actId="2711"/>
          <ac:spMkLst>
            <pc:docMk/>
            <pc:sldMk cId="3545114234" sldId="362"/>
            <ac:spMk id="61" creationId="{61A60B6C-4C3D-EA92-BAE1-93325706F169}"/>
          </ac:spMkLst>
        </pc:spChg>
        <pc:spChg chg="mod">
          <ac:chgData name="Lars Björkman" userId="10049411-c5d5-42b6-93f4-7d56d5eee647" providerId="ADAL" clId="{A16D6E20-6CC4-41FB-9276-F2B5AE6607A4}" dt="2024-06-27T17:11:45.861" v="6453" actId="2711"/>
          <ac:spMkLst>
            <pc:docMk/>
            <pc:sldMk cId="3545114234" sldId="362"/>
            <ac:spMk id="62" creationId="{467FD74A-F6E8-4B5D-938A-7D41C69C7D39}"/>
          </ac:spMkLst>
        </pc:spChg>
        <pc:spChg chg="mod">
          <ac:chgData name="Lars Björkman" userId="10049411-c5d5-42b6-93f4-7d56d5eee647" providerId="ADAL" clId="{A16D6E20-6CC4-41FB-9276-F2B5AE6607A4}" dt="2024-06-27T17:11:45.861" v="6453" actId="2711"/>
          <ac:spMkLst>
            <pc:docMk/>
            <pc:sldMk cId="3545114234" sldId="362"/>
            <ac:spMk id="63" creationId="{6D375C31-D21A-B444-DD32-CDA83B46D24C}"/>
          </ac:spMkLst>
        </pc:spChg>
        <pc:spChg chg="mod">
          <ac:chgData name="Lars Björkman" userId="10049411-c5d5-42b6-93f4-7d56d5eee647" providerId="ADAL" clId="{A16D6E20-6CC4-41FB-9276-F2B5AE6607A4}" dt="2024-06-27T17:11:45.861" v="6453" actId="2711"/>
          <ac:spMkLst>
            <pc:docMk/>
            <pc:sldMk cId="3545114234" sldId="362"/>
            <ac:spMk id="72" creationId="{98B12C5A-1BFB-21ED-2DA1-8EF6AF8CF4B4}"/>
          </ac:spMkLst>
        </pc:spChg>
        <pc:spChg chg="mod">
          <ac:chgData name="Lars Björkman" userId="10049411-c5d5-42b6-93f4-7d56d5eee647" providerId="ADAL" clId="{A16D6E20-6CC4-41FB-9276-F2B5AE6607A4}" dt="2024-06-27T17:11:45.861" v="6453" actId="2711"/>
          <ac:spMkLst>
            <pc:docMk/>
            <pc:sldMk cId="3545114234" sldId="362"/>
            <ac:spMk id="73" creationId="{43091243-9E90-5BAD-D8C0-C187838D41D7}"/>
          </ac:spMkLst>
        </pc:spChg>
        <pc:spChg chg="mod">
          <ac:chgData name="Lars Björkman" userId="10049411-c5d5-42b6-93f4-7d56d5eee647" providerId="ADAL" clId="{A16D6E20-6CC4-41FB-9276-F2B5AE6607A4}" dt="2024-06-27T17:11:45.861" v="6453" actId="2711"/>
          <ac:spMkLst>
            <pc:docMk/>
            <pc:sldMk cId="3545114234" sldId="362"/>
            <ac:spMk id="74" creationId="{328D24F5-A707-62F6-746E-38A060DC60EF}"/>
          </ac:spMkLst>
        </pc:spChg>
        <pc:spChg chg="mod">
          <ac:chgData name="Lars Björkman" userId="10049411-c5d5-42b6-93f4-7d56d5eee647" providerId="ADAL" clId="{A16D6E20-6CC4-41FB-9276-F2B5AE6607A4}" dt="2024-06-27T17:11:45.861" v="6453" actId="2711"/>
          <ac:spMkLst>
            <pc:docMk/>
            <pc:sldMk cId="3545114234" sldId="362"/>
            <ac:spMk id="75" creationId="{27BFEFF8-FFA1-9AD5-7A12-8B610C754CE6}"/>
          </ac:spMkLst>
        </pc:spChg>
        <pc:graphicFrameChg chg="modGraphic">
          <ac:chgData name="Lars Björkman" userId="10049411-c5d5-42b6-93f4-7d56d5eee647" providerId="ADAL" clId="{A16D6E20-6CC4-41FB-9276-F2B5AE6607A4}" dt="2024-06-27T17:11:37.776" v="6452" actId="2711"/>
          <ac:graphicFrameMkLst>
            <pc:docMk/>
            <pc:sldMk cId="3545114234" sldId="362"/>
            <ac:graphicFrameMk id="12" creationId="{0ECD8AC9-8E68-45E3-9B38-3EA6D3E647F1}"/>
          </ac:graphicFrameMkLst>
        </pc:graphicFrameChg>
        <pc:graphicFrameChg chg="modGraphic">
          <ac:chgData name="Lars Björkman" userId="10049411-c5d5-42b6-93f4-7d56d5eee647" providerId="ADAL" clId="{A16D6E20-6CC4-41FB-9276-F2B5AE6607A4}" dt="2024-06-27T17:11:27.761" v="6451" actId="2711"/>
          <ac:graphicFrameMkLst>
            <pc:docMk/>
            <pc:sldMk cId="3545114234" sldId="362"/>
            <ac:graphicFrameMk id="16"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3823595859" sldId="362"/>
        </pc:sldMkLst>
      </pc:sldChg>
      <pc:sldChg chg="del">
        <pc:chgData name="Lars Björkman" userId="10049411-c5d5-42b6-93f4-7d56d5eee647" providerId="ADAL" clId="{A16D6E20-6CC4-41FB-9276-F2B5AE6607A4}" dt="2024-06-27T16:28:37.379" v="6376" actId="2696"/>
        <pc:sldMkLst>
          <pc:docMk/>
          <pc:sldMk cId="1113561891" sldId="364"/>
        </pc:sldMkLst>
      </pc:sldChg>
      <pc:sldChg chg="modSp add mod">
        <pc:chgData name="Lars Björkman" userId="10049411-c5d5-42b6-93f4-7d56d5eee647" providerId="ADAL" clId="{A16D6E20-6CC4-41FB-9276-F2B5AE6607A4}" dt="2024-06-27T17:10:07.503" v="6440" actId="2711"/>
        <pc:sldMkLst>
          <pc:docMk/>
          <pc:sldMk cId="1277821378" sldId="364"/>
        </pc:sldMkLst>
        <pc:spChg chg="mod">
          <ac:chgData name="Lars Björkman" userId="10049411-c5d5-42b6-93f4-7d56d5eee647" providerId="ADAL" clId="{A16D6E20-6CC4-41FB-9276-F2B5AE6607A4}" dt="2024-06-27T17:08:58.944" v="6434" actId="2711"/>
          <ac:spMkLst>
            <pc:docMk/>
            <pc:sldMk cId="1277821378" sldId="364"/>
            <ac:spMk id="2" creationId="{88E785A7-B459-4535-A1BE-998DCB31593F}"/>
          </ac:spMkLst>
        </pc:spChg>
        <pc:spChg chg="mod">
          <ac:chgData name="Lars Björkman" userId="10049411-c5d5-42b6-93f4-7d56d5eee647" providerId="ADAL" clId="{A16D6E20-6CC4-41FB-9276-F2B5AE6607A4}" dt="2024-06-27T17:08:58.944" v="6434" actId="2711"/>
          <ac:spMkLst>
            <pc:docMk/>
            <pc:sldMk cId="1277821378" sldId="364"/>
            <ac:spMk id="4" creationId="{C3E0154B-ED95-4CCC-BA2F-EBBCB3EBD2B0}"/>
          </ac:spMkLst>
        </pc:spChg>
        <pc:spChg chg="mod">
          <ac:chgData name="Lars Björkman" userId="10049411-c5d5-42b6-93f4-7d56d5eee647" providerId="ADAL" clId="{A16D6E20-6CC4-41FB-9276-F2B5AE6607A4}" dt="2024-06-27T17:08:58.944" v="6434" actId="2711"/>
          <ac:spMkLst>
            <pc:docMk/>
            <pc:sldMk cId="1277821378" sldId="364"/>
            <ac:spMk id="7"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8"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9" creationId="{00000000-0000-0000-0000-000000000000}"/>
          </ac:spMkLst>
        </pc:spChg>
        <pc:spChg chg="mod">
          <ac:chgData name="Lars Björkman" userId="10049411-c5d5-42b6-93f4-7d56d5eee647" providerId="ADAL" clId="{A16D6E20-6CC4-41FB-9276-F2B5AE6607A4}" dt="2024-06-27T17:08:48.263" v="6433" actId="255"/>
          <ac:spMkLst>
            <pc:docMk/>
            <pc:sldMk cId="1277821378" sldId="364"/>
            <ac:spMk id="11" creationId="{FA43DEA3-AB5F-C32E-B0F7-3B0671135AA2}"/>
          </ac:spMkLst>
        </pc:spChg>
        <pc:graphicFrameChg chg="modGraphic">
          <ac:chgData name="Lars Björkman" userId="10049411-c5d5-42b6-93f4-7d56d5eee647" providerId="ADAL" clId="{A16D6E20-6CC4-41FB-9276-F2B5AE6607A4}" dt="2024-06-27T17:10:07.503" v="6440" actId="2711"/>
          <ac:graphicFrameMkLst>
            <pc:docMk/>
            <pc:sldMk cId="1277821378" sldId="364"/>
            <ac:graphicFrameMk id="3" creationId="{00000000-0000-0000-0000-000000000000}"/>
          </ac:graphicFrameMkLst>
        </pc:graphicFrameChg>
      </pc:sldChg>
      <pc:sldChg chg="del">
        <pc:chgData name="Lars Björkman" userId="10049411-c5d5-42b6-93f4-7d56d5eee647" providerId="ADAL" clId="{A16D6E20-6CC4-41FB-9276-F2B5AE6607A4}" dt="2024-06-26T14:04:13.450" v="3215" actId="2696"/>
        <pc:sldMkLst>
          <pc:docMk/>
          <pc:sldMk cId="2553501468" sldId="375"/>
        </pc:sldMkLst>
      </pc:sldChg>
      <pc:sldChg chg="modSp add mod">
        <pc:chgData name="Lars Björkman" userId="10049411-c5d5-42b6-93f4-7d56d5eee647" providerId="ADAL" clId="{A16D6E20-6CC4-41FB-9276-F2B5AE6607A4}" dt="2024-06-27T13:50:15.131" v="5548" actId="14100"/>
        <pc:sldMkLst>
          <pc:docMk/>
          <pc:sldMk cId="3931887374" sldId="375"/>
        </pc:sldMkLst>
        <pc:spChg chg="mod">
          <ac:chgData name="Lars Björkman" userId="10049411-c5d5-42b6-93f4-7d56d5eee647" providerId="ADAL" clId="{A16D6E20-6CC4-41FB-9276-F2B5AE6607A4}" dt="2024-06-27T13:48:52.790" v="5536" actId="207"/>
          <ac:spMkLst>
            <pc:docMk/>
            <pc:sldMk cId="3931887374" sldId="375"/>
            <ac:spMk id="4" creationId="{00000000-0000-0000-0000-000000000000}"/>
          </ac:spMkLst>
        </pc:spChg>
        <pc:spChg chg="mod">
          <ac:chgData name="Lars Björkman" userId="10049411-c5d5-42b6-93f4-7d56d5eee647" providerId="ADAL" clId="{A16D6E20-6CC4-41FB-9276-F2B5AE6607A4}" dt="2024-06-27T13:50:15.131" v="5548" actId="14100"/>
          <ac:spMkLst>
            <pc:docMk/>
            <pc:sldMk cId="3931887374" sldId="375"/>
            <ac:spMk id="5" creationId="{00000000-0000-0000-0000-000000000000}"/>
          </ac:spMkLst>
        </pc:spChg>
        <pc:spChg chg="mod">
          <ac:chgData name="Lars Björkman" userId="10049411-c5d5-42b6-93f4-7d56d5eee647" providerId="ADAL" clId="{A16D6E20-6CC4-41FB-9276-F2B5AE6607A4}" dt="2024-06-27T13:49:05.220" v="5537" actId="207"/>
          <ac:spMkLst>
            <pc:docMk/>
            <pc:sldMk cId="3931887374" sldId="375"/>
            <ac:spMk id="7" creationId="{00000000-0000-0000-0000-000000000000}"/>
          </ac:spMkLst>
        </pc:spChg>
        <pc:spChg chg="mod">
          <ac:chgData name="Lars Björkman" userId="10049411-c5d5-42b6-93f4-7d56d5eee647" providerId="ADAL" clId="{A16D6E20-6CC4-41FB-9276-F2B5AE6607A4}" dt="2024-06-27T13:48:40.149" v="5535" actId="113"/>
          <ac:spMkLst>
            <pc:docMk/>
            <pc:sldMk cId="3931887374" sldId="375"/>
            <ac:spMk id="16" creationId="{9065F37F-F9CC-49FA-CFC4-BA23FF5FB835}"/>
          </ac:spMkLst>
        </pc:spChg>
      </pc:sldChg>
      <pc:sldChg chg="modSp add mod">
        <pc:chgData name="Lars Björkman" userId="10049411-c5d5-42b6-93f4-7d56d5eee647" providerId="ADAL" clId="{A16D6E20-6CC4-41FB-9276-F2B5AE6607A4}" dt="2024-06-27T14:14:09.015" v="5707" actId="207"/>
        <pc:sldMkLst>
          <pc:docMk/>
          <pc:sldMk cId="2452965841" sldId="378"/>
        </pc:sldMkLst>
        <pc:spChg chg="mod">
          <ac:chgData name="Lars Björkman" userId="10049411-c5d5-42b6-93f4-7d56d5eee647" providerId="ADAL" clId="{A16D6E20-6CC4-41FB-9276-F2B5AE6607A4}" dt="2024-06-27T14:12:52.261" v="5700" actId="207"/>
          <ac:spMkLst>
            <pc:docMk/>
            <pc:sldMk cId="2452965841" sldId="378"/>
            <ac:spMk id="6" creationId="{00000000-0000-0000-0000-000000000000}"/>
          </ac:spMkLst>
        </pc:spChg>
        <pc:spChg chg="mod">
          <ac:chgData name="Lars Björkman" userId="10049411-c5d5-42b6-93f4-7d56d5eee647" providerId="ADAL" clId="{A16D6E20-6CC4-41FB-9276-F2B5AE6607A4}" dt="2024-06-27T14:12:29.256" v="5698" actId="207"/>
          <ac:spMkLst>
            <pc:docMk/>
            <pc:sldMk cId="2452965841" sldId="378"/>
            <ac:spMk id="13" creationId="{00000000-0000-0000-0000-000000000000}"/>
          </ac:spMkLst>
        </pc:spChg>
        <pc:spChg chg="mod">
          <ac:chgData name="Lars Björkman" userId="10049411-c5d5-42b6-93f4-7d56d5eee647" providerId="ADAL" clId="{A16D6E20-6CC4-41FB-9276-F2B5AE6607A4}" dt="2024-06-27T14:12:21.507" v="5697" actId="207"/>
          <ac:spMkLst>
            <pc:docMk/>
            <pc:sldMk cId="2452965841" sldId="378"/>
            <ac:spMk id="14" creationId="{00000000-0000-0000-0000-000000000000}"/>
          </ac:spMkLst>
        </pc:spChg>
        <pc:spChg chg="mod">
          <ac:chgData name="Lars Björkman" userId="10049411-c5d5-42b6-93f4-7d56d5eee647" providerId="ADAL" clId="{A16D6E20-6CC4-41FB-9276-F2B5AE6607A4}" dt="2024-06-27T14:09:52.727" v="5695" actId="113"/>
          <ac:spMkLst>
            <pc:docMk/>
            <pc:sldMk cId="2452965841" sldId="378"/>
            <ac:spMk id="15" creationId="{993B7A45-3FB6-9E30-0927-C6D0AA26D584}"/>
          </ac:spMkLst>
        </pc:spChg>
        <pc:spChg chg="mod">
          <ac:chgData name="Lars Björkman" userId="10049411-c5d5-42b6-93f4-7d56d5eee647" providerId="ADAL" clId="{A16D6E20-6CC4-41FB-9276-F2B5AE6607A4}" dt="2024-06-27T14:13:43.704" v="5706" actId="207"/>
          <ac:spMkLst>
            <pc:docMk/>
            <pc:sldMk cId="2452965841" sldId="378"/>
            <ac:spMk id="16"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8"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9" creationId="{00000000-0000-0000-0000-000000000000}"/>
          </ac:spMkLst>
        </pc:spChg>
        <pc:spChg chg="mod">
          <ac:chgData name="Lars Björkman" userId="10049411-c5d5-42b6-93f4-7d56d5eee647" providerId="ADAL" clId="{A16D6E20-6CC4-41FB-9276-F2B5AE6607A4}" dt="2024-06-27T14:13:36.190" v="5705" actId="207"/>
          <ac:spMkLst>
            <pc:docMk/>
            <pc:sldMk cId="2452965841" sldId="378"/>
            <ac:spMk id="21" creationId="{D55252DB-2E5B-40F8-C9FA-26EEEB9D071B}"/>
          </ac:spMkLst>
        </pc:spChg>
        <pc:spChg chg="mod">
          <ac:chgData name="Lars Björkman" userId="10049411-c5d5-42b6-93f4-7d56d5eee647" providerId="ADAL" clId="{A16D6E20-6CC4-41FB-9276-F2B5AE6607A4}" dt="2024-06-27T14:13:27.280" v="5704" actId="207"/>
          <ac:spMkLst>
            <pc:docMk/>
            <pc:sldMk cId="2452965841" sldId="378"/>
            <ac:spMk id="22" creationId="{A49F1D76-8775-F612-004F-64B62A721761}"/>
          </ac:spMkLst>
        </pc:spChg>
        <pc:spChg chg="mod">
          <ac:chgData name="Lars Björkman" userId="10049411-c5d5-42b6-93f4-7d56d5eee647" providerId="ADAL" clId="{A16D6E20-6CC4-41FB-9276-F2B5AE6607A4}" dt="2024-06-27T14:14:09.015" v="5707" actId="207"/>
          <ac:spMkLst>
            <pc:docMk/>
            <pc:sldMk cId="2452965841" sldId="378"/>
            <ac:spMk id="31" creationId="{00000000-0000-0000-0000-000000000000}"/>
          </ac:spMkLst>
        </pc:spChg>
        <pc:grpChg chg="mod">
          <ac:chgData name="Lars Björkman" userId="10049411-c5d5-42b6-93f4-7d56d5eee647" providerId="ADAL" clId="{A16D6E20-6CC4-41FB-9276-F2B5AE6607A4}" dt="2024-06-27T14:12:29.256" v="5698" actId="207"/>
          <ac:grpSpMkLst>
            <pc:docMk/>
            <pc:sldMk cId="2452965841" sldId="378"/>
            <ac:grpSpMk id="2" creationId="{00000000-0000-0000-0000-000000000000}"/>
          </ac:grpSpMkLst>
        </pc:grpChg>
        <pc:grpChg chg="mod">
          <ac:chgData name="Lars Björkman" userId="10049411-c5d5-42b6-93f4-7d56d5eee647" providerId="ADAL" clId="{A16D6E20-6CC4-41FB-9276-F2B5AE6607A4}" dt="2024-06-27T14:12:35.885" v="5699" actId="207"/>
          <ac:grpSpMkLst>
            <pc:docMk/>
            <pc:sldMk cId="2452965841" sldId="378"/>
            <ac:grpSpMk id="3" creationId="{00000000-0000-0000-0000-000000000000}"/>
          </ac:grpSpMkLst>
        </pc:grpChg>
        <pc:grpChg chg="mod">
          <ac:chgData name="Lars Björkman" userId="10049411-c5d5-42b6-93f4-7d56d5eee647" providerId="ADAL" clId="{A16D6E20-6CC4-41FB-9276-F2B5AE6607A4}" dt="2024-06-27T14:13:27.280" v="5704" actId="207"/>
          <ac:grpSpMkLst>
            <pc:docMk/>
            <pc:sldMk cId="2452965841" sldId="378"/>
            <ac:grpSpMk id="20" creationId="{DAB053F4-7E04-6982-8FEF-47D0E2046BC6}"/>
          </ac:grpSpMkLst>
        </pc:grpChg>
      </pc:sldChg>
      <pc:sldChg chg="del">
        <pc:chgData name="Lars Björkman" userId="10049411-c5d5-42b6-93f4-7d56d5eee647" providerId="ADAL" clId="{A16D6E20-6CC4-41FB-9276-F2B5AE6607A4}" dt="2024-06-27T14:08:59.267" v="5691" actId="2696"/>
        <pc:sldMkLst>
          <pc:docMk/>
          <pc:sldMk cId="3243726016" sldId="378"/>
        </pc:sldMkLst>
      </pc:sldChg>
      <pc:sldChg chg="addSp delSp modSp mod ord">
        <pc:chgData name="Lars Björkman" userId="10049411-c5d5-42b6-93f4-7d56d5eee647" providerId="ADAL" clId="{A16D6E20-6CC4-41FB-9276-F2B5AE6607A4}" dt="2024-06-26T18:07:44.996" v="4300" actId="2711"/>
        <pc:sldMkLst>
          <pc:docMk/>
          <pc:sldMk cId="3342512872" sldId="379"/>
        </pc:sldMkLst>
        <pc:spChg chg="mod">
          <ac:chgData name="Lars Björkman" userId="10049411-c5d5-42b6-93f4-7d56d5eee647" providerId="ADAL" clId="{A16D6E20-6CC4-41FB-9276-F2B5AE6607A4}" dt="2024-06-26T18:07:44.996" v="4300" actId="2711"/>
          <ac:spMkLst>
            <pc:docMk/>
            <pc:sldMk cId="3342512872" sldId="379"/>
            <ac:spMk id="2" creationId="{00000000-0000-0000-0000-000000000000}"/>
          </ac:spMkLst>
        </pc:spChg>
        <pc:spChg chg="add del mod">
          <ac:chgData name="Lars Björkman" userId="10049411-c5d5-42b6-93f4-7d56d5eee647" providerId="ADAL" clId="{A16D6E20-6CC4-41FB-9276-F2B5AE6607A4}" dt="2024-06-26T08:01:17.241" v="1604"/>
          <ac:spMkLst>
            <pc:docMk/>
            <pc:sldMk cId="3342512872" sldId="379"/>
            <ac:spMk id="4" creationId="{39D9813A-5540-411C-F505-1190CDA9D045}"/>
          </ac:spMkLst>
        </pc:spChg>
        <pc:spChg chg="add mod">
          <ac:chgData name="Lars Björkman" userId="10049411-c5d5-42b6-93f4-7d56d5eee647" providerId="ADAL" clId="{A16D6E20-6CC4-41FB-9276-F2B5AE6607A4}" dt="2024-06-26T08:05:54.629" v="1712" actId="14100"/>
          <ac:spMkLst>
            <pc:docMk/>
            <pc:sldMk cId="3342512872" sldId="379"/>
            <ac:spMk id="5" creationId="{345F900C-4A9B-B8CB-2EEC-7D85425157B6}"/>
          </ac:spMkLst>
        </pc:spChg>
        <pc:spChg chg="del">
          <ac:chgData name="Lars Björkman" userId="10049411-c5d5-42b6-93f4-7d56d5eee647" providerId="ADAL" clId="{A16D6E20-6CC4-41FB-9276-F2B5AE6607A4}" dt="2024-06-26T08:00:53.080" v="1600" actId="478"/>
          <ac:spMkLst>
            <pc:docMk/>
            <pc:sldMk cId="3342512872" sldId="379"/>
            <ac:spMk id="8" creationId="{00000000-0000-0000-0000-000000000000}"/>
          </ac:spMkLst>
        </pc:spChg>
      </pc:sldChg>
      <pc:sldChg chg="modSp mod">
        <pc:chgData name="Lars Björkman" userId="10049411-c5d5-42b6-93f4-7d56d5eee647" providerId="ADAL" clId="{A16D6E20-6CC4-41FB-9276-F2B5AE6607A4}" dt="2024-06-27T17:48:08.316" v="6915" actId="255"/>
        <pc:sldMkLst>
          <pc:docMk/>
          <pc:sldMk cId="2127513446" sldId="383"/>
        </pc:sldMkLst>
        <pc:spChg chg="mod">
          <ac:chgData name="Lars Björkman" userId="10049411-c5d5-42b6-93f4-7d56d5eee647" providerId="ADAL" clId="{A16D6E20-6CC4-41FB-9276-F2B5AE6607A4}" dt="2024-06-27T17:48:08.316" v="6915" actId="255"/>
          <ac:spMkLst>
            <pc:docMk/>
            <pc:sldMk cId="2127513446" sldId="383"/>
            <ac:spMk id="153" creationId="{0F5F0B75-AED9-24FB-8A58-DE8FE90F4B6F}"/>
          </ac:spMkLst>
        </pc:spChg>
      </pc:sldChg>
      <pc:sldChg chg="del">
        <pc:chgData name="Lars Björkman" userId="10049411-c5d5-42b6-93f4-7d56d5eee647" providerId="ADAL" clId="{A16D6E20-6CC4-41FB-9276-F2B5AE6607A4}" dt="2024-06-25T18:53:35.047" v="107" actId="2696"/>
        <pc:sldMkLst>
          <pc:docMk/>
          <pc:sldMk cId="3288565526" sldId="385"/>
        </pc:sldMkLst>
      </pc:sldChg>
      <pc:sldChg chg="del">
        <pc:chgData name="Lars Björkman" userId="10049411-c5d5-42b6-93f4-7d56d5eee647" providerId="ADAL" clId="{A16D6E20-6CC4-41FB-9276-F2B5AE6607A4}" dt="2024-06-25T18:54:03.330" v="108" actId="2696"/>
        <pc:sldMkLst>
          <pc:docMk/>
          <pc:sldMk cId="654611645" sldId="387"/>
        </pc:sldMkLst>
      </pc:sldChg>
      <pc:sldChg chg="del">
        <pc:chgData name="Lars Björkman" userId="10049411-c5d5-42b6-93f4-7d56d5eee647" providerId="ADAL" clId="{A16D6E20-6CC4-41FB-9276-F2B5AE6607A4}" dt="2024-06-25T18:54:03.330" v="108" actId="2696"/>
        <pc:sldMkLst>
          <pc:docMk/>
          <pc:sldMk cId="509253184" sldId="388"/>
        </pc:sldMkLst>
      </pc:sldChg>
      <pc:sldChg chg="modSp mod">
        <pc:chgData name="Lars Björkman" userId="10049411-c5d5-42b6-93f4-7d56d5eee647" providerId="ADAL" clId="{A16D6E20-6CC4-41FB-9276-F2B5AE6607A4}" dt="2024-06-26T17:26:17.826" v="3546" actId="207"/>
        <pc:sldMkLst>
          <pc:docMk/>
          <pc:sldMk cId="3491625147" sldId="845"/>
        </pc:sldMkLst>
        <pc:spChg chg="mod">
          <ac:chgData name="Lars Björkman" userId="10049411-c5d5-42b6-93f4-7d56d5eee647" providerId="ADAL" clId="{A16D6E20-6CC4-41FB-9276-F2B5AE6607A4}" dt="2024-06-26T17:26:17.826" v="3546" actId="207"/>
          <ac:spMkLst>
            <pc:docMk/>
            <pc:sldMk cId="3491625147" sldId="845"/>
            <ac:spMk id="17" creationId="{5C61B584-9AD0-4AE9-9C43-E50799733D64}"/>
          </ac:spMkLst>
        </pc:spChg>
      </pc:sldChg>
      <pc:sldChg chg="del">
        <pc:chgData name="Lars Björkman" userId="10049411-c5d5-42b6-93f4-7d56d5eee647" providerId="ADAL" clId="{A16D6E20-6CC4-41FB-9276-F2B5AE6607A4}" dt="2024-06-27T16:28:37.379" v="6376" actId="2696"/>
        <pc:sldMkLst>
          <pc:docMk/>
          <pc:sldMk cId="429921180" sldId="1187"/>
        </pc:sldMkLst>
      </pc:sldChg>
      <pc:sldChg chg="modSp add mod">
        <pc:chgData name="Lars Björkman" userId="10049411-c5d5-42b6-93f4-7d56d5eee647" providerId="ADAL" clId="{A16D6E20-6CC4-41FB-9276-F2B5AE6607A4}" dt="2024-06-27T17:13:34.262" v="6469" actId="1036"/>
        <pc:sldMkLst>
          <pc:docMk/>
          <pc:sldMk cId="3080728387" sldId="1187"/>
        </pc:sldMkLst>
        <pc:spChg chg="mod">
          <ac:chgData name="Lars Björkman" userId="10049411-c5d5-42b6-93f4-7d56d5eee647" providerId="ADAL" clId="{A16D6E20-6CC4-41FB-9276-F2B5AE6607A4}" dt="2024-06-27T17:12:58.923" v="6460" actId="2711"/>
          <ac:spMkLst>
            <pc:docMk/>
            <pc:sldMk cId="3080728387" sldId="1187"/>
            <ac:spMk id="2" creationId="{6C2267D5-DCAF-04FF-5659-4C25D86C36E4}"/>
          </ac:spMkLst>
        </pc:spChg>
        <pc:spChg chg="mod">
          <ac:chgData name="Lars Björkman" userId="10049411-c5d5-42b6-93f4-7d56d5eee647" providerId="ADAL" clId="{A16D6E20-6CC4-41FB-9276-F2B5AE6607A4}" dt="2024-06-27T17:12:58.923" v="6460" actId="2711"/>
          <ac:spMkLst>
            <pc:docMk/>
            <pc:sldMk cId="3080728387" sldId="1187"/>
            <ac:spMk id="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5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5"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1"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2"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6"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5" creationId="{00000000-0000-0000-0000-000000000000}"/>
          </ac:spMkLst>
        </pc:spChg>
        <pc:spChg chg="mod">
          <ac:chgData name="Lars Björkman" userId="10049411-c5d5-42b6-93f4-7d56d5eee647" providerId="ADAL" clId="{A16D6E20-6CC4-41FB-9276-F2B5AE6607A4}" dt="2024-06-27T17:13:21.223" v="6463" actId="14100"/>
          <ac:spMkLst>
            <pc:docMk/>
            <pc:sldMk cId="3080728387" sldId="1187"/>
            <ac:spMk id="1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7" creationId="{198D91D9-16F0-4E27-9D96-81FCC2469582}"/>
          </ac:spMkLst>
        </pc:spChg>
        <pc:spChg chg="mod">
          <ac:chgData name="Lars Björkman" userId="10049411-c5d5-42b6-93f4-7d56d5eee647" providerId="ADAL" clId="{A16D6E20-6CC4-41FB-9276-F2B5AE6607A4}" dt="2024-06-27T17:13:34.262" v="6469" actId="1036"/>
          <ac:spMkLst>
            <pc:docMk/>
            <pc:sldMk cId="3080728387" sldId="1187"/>
            <ac:spMk id="11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4"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8"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2" creationId="{00000000-0000-0000-0000-000000000000}"/>
          </ac:spMkLst>
        </pc:spChg>
      </pc:sldChg>
      <pc:sldChg chg="addSp delSp modSp mod ord">
        <pc:chgData name="Lars Björkman" userId="10049411-c5d5-42b6-93f4-7d56d5eee647" providerId="ADAL" clId="{A16D6E20-6CC4-41FB-9276-F2B5AE6607A4}" dt="2024-06-26T18:07:34.623" v="4299" actId="2711"/>
        <pc:sldMkLst>
          <pc:docMk/>
          <pc:sldMk cId="1727915554" sldId="1190"/>
        </pc:sldMkLst>
        <pc:spChg chg="mod">
          <ac:chgData name="Lars Björkman" userId="10049411-c5d5-42b6-93f4-7d56d5eee647" providerId="ADAL" clId="{A16D6E20-6CC4-41FB-9276-F2B5AE6607A4}" dt="2024-06-26T18:07:23.391" v="4298" actId="2711"/>
          <ac:spMkLst>
            <pc:docMk/>
            <pc:sldMk cId="1727915554" sldId="1190"/>
            <ac:spMk id="2" creationId="{3C33D981-8FAB-47EF-9496-E35DFAEBF674}"/>
          </ac:spMkLst>
        </pc:spChg>
        <pc:spChg chg="mod">
          <ac:chgData name="Lars Björkman" userId="10049411-c5d5-42b6-93f4-7d56d5eee647" providerId="ADAL" clId="{A16D6E20-6CC4-41FB-9276-F2B5AE6607A4}" dt="2024-06-26T18:07:34.623" v="4299" actId="2711"/>
          <ac:spMkLst>
            <pc:docMk/>
            <pc:sldMk cId="1727915554" sldId="1190"/>
            <ac:spMk id="3" creationId="{AD92C036-7208-472F-8D34-2B79B6213E07}"/>
          </ac:spMkLst>
        </pc:spChg>
        <pc:spChg chg="mod topLvl">
          <ac:chgData name="Lars Björkman" userId="10049411-c5d5-42b6-93f4-7d56d5eee647" providerId="ADAL" clId="{A16D6E20-6CC4-41FB-9276-F2B5AE6607A4}" dt="2024-06-26T13:45:20.923" v="2236" actId="164"/>
          <ac:spMkLst>
            <pc:docMk/>
            <pc:sldMk cId="1727915554" sldId="1190"/>
            <ac:spMk id="6" creationId="{51B034B8-6719-4964-A69D-CFA558F47180}"/>
          </ac:spMkLst>
        </pc:spChg>
        <pc:spChg chg="mod topLvl">
          <ac:chgData name="Lars Björkman" userId="10049411-c5d5-42b6-93f4-7d56d5eee647" providerId="ADAL" clId="{A16D6E20-6CC4-41FB-9276-F2B5AE6607A4}" dt="2024-06-26T13:45:20.923" v="2236" actId="164"/>
          <ac:spMkLst>
            <pc:docMk/>
            <pc:sldMk cId="1727915554" sldId="1190"/>
            <ac:spMk id="8" creationId="{8CB732F5-6666-401D-8989-9E14921F42F5}"/>
          </ac:spMkLst>
        </pc:spChg>
        <pc:spChg chg="mod topLvl">
          <ac:chgData name="Lars Björkman" userId="10049411-c5d5-42b6-93f4-7d56d5eee647" providerId="ADAL" clId="{A16D6E20-6CC4-41FB-9276-F2B5AE6607A4}" dt="2024-06-26T13:45:20.923" v="2236" actId="164"/>
          <ac:spMkLst>
            <pc:docMk/>
            <pc:sldMk cId="1727915554" sldId="1190"/>
            <ac:spMk id="10" creationId="{45632F86-0111-4CC1-A0B1-96AA669D3C24}"/>
          </ac:spMkLst>
        </pc:spChg>
        <pc:spChg chg="mod topLvl">
          <ac:chgData name="Lars Björkman" userId="10049411-c5d5-42b6-93f4-7d56d5eee647" providerId="ADAL" clId="{A16D6E20-6CC4-41FB-9276-F2B5AE6607A4}" dt="2024-06-26T13:45:20.923" v="2236" actId="164"/>
          <ac:spMkLst>
            <pc:docMk/>
            <pc:sldMk cId="1727915554" sldId="1190"/>
            <ac:spMk id="12" creationId="{9DDF2CBD-0D6F-4E18-803C-E34BC9ED4D35}"/>
          </ac:spMkLst>
        </pc:spChg>
        <pc:grpChg chg="del">
          <ac:chgData name="Lars Björkman" userId="10049411-c5d5-42b6-93f4-7d56d5eee647" providerId="ADAL" clId="{A16D6E20-6CC4-41FB-9276-F2B5AE6607A4}" dt="2024-06-26T13:44:44.576" v="2235" actId="165"/>
          <ac:grpSpMkLst>
            <pc:docMk/>
            <pc:sldMk cId="1727915554" sldId="1190"/>
            <ac:grpSpMk id="4" creationId="{C5024D07-0BEB-47F0-98E4-DE1070282D98}"/>
          </ac:grpSpMkLst>
        </pc:grpChg>
        <pc:grpChg chg="add mod">
          <ac:chgData name="Lars Björkman" userId="10049411-c5d5-42b6-93f4-7d56d5eee647" providerId="ADAL" clId="{A16D6E20-6CC4-41FB-9276-F2B5AE6607A4}" dt="2024-06-26T13:45:20.923" v="2236" actId="164"/>
          <ac:grpSpMkLst>
            <pc:docMk/>
            <pc:sldMk cId="1727915554" sldId="1190"/>
            <ac:grpSpMk id="13" creationId="{C819C64F-4244-A570-1DD6-4CA31304A6F7}"/>
          </ac:grpSpMkLst>
        </pc:grpChg>
        <pc:picChg chg="mod topLvl">
          <ac:chgData name="Lars Björkman" userId="10049411-c5d5-42b6-93f4-7d56d5eee647" providerId="ADAL" clId="{A16D6E20-6CC4-41FB-9276-F2B5AE6607A4}" dt="2024-06-26T13:45:20.923" v="2236" actId="164"/>
          <ac:picMkLst>
            <pc:docMk/>
            <pc:sldMk cId="1727915554" sldId="1190"/>
            <ac:picMk id="5" creationId="{9B6AC298-7CBD-4429-9189-FD957A33AB95}"/>
          </ac:picMkLst>
        </pc:picChg>
        <pc:picChg chg="mod topLvl">
          <ac:chgData name="Lars Björkman" userId="10049411-c5d5-42b6-93f4-7d56d5eee647" providerId="ADAL" clId="{A16D6E20-6CC4-41FB-9276-F2B5AE6607A4}" dt="2024-06-26T13:45:20.923" v="2236" actId="164"/>
          <ac:picMkLst>
            <pc:docMk/>
            <pc:sldMk cId="1727915554" sldId="1190"/>
            <ac:picMk id="7" creationId="{B3275A6C-363B-4D85-9868-A277927CF003}"/>
          </ac:picMkLst>
        </pc:picChg>
        <pc:picChg chg="mod topLvl">
          <ac:chgData name="Lars Björkman" userId="10049411-c5d5-42b6-93f4-7d56d5eee647" providerId="ADAL" clId="{A16D6E20-6CC4-41FB-9276-F2B5AE6607A4}" dt="2024-06-26T13:45:20.923" v="2236" actId="164"/>
          <ac:picMkLst>
            <pc:docMk/>
            <pc:sldMk cId="1727915554" sldId="1190"/>
            <ac:picMk id="9" creationId="{781A3B2A-8241-4F45-AE28-27A115B3FEAD}"/>
          </ac:picMkLst>
        </pc:picChg>
        <pc:picChg chg="mod topLvl">
          <ac:chgData name="Lars Björkman" userId="10049411-c5d5-42b6-93f4-7d56d5eee647" providerId="ADAL" clId="{A16D6E20-6CC4-41FB-9276-F2B5AE6607A4}" dt="2024-06-26T13:45:20.923" v="2236" actId="164"/>
          <ac:picMkLst>
            <pc:docMk/>
            <pc:sldMk cId="1727915554" sldId="1190"/>
            <ac:picMk id="11" creationId="{94E286B9-0C58-493A-8552-8F11BE60D8E7}"/>
          </ac:picMkLst>
        </pc:picChg>
      </pc:sldChg>
      <pc:sldChg chg="modSp mod">
        <pc:chgData name="Lars Björkman" userId="10049411-c5d5-42b6-93f4-7d56d5eee647" providerId="ADAL" clId="{A16D6E20-6CC4-41FB-9276-F2B5AE6607A4}" dt="2024-06-26T18:03:05.640" v="4266" actId="255"/>
        <pc:sldMkLst>
          <pc:docMk/>
          <pc:sldMk cId="3570158317" sldId="1209"/>
        </pc:sldMkLst>
        <pc:spChg chg="mod">
          <ac:chgData name="Lars Björkman" userId="10049411-c5d5-42b6-93f4-7d56d5eee647" providerId="ADAL" clId="{A16D6E20-6CC4-41FB-9276-F2B5AE6607A4}" dt="2024-06-26T18:02:57.281" v="4265" actId="255"/>
          <ac:spMkLst>
            <pc:docMk/>
            <pc:sldMk cId="3570158317" sldId="1209"/>
            <ac:spMk id="2" creationId="{22A11BA7-C7DE-49BC-95D6-45A491F40C9A}"/>
          </ac:spMkLst>
        </pc:spChg>
        <pc:spChg chg="mod">
          <ac:chgData name="Lars Björkman" userId="10049411-c5d5-42b6-93f4-7d56d5eee647" providerId="ADAL" clId="{A16D6E20-6CC4-41FB-9276-F2B5AE6607A4}" dt="2024-06-26T18:03:05.640" v="4266" actId="255"/>
          <ac:spMkLst>
            <pc:docMk/>
            <pc:sldMk cId="3570158317" sldId="1209"/>
            <ac:spMk id="3" creationId="{CDDD188D-35C8-489C-8F54-344404B587A9}"/>
          </ac:spMkLst>
        </pc:spChg>
      </pc:sldChg>
      <pc:sldChg chg="del">
        <pc:chgData name="Lars Björkman" userId="10049411-c5d5-42b6-93f4-7d56d5eee647" providerId="ADAL" clId="{A16D6E20-6CC4-41FB-9276-F2B5AE6607A4}" dt="2024-06-25T18:53:31.313" v="106" actId="2696"/>
        <pc:sldMkLst>
          <pc:docMk/>
          <pc:sldMk cId="2137517428" sldId="1210"/>
        </pc:sldMkLst>
      </pc:sldChg>
      <pc:sldChg chg="del">
        <pc:chgData name="Lars Björkman" userId="10049411-c5d5-42b6-93f4-7d56d5eee647" providerId="ADAL" clId="{A16D6E20-6CC4-41FB-9276-F2B5AE6607A4}" dt="2024-06-27T16:28:37.379" v="6376" actId="2696"/>
        <pc:sldMkLst>
          <pc:docMk/>
          <pc:sldMk cId="3765250669" sldId="1212"/>
        </pc:sldMkLst>
      </pc:sldChg>
      <pc:sldChg chg="modSp add mod ord">
        <pc:chgData name="Lars Björkman" userId="10049411-c5d5-42b6-93f4-7d56d5eee647" providerId="ADAL" clId="{A16D6E20-6CC4-41FB-9276-F2B5AE6607A4}" dt="2024-06-28T07:34:00.200" v="8726" actId="13926"/>
        <pc:sldMkLst>
          <pc:docMk/>
          <pc:sldMk cId="3960982567" sldId="1212"/>
        </pc:sldMkLst>
        <pc:spChg chg="mod">
          <ac:chgData name="Lars Björkman" userId="10049411-c5d5-42b6-93f4-7d56d5eee647" providerId="ADAL" clId="{A16D6E20-6CC4-41FB-9276-F2B5AE6607A4}" dt="2024-06-28T07:34:00.200" v="8726" actId="13926"/>
          <ac:spMkLst>
            <pc:docMk/>
            <pc:sldMk cId="3960982567" sldId="1212"/>
            <ac:spMk id="2" creationId="{FB2267A8-A97B-8719-D166-3AD7047AD3CF}"/>
          </ac:spMkLst>
        </pc:spChg>
        <pc:spChg chg="mod">
          <ac:chgData name="Lars Björkman" userId="10049411-c5d5-42b6-93f4-7d56d5eee647" providerId="ADAL" clId="{A16D6E20-6CC4-41FB-9276-F2B5AE6607A4}" dt="2024-06-27T17:01:37.807" v="6386" actId="207"/>
          <ac:spMkLst>
            <pc:docMk/>
            <pc:sldMk cId="3960982567" sldId="1212"/>
            <ac:spMk id="13" creationId="{C6847812-D62F-5024-E257-0D39062075B0}"/>
          </ac:spMkLst>
        </pc:spChg>
      </pc:sldChg>
      <pc:sldChg chg="modSp add mod">
        <pc:chgData name="Lars Björkman" userId="10049411-c5d5-42b6-93f4-7d56d5eee647" providerId="ADAL" clId="{A16D6E20-6CC4-41FB-9276-F2B5AE6607A4}" dt="2024-06-27T17:31:55.125" v="6722" actId="255"/>
        <pc:sldMkLst>
          <pc:docMk/>
          <pc:sldMk cId="1347251024" sldId="1213"/>
        </pc:sldMkLst>
        <pc:spChg chg="mod">
          <ac:chgData name="Lars Björkman" userId="10049411-c5d5-42b6-93f4-7d56d5eee647" providerId="ADAL" clId="{A16D6E20-6CC4-41FB-9276-F2B5AE6607A4}" dt="2024-06-27T17:31:55.125" v="6722" actId="255"/>
          <ac:spMkLst>
            <pc:docMk/>
            <pc:sldMk cId="1347251024" sldId="1213"/>
            <ac:spMk id="2" creationId="{3C33D981-8FAB-47EF-9496-E35DFAEBF674}"/>
          </ac:spMkLst>
        </pc:spChg>
        <pc:spChg chg="mod">
          <ac:chgData name="Lars Björkman" userId="10049411-c5d5-42b6-93f4-7d56d5eee647" providerId="ADAL" clId="{A16D6E20-6CC4-41FB-9276-F2B5AE6607A4}" dt="2024-06-27T17:31:45.667" v="6721" actId="2711"/>
          <ac:spMkLst>
            <pc:docMk/>
            <pc:sldMk cId="1347251024" sldId="1213"/>
            <ac:spMk id="3" creationId="{E086966E-CF05-DE2F-7EFE-BCA0A1545165}"/>
          </ac:spMkLst>
        </pc:spChg>
        <pc:spChg chg="mod">
          <ac:chgData name="Lars Björkman" userId="10049411-c5d5-42b6-93f4-7d56d5eee647" providerId="ADAL" clId="{A16D6E20-6CC4-41FB-9276-F2B5AE6607A4}" dt="2024-06-27T17:31:45.667" v="6721" actId="2711"/>
          <ac:spMkLst>
            <pc:docMk/>
            <pc:sldMk cId="1347251024" sldId="1213"/>
            <ac:spMk id="6" creationId="{51B034B8-6719-4964-A69D-CFA558F47180}"/>
          </ac:spMkLst>
        </pc:spChg>
        <pc:spChg chg="mod">
          <ac:chgData name="Lars Björkman" userId="10049411-c5d5-42b6-93f4-7d56d5eee647" providerId="ADAL" clId="{A16D6E20-6CC4-41FB-9276-F2B5AE6607A4}" dt="2024-06-27T17:31:45.667" v="6721" actId="2711"/>
          <ac:spMkLst>
            <pc:docMk/>
            <pc:sldMk cId="1347251024" sldId="1213"/>
            <ac:spMk id="8" creationId="{8CB732F5-6666-401D-8989-9E14921F42F5}"/>
          </ac:spMkLst>
        </pc:spChg>
        <pc:spChg chg="mod">
          <ac:chgData name="Lars Björkman" userId="10049411-c5d5-42b6-93f4-7d56d5eee647" providerId="ADAL" clId="{A16D6E20-6CC4-41FB-9276-F2B5AE6607A4}" dt="2024-06-27T17:31:45.667" v="6721" actId="2711"/>
          <ac:spMkLst>
            <pc:docMk/>
            <pc:sldMk cId="1347251024" sldId="1213"/>
            <ac:spMk id="10" creationId="{45632F86-0111-4CC1-A0B1-96AA669D3C24}"/>
          </ac:spMkLst>
        </pc:spChg>
        <pc:spChg chg="mod">
          <ac:chgData name="Lars Björkman" userId="10049411-c5d5-42b6-93f4-7d56d5eee647" providerId="ADAL" clId="{A16D6E20-6CC4-41FB-9276-F2B5AE6607A4}" dt="2024-06-27T17:31:45.667" v="6721" actId="2711"/>
          <ac:spMkLst>
            <pc:docMk/>
            <pc:sldMk cId="1347251024" sldId="1213"/>
            <ac:spMk id="12" creationId="{9DDF2CBD-0D6F-4E18-803C-E34BC9ED4D35}"/>
          </ac:spMkLst>
        </pc:spChg>
        <pc:spChg chg="mod">
          <ac:chgData name="Lars Björkman" userId="10049411-c5d5-42b6-93f4-7d56d5eee647" providerId="ADAL" clId="{A16D6E20-6CC4-41FB-9276-F2B5AE6607A4}" dt="2024-06-27T17:31:45.667" v="6721" actId="2711"/>
          <ac:spMkLst>
            <pc:docMk/>
            <pc:sldMk cId="1347251024" sldId="1213"/>
            <ac:spMk id="13" creationId="{16B8AF1C-337B-FFE2-D97F-4CAF1097FFE5}"/>
          </ac:spMkLst>
        </pc:spChg>
      </pc:sldChg>
      <pc:sldChg chg="del">
        <pc:chgData name="Lars Björkman" userId="10049411-c5d5-42b6-93f4-7d56d5eee647" providerId="ADAL" clId="{A16D6E20-6CC4-41FB-9276-F2B5AE6607A4}" dt="2024-06-27T17:27:24.188" v="6633" actId="2696"/>
        <pc:sldMkLst>
          <pc:docMk/>
          <pc:sldMk cId="1466860376" sldId="1213"/>
        </pc:sldMkLst>
      </pc:sldChg>
      <pc:sldChg chg="delSp modSp mod">
        <pc:chgData name="Lars Björkman" userId="10049411-c5d5-42b6-93f4-7d56d5eee647" providerId="ADAL" clId="{A16D6E20-6CC4-41FB-9276-F2B5AE6607A4}" dt="2024-06-27T18:09:03.076" v="7233" actId="478"/>
        <pc:sldMkLst>
          <pc:docMk/>
          <pc:sldMk cId="3372363050" sldId="1214"/>
        </pc:sldMkLst>
        <pc:spChg chg="del">
          <ac:chgData name="Lars Björkman" userId="10049411-c5d5-42b6-93f4-7d56d5eee647" providerId="ADAL" clId="{A16D6E20-6CC4-41FB-9276-F2B5AE6607A4}" dt="2024-06-27T18:09:03.076" v="7233" actId="478"/>
          <ac:spMkLst>
            <pc:docMk/>
            <pc:sldMk cId="3372363050" sldId="1214"/>
            <ac:spMk id="2" creationId="{0AAE7829-729B-CFE2-4E25-37EE09E2F83A}"/>
          </ac:spMkLst>
        </pc:spChg>
        <pc:spChg chg="mod">
          <ac:chgData name="Lars Björkman" userId="10049411-c5d5-42b6-93f4-7d56d5eee647" providerId="ADAL" clId="{A16D6E20-6CC4-41FB-9276-F2B5AE6607A4}" dt="2024-06-27T18:08:58.673" v="7232" actId="207"/>
          <ac:spMkLst>
            <pc:docMk/>
            <pc:sldMk cId="3372363050" sldId="1214"/>
            <ac:spMk id="3" creationId="{F90ACE1A-3100-5943-EBA1-6365D87AA6BA}"/>
          </ac:spMkLst>
        </pc:spChg>
        <pc:spChg chg="del">
          <ac:chgData name="Lars Björkman" userId="10049411-c5d5-42b6-93f4-7d56d5eee647" providerId="ADAL" clId="{A16D6E20-6CC4-41FB-9276-F2B5AE6607A4}" dt="2024-06-27T18:09:03.076" v="7233" actId="478"/>
          <ac:spMkLst>
            <pc:docMk/>
            <pc:sldMk cId="3372363050" sldId="1214"/>
            <ac:spMk id="13" creationId="{6DBC3C8B-9A30-7441-4A99-DB1FCB6DC5F8}"/>
          </ac:spMkLst>
        </pc:spChg>
      </pc:sldChg>
      <pc:sldChg chg="del">
        <pc:chgData name="Lars Björkman" userId="10049411-c5d5-42b6-93f4-7d56d5eee647" providerId="ADAL" clId="{A16D6E20-6CC4-41FB-9276-F2B5AE6607A4}" dt="2024-06-27T17:27:24.188" v="6633" actId="2696"/>
        <pc:sldMkLst>
          <pc:docMk/>
          <pc:sldMk cId="1082474522" sldId="1215"/>
        </pc:sldMkLst>
      </pc:sldChg>
      <pc:sldChg chg="addSp delSp modSp add mod">
        <pc:chgData name="Lars Björkman" userId="10049411-c5d5-42b6-93f4-7d56d5eee647" providerId="ADAL" clId="{A16D6E20-6CC4-41FB-9276-F2B5AE6607A4}" dt="2024-06-28T07:46:33.295" v="8850"/>
        <pc:sldMkLst>
          <pc:docMk/>
          <pc:sldMk cId="3777239323" sldId="1215"/>
        </pc:sldMkLst>
        <pc:spChg chg="add del mod">
          <ac:chgData name="Lars Björkman" userId="10049411-c5d5-42b6-93f4-7d56d5eee647" providerId="ADAL" clId="{A16D6E20-6CC4-41FB-9276-F2B5AE6607A4}" dt="2024-06-28T07:46:31.484" v="8849" actId="478"/>
          <ac:spMkLst>
            <pc:docMk/>
            <pc:sldMk cId="3777239323" sldId="1215"/>
            <ac:spMk id="2" creationId="{578824EC-692B-FE9D-5A1B-1627CA51CDFD}"/>
          </ac:spMkLst>
        </pc:spChg>
        <pc:spChg chg="add mod">
          <ac:chgData name="Lars Björkman" userId="10049411-c5d5-42b6-93f4-7d56d5eee647" providerId="ADAL" clId="{A16D6E20-6CC4-41FB-9276-F2B5AE6607A4}" dt="2024-06-28T07:46:33.295" v="8850"/>
          <ac:spMkLst>
            <pc:docMk/>
            <pc:sldMk cId="3777239323" sldId="1215"/>
            <ac:spMk id="3" creationId="{6D7F63D2-89CF-FF31-3F0E-31010B01293E}"/>
          </ac:spMkLst>
        </pc:spChg>
        <pc:spChg chg="mod">
          <ac:chgData name="Lars Björkman" userId="10049411-c5d5-42b6-93f4-7d56d5eee647" providerId="ADAL" clId="{A16D6E20-6CC4-41FB-9276-F2B5AE6607A4}" dt="2024-06-27T17:33:24.206" v="6729" actId="2711"/>
          <ac:spMkLst>
            <pc:docMk/>
            <pc:sldMk cId="3777239323" sldId="1215"/>
            <ac:spMk id="8" creationId="{B119E8E2-53C6-4308-9BA4-F09FBE9276E2}"/>
          </ac:spMkLst>
        </pc:spChg>
        <pc:spChg chg="mod">
          <ac:chgData name="Lars Björkman" userId="10049411-c5d5-42b6-93f4-7d56d5eee647" providerId="ADAL" clId="{A16D6E20-6CC4-41FB-9276-F2B5AE6607A4}" dt="2024-06-27T17:33:24.206" v="6729" actId="2711"/>
          <ac:spMkLst>
            <pc:docMk/>
            <pc:sldMk cId="3777239323" sldId="1215"/>
            <ac:spMk id="11" creationId="{E77A915C-C433-815F-4285-6DD209C66B0E}"/>
          </ac:spMkLst>
        </pc:spChg>
        <pc:spChg chg="del mod">
          <ac:chgData name="Lars Björkman" userId="10049411-c5d5-42b6-93f4-7d56d5eee647" providerId="ADAL" clId="{A16D6E20-6CC4-41FB-9276-F2B5AE6607A4}" dt="2024-06-28T07:44:20.989" v="8842" actId="478"/>
          <ac:spMkLst>
            <pc:docMk/>
            <pc:sldMk cId="3777239323" sldId="1215"/>
            <ac:spMk id="14" creationId="{75FE66DA-7B95-CCBF-0FE0-C8D9E1A55F50}"/>
          </ac:spMkLst>
        </pc:spChg>
      </pc:sldChg>
      <pc:sldChg chg="del">
        <pc:chgData name="Lars Björkman" userId="10049411-c5d5-42b6-93f4-7d56d5eee647" providerId="ADAL" clId="{A16D6E20-6CC4-41FB-9276-F2B5AE6607A4}" dt="2024-06-27T16:28:37.379" v="6376" actId="2696"/>
        <pc:sldMkLst>
          <pc:docMk/>
          <pc:sldMk cId="154334716" sldId="1220"/>
        </pc:sldMkLst>
      </pc:sldChg>
      <pc:sldChg chg="modSp add mod">
        <pc:chgData name="Lars Björkman" userId="10049411-c5d5-42b6-93f4-7d56d5eee647" providerId="ADAL" clId="{A16D6E20-6CC4-41FB-9276-F2B5AE6607A4}" dt="2024-06-27T17:19:01.135" v="6578" actId="1036"/>
        <pc:sldMkLst>
          <pc:docMk/>
          <pc:sldMk cId="3683248719" sldId="1220"/>
        </pc:sldMkLst>
        <pc:spChg chg="mod">
          <ac:chgData name="Lars Björkman" userId="10049411-c5d5-42b6-93f4-7d56d5eee647" providerId="ADAL" clId="{A16D6E20-6CC4-41FB-9276-F2B5AE6607A4}" dt="2024-06-27T17:18:30.191" v="6568" actId="2711"/>
          <ac:spMkLst>
            <pc:docMk/>
            <pc:sldMk cId="3683248719" sldId="1220"/>
            <ac:spMk id="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 creationId="{D5922463-4A6C-41C6-A8FB-110201729F3F}"/>
          </ac:spMkLst>
        </pc:spChg>
        <pc:spChg chg="mod">
          <ac:chgData name="Lars Björkman" userId="10049411-c5d5-42b6-93f4-7d56d5eee647" providerId="ADAL" clId="{A16D6E20-6CC4-41FB-9276-F2B5AE6607A4}" dt="2024-06-27T17:18:30.191" v="6568" actId="2711"/>
          <ac:spMkLst>
            <pc:docMk/>
            <pc:sldMk cId="3683248719" sldId="1220"/>
            <ac:spMk id="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 creationId="{76D5A77E-6BE2-4A2C-AE8D-6033ED7EA42C}"/>
          </ac:spMkLst>
        </pc:spChg>
        <pc:spChg chg="mod">
          <ac:chgData name="Lars Björkman" userId="10049411-c5d5-42b6-93f4-7d56d5eee647" providerId="ADAL" clId="{A16D6E20-6CC4-41FB-9276-F2B5AE6607A4}" dt="2024-06-27T17:18:30.191" v="6568" actId="2711"/>
          <ac:spMkLst>
            <pc:docMk/>
            <pc:sldMk cId="3683248719" sldId="1220"/>
            <ac:spMk id="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3" creationId="{00000000-0000-0000-0000-000000000000}"/>
          </ac:spMkLst>
        </pc:spChg>
        <pc:spChg chg="mod">
          <ac:chgData name="Lars Björkman" userId="10049411-c5d5-42b6-93f4-7d56d5eee647" providerId="ADAL" clId="{A16D6E20-6CC4-41FB-9276-F2B5AE6607A4}" dt="2024-06-27T17:19:01.135" v="6578" actId="1036"/>
          <ac:spMkLst>
            <pc:docMk/>
            <pc:sldMk cId="3683248719" sldId="1220"/>
            <ac:spMk id="14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0" creationId="{65400238-31F7-496A-AA8F-454EEA170C65}"/>
          </ac:spMkLst>
        </pc:spChg>
        <pc:spChg chg="mod">
          <ac:chgData name="Lars Björkman" userId="10049411-c5d5-42b6-93f4-7d56d5eee647" providerId="ADAL" clId="{A16D6E20-6CC4-41FB-9276-F2B5AE6607A4}" dt="2024-06-27T17:18:41.565" v="6570" actId="255"/>
          <ac:spMkLst>
            <pc:docMk/>
            <pc:sldMk cId="3683248719" sldId="1220"/>
            <ac:spMk id="151" creationId="{3AEF124C-34BC-4DEF-9055-4380FB97EEB3}"/>
          </ac:spMkLst>
        </pc:spChg>
        <pc:spChg chg="mod">
          <ac:chgData name="Lars Björkman" userId="10049411-c5d5-42b6-93f4-7d56d5eee647" providerId="ADAL" clId="{A16D6E20-6CC4-41FB-9276-F2B5AE6607A4}" dt="2024-06-27T17:18:30.191" v="6568" actId="2711"/>
          <ac:spMkLst>
            <pc:docMk/>
            <pc:sldMk cId="3683248719" sldId="1220"/>
            <ac:spMk id="152" creationId="{DBF1139C-386B-4AEB-95A4-BCA7CC7BB9F6}"/>
          </ac:spMkLst>
        </pc:spChg>
        <pc:spChg chg="mod">
          <ac:chgData name="Lars Björkman" userId="10049411-c5d5-42b6-93f4-7d56d5eee647" providerId="ADAL" clId="{A16D6E20-6CC4-41FB-9276-F2B5AE6607A4}" dt="2024-06-27T17:18:30.191" v="6568" actId="2711"/>
          <ac:spMkLst>
            <pc:docMk/>
            <pc:sldMk cId="3683248719" sldId="1220"/>
            <ac:spMk id="154" creationId="{358FF30B-B9DA-4E88-A834-49BC4B166299}"/>
          </ac:spMkLst>
        </pc:spChg>
      </pc:sldChg>
      <pc:sldChg chg="modSp add mod">
        <pc:chgData name="Lars Björkman" userId="10049411-c5d5-42b6-93f4-7d56d5eee647" providerId="ADAL" clId="{A16D6E20-6CC4-41FB-9276-F2B5AE6607A4}" dt="2024-06-27T17:20:05.253" v="6585" actId="207"/>
        <pc:sldMkLst>
          <pc:docMk/>
          <pc:sldMk cId="2729924607" sldId="1221"/>
        </pc:sldMkLst>
        <pc:spChg chg="mod">
          <ac:chgData name="Lars Björkman" userId="10049411-c5d5-42b6-93f4-7d56d5eee647" providerId="ADAL" clId="{A16D6E20-6CC4-41FB-9276-F2B5AE6607A4}" dt="2024-06-27T17:19:47.640" v="6582" actId="2711"/>
          <ac:spMkLst>
            <pc:docMk/>
            <pc:sldMk cId="2729924607" sldId="1221"/>
            <ac:spMk id="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 creationId="{D5922463-4A6C-41C6-A8FB-110201729F3F}"/>
          </ac:spMkLst>
        </pc:spChg>
        <pc:spChg chg="mod">
          <ac:chgData name="Lars Björkman" userId="10049411-c5d5-42b6-93f4-7d56d5eee647" providerId="ADAL" clId="{A16D6E20-6CC4-41FB-9276-F2B5AE6607A4}" dt="2024-06-27T17:19:47.640" v="6582" actId="2711"/>
          <ac:spMkLst>
            <pc:docMk/>
            <pc:sldMk cId="2729924607" sldId="1221"/>
            <ac:spMk id="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1" creationId="{22119A92-C9BC-4B1E-A206-A7D2CCA2D47B}"/>
          </ac:spMkLst>
        </pc:spChg>
        <pc:spChg chg="mod">
          <ac:chgData name="Lars Björkman" userId="10049411-c5d5-42b6-93f4-7d56d5eee647" providerId="ADAL" clId="{A16D6E20-6CC4-41FB-9276-F2B5AE6607A4}" dt="2024-06-27T17:19:47.640" v="6582" actId="2711"/>
          <ac:spMkLst>
            <pc:docMk/>
            <pc:sldMk cId="2729924607" sldId="1221"/>
            <ac:spMk id="1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3" creationId="{00000000-0000-0000-0000-000000000000}"/>
          </ac:spMkLst>
        </pc:spChg>
        <pc:spChg chg="mod">
          <ac:chgData name="Lars Björkman" userId="10049411-c5d5-42b6-93f4-7d56d5eee647" providerId="ADAL" clId="{A16D6E20-6CC4-41FB-9276-F2B5AE6607A4}" dt="2024-06-27T17:20:00.766" v="6584" actId="207"/>
          <ac:spMkLst>
            <pc:docMk/>
            <pc:sldMk cId="2729924607" sldId="1221"/>
            <ac:spMk id="14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8" creationId="{00000000-0000-0000-0000-000000000000}"/>
          </ac:spMkLst>
        </pc:spChg>
        <pc:spChg chg="mod">
          <ac:chgData name="Lars Björkman" userId="10049411-c5d5-42b6-93f4-7d56d5eee647" providerId="ADAL" clId="{A16D6E20-6CC4-41FB-9276-F2B5AE6607A4}" dt="2024-06-27T17:20:05.253" v="6585" actId="207"/>
          <ac:spMkLst>
            <pc:docMk/>
            <pc:sldMk cId="2729924607" sldId="1221"/>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3899324942" sldId="1221"/>
        </pc:sldMkLst>
      </pc:sldChg>
      <pc:sldChg chg="modSp mod">
        <pc:chgData name="Lars Björkman" userId="10049411-c5d5-42b6-93f4-7d56d5eee647" providerId="ADAL" clId="{A16D6E20-6CC4-41FB-9276-F2B5AE6607A4}" dt="2024-06-27T19:20:42.104" v="7911" actId="1036"/>
        <pc:sldMkLst>
          <pc:docMk/>
          <pc:sldMk cId="3634940597" sldId="1222"/>
        </pc:sldMkLst>
        <pc:spChg chg="mod">
          <ac:chgData name="Lars Björkman" userId="10049411-c5d5-42b6-93f4-7d56d5eee647" providerId="ADAL" clId="{A16D6E20-6CC4-41FB-9276-F2B5AE6607A4}" dt="2024-06-27T19:20:14.905" v="7896" actId="2711"/>
          <ac:spMkLst>
            <pc:docMk/>
            <pc:sldMk cId="3634940597" sldId="1222"/>
            <ac:spMk id="2" creationId="{34C955FC-9A55-4371-BEBB-F84B7442F620}"/>
          </ac:spMkLst>
        </pc:spChg>
        <pc:spChg chg="mod">
          <ac:chgData name="Lars Björkman" userId="10049411-c5d5-42b6-93f4-7d56d5eee647" providerId="ADAL" clId="{A16D6E20-6CC4-41FB-9276-F2B5AE6607A4}" dt="2024-06-27T19:20:37.503" v="7900" actId="113"/>
          <ac:spMkLst>
            <pc:docMk/>
            <pc:sldMk cId="3634940597" sldId="1222"/>
            <ac:spMk id="7" creationId="{23145A43-34B8-4445-8892-ED6877ABD97D}"/>
          </ac:spMkLst>
        </pc:spChg>
        <pc:spChg chg="mod">
          <ac:chgData name="Lars Björkman" userId="10049411-c5d5-42b6-93f4-7d56d5eee647" providerId="ADAL" clId="{A16D6E20-6CC4-41FB-9276-F2B5AE6607A4}" dt="2024-06-27T19:20:14.905" v="7896" actId="2711"/>
          <ac:spMkLst>
            <pc:docMk/>
            <pc:sldMk cId="3634940597" sldId="1222"/>
            <ac:spMk id="8" creationId="{D29A7428-255A-4DDA-AD79-66153410FC28}"/>
          </ac:spMkLst>
        </pc:spChg>
        <pc:graphicFrameChg chg="mod">
          <ac:chgData name="Lars Björkman" userId="10049411-c5d5-42b6-93f4-7d56d5eee647" providerId="ADAL" clId="{A16D6E20-6CC4-41FB-9276-F2B5AE6607A4}" dt="2024-06-27T19:20:42.104" v="7911" actId="1036"/>
          <ac:graphicFrameMkLst>
            <pc:docMk/>
            <pc:sldMk cId="3634940597" sldId="1222"/>
            <ac:graphicFrameMk id="6" creationId="{9EA67859-6503-4D8F-99FC-03CB94876A33}"/>
          </ac:graphicFrameMkLst>
        </pc:graphicFrameChg>
      </pc:sldChg>
      <pc:sldChg chg="del">
        <pc:chgData name="Lars Björkman" userId="10049411-c5d5-42b6-93f4-7d56d5eee647" providerId="ADAL" clId="{A16D6E20-6CC4-41FB-9276-F2B5AE6607A4}" dt="2024-06-25T18:54:03.330" v="108" actId="2696"/>
        <pc:sldMkLst>
          <pc:docMk/>
          <pc:sldMk cId="1052101032" sldId="1223"/>
        </pc:sldMkLst>
      </pc:sldChg>
      <pc:sldChg chg="del">
        <pc:chgData name="Lars Björkman" userId="10049411-c5d5-42b6-93f4-7d56d5eee647" providerId="ADAL" clId="{A16D6E20-6CC4-41FB-9276-F2B5AE6607A4}" dt="2024-06-25T18:54:03.330" v="108" actId="2696"/>
        <pc:sldMkLst>
          <pc:docMk/>
          <pc:sldMk cId="2927776855" sldId="1225"/>
        </pc:sldMkLst>
      </pc:sldChg>
      <pc:sldChg chg="modSp mod">
        <pc:chgData name="Lars Björkman" userId="10049411-c5d5-42b6-93f4-7d56d5eee647" providerId="ADAL" clId="{A16D6E20-6CC4-41FB-9276-F2B5AE6607A4}" dt="2024-06-27T19:20:00.771" v="7895" actId="113"/>
        <pc:sldMkLst>
          <pc:docMk/>
          <pc:sldMk cId="2254819027" sldId="1226"/>
        </pc:sldMkLst>
        <pc:spChg chg="mod">
          <ac:chgData name="Lars Björkman" userId="10049411-c5d5-42b6-93f4-7d56d5eee647" providerId="ADAL" clId="{A16D6E20-6CC4-41FB-9276-F2B5AE6607A4}" dt="2024-06-27T19:19:36.855" v="7891" actId="2711"/>
          <ac:spMkLst>
            <pc:docMk/>
            <pc:sldMk cId="2254819027" sldId="1226"/>
            <ac:spMk id="2" creationId="{FFB2913D-F54B-B025-B54A-3221725C71F3}"/>
          </ac:spMkLst>
        </pc:spChg>
        <pc:spChg chg="mod">
          <ac:chgData name="Lars Björkman" userId="10049411-c5d5-42b6-93f4-7d56d5eee647" providerId="ADAL" clId="{A16D6E20-6CC4-41FB-9276-F2B5AE6607A4}" dt="2024-06-27T19:20:00.771" v="7895" actId="113"/>
          <ac:spMkLst>
            <pc:docMk/>
            <pc:sldMk cId="2254819027" sldId="1226"/>
            <ac:spMk id="7" creationId="{23145A43-34B8-4445-8892-ED6877ABD97D}"/>
          </ac:spMkLst>
        </pc:spChg>
      </pc:sldChg>
      <pc:sldChg chg="modSp mod">
        <pc:chgData name="Lars Björkman" userId="10049411-c5d5-42b6-93f4-7d56d5eee647" providerId="ADAL" clId="{A16D6E20-6CC4-41FB-9276-F2B5AE6607A4}" dt="2024-06-27T19:21:17.013" v="7916" actId="113"/>
        <pc:sldMkLst>
          <pc:docMk/>
          <pc:sldMk cId="962688303" sldId="1227"/>
        </pc:sldMkLst>
        <pc:spChg chg="mod">
          <ac:chgData name="Lars Björkman" userId="10049411-c5d5-42b6-93f4-7d56d5eee647" providerId="ADAL" clId="{A16D6E20-6CC4-41FB-9276-F2B5AE6607A4}" dt="2024-06-27T19:21:17.013" v="7916" actId="113"/>
          <ac:spMkLst>
            <pc:docMk/>
            <pc:sldMk cId="962688303" sldId="1227"/>
            <ac:spMk id="7" creationId="{23145A43-34B8-4445-8892-ED6877ABD97D}"/>
          </ac:spMkLst>
        </pc:spChg>
      </pc:sldChg>
      <pc:sldChg chg="modSp mod">
        <pc:chgData name="Lars Björkman" userId="10049411-c5d5-42b6-93f4-7d56d5eee647" providerId="ADAL" clId="{A16D6E20-6CC4-41FB-9276-F2B5AE6607A4}" dt="2024-06-27T19:22:02.002" v="7922" actId="113"/>
        <pc:sldMkLst>
          <pc:docMk/>
          <pc:sldMk cId="128158980" sldId="1228"/>
        </pc:sldMkLst>
        <pc:spChg chg="mod">
          <ac:chgData name="Lars Björkman" userId="10049411-c5d5-42b6-93f4-7d56d5eee647" providerId="ADAL" clId="{A16D6E20-6CC4-41FB-9276-F2B5AE6607A4}" dt="2024-06-27T19:21:37.974" v="7917" actId="2711"/>
          <ac:spMkLst>
            <pc:docMk/>
            <pc:sldMk cId="128158980" sldId="1228"/>
            <ac:spMk id="2" creationId="{6168E8A4-1062-4C73-9821-64342AD1A6D3}"/>
          </ac:spMkLst>
        </pc:spChg>
        <pc:spChg chg="mod">
          <ac:chgData name="Lars Björkman" userId="10049411-c5d5-42b6-93f4-7d56d5eee647" providerId="ADAL" clId="{A16D6E20-6CC4-41FB-9276-F2B5AE6607A4}" dt="2024-06-27T19:21:37.974" v="7917" actId="2711"/>
          <ac:spMkLst>
            <pc:docMk/>
            <pc:sldMk cId="128158980" sldId="1228"/>
            <ac:spMk id="6" creationId="{C0A8A2C7-0A4F-4120-924D-9AA0B8B53773}"/>
          </ac:spMkLst>
        </pc:spChg>
        <pc:spChg chg="mod">
          <ac:chgData name="Lars Björkman" userId="10049411-c5d5-42b6-93f4-7d56d5eee647" providerId="ADAL" clId="{A16D6E20-6CC4-41FB-9276-F2B5AE6607A4}" dt="2024-06-27T19:22:02.002" v="7922" actId="113"/>
          <ac:spMkLst>
            <pc:docMk/>
            <pc:sldMk cId="128158980" sldId="1228"/>
            <ac:spMk id="7" creationId="{23145A43-34B8-4445-8892-ED6877ABD97D}"/>
          </ac:spMkLst>
        </pc:spChg>
      </pc:sldChg>
      <pc:sldChg chg="modSp mod">
        <pc:chgData name="Lars Björkman" userId="10049411-c5d5-42b6-93f4-7d56d5eee647" providerId="ADAL" clId="{A16D6E20-6CC4-41FB-9276-F2B5AE6607A4}" dt="2024-06-27T19:22:47.942" v="7960" actId="1035"/>
        <pc:sldMkLst>
          <pc:docMk/>
          <pc:sldMk cId="3948146951" sldId="1229"/>
        </pc:sldMkLst>
        <pc:spChg chg="mod">
          <ac:chgData name="Lars Björkman" userId="10049411-c5d5-42b6-93f4-7d56d5eee647" providerId="ADAL" clId="{A16D6E20-6CC4-41FB-9276-F2B5AE6607A4}" dt="2024-06-27T19:22:14.700" v="7923" actId="2711"/>
          <ac:spMkLst>
            <pc:docMk/>
            <pc:sldMk cId="3948146951" sldId="1229"/>
            <ac:spMk id="6" creationId="{19B54078-5C5D-49AD-9C76-F6228619276C}"/>
          </ac:spMkLst>
        </pc:spChg>
        <pc:spChg chg="mod">
          <ac:chgData name="Lars Björkman" userId="10049411-c5d5-42b6-93f4-7d56d5eee647" providerId="ADAL" clId="{A16D6E20-6CC4-41FB-9276-F2B5AE6607A4}" dt="2024-06-27T19:22:35.561" v="7927" actId="113"/>
          <ac:spMkLst>
            <pc:docMk/>
            <pc:sldMk cId="3948146951" sldId="1229"/>
            <ac:spMk id="7" creationId="{23145A43-34B8-4445-8892-ED6877ABD97D}"/>
          </ac:spMkLst>
        </pc:spChg>
        <pc:spChg chg="mod">
          <ac:chgData name="Lars Björkman" userId="10049411-c5d5-42b6-93f4-7d56d5eee647" providerId="ADAL" clId="{A16D6E20-6CC4-41FB-9276-F2B5AE6607A4}" dt="2024-06-27T19:22:14.700" v="7923" actId="2711"/>
          <ac:spMkLst>
            <pc:docMk/>
            <pc:sldMk cId="3948146951" sldId="1229"/>
            <ac:spMk id="8" creationId="{334D5640-9651-48B9-B5B0-9020207A5CA7}"/>
          </ac:spMkLst>
        </pc:spChg>
        <pc:graphicFrameChg chg="mod">
          <ac:chgData name="Lars Björkman" userId="10049411-c5d5-42b6-93f4-7d56d5eee647" providerId="ADAL" clId="{A16D6E20-6CC4-41FB-9276-F2B5AE6607A4}" dt="2024-06-27T19:22:47.942" v="7960" actId="1035"/>
          <ac:graphicFrameMkLst>
            <pc:docMk/>
            <pc:sldMk cId="3948146951" sldId="1229"/>
            <ac:graphicFrameMk id="3" creationId="{C0C052C7-F6A7-4C58-A961-D89A0C453FCB}"/>
          </ac:graphicFrameMkLst>
        </pc:graphicFrameChg>
      </pc:sldChg>
      <pc:sldChg chg="modSp mod">
        <pc:chgData name="Lars Björkman" userId="10049411-c5d5-42b6-93f4-7d56d5eee647" providerId="ADAL" clId="{A16D6E20-6CC4-41FB-9276-F2B5AE6607A4}" dt="2024-06-27T19:23:27.425" v="7965" actId="255"/>
        <pc:sldMkLst>
          <pc:docMk/>
          <pc:sldMk cId="1691570010" sldId="1230"/>
        </pc:sldMkLst>
        <pc:spChg chg="mod">
          <ac:chgData name="Lars Björkman" userId="10049411-c5d5-42b6-93f4-7d56d5eee647" providerId="ADAL" clId="{A16D6E20-6CC4-41FB-9276-F2B5AE6607A4}" dt="2024-06-27T19:23:03.746" v="7961" actId="2711"/>
          <ac:spMkLst>
            <pc:docMk/>
            <pc:sldMk cId="1691570010" sldId="1230"/>
            <ac:spMk id="6" creationId="{353C76FA-BA4C-4BAC-8109-BE66B8C45773}"/>
          </ac:spMkLst>
        </pc:spChg>
        <pc:spChg chg="mod">
          <ac:chgData name="Lars Björkman" userId="10049411-c5d5-42b6-93f4-7d56d5eee647" providerId="ADAL" clId="{A16D6E20-6CC4-41FB-9276-F2B5AE6607A4}" dt="2024-06-27T19:23:27.425" v="7965" actId="255"/>
          <ac:spMkLst>
            <pc:docMk/>
            <pc:sldMk cId="1691570010" sldId="1230"/>
            <ac:spMk id="7" creationId="{23145A43-34B8-4445-8892-ED6877ABD97D}"/>
          </ac:spMkLst>
        </pc:spChg>
        <pc:spChg chg="mod">
          <ac:chgData name="Lars Björkman" userId="10049411-c5d5-42b6-93f4-7d56d5eee647" providerId="ADAL" clId="{A16D6E20-6CC4-41FB-9276-F2B5AE6607A4}" dt="2024-06-27T19:23:03.746" v="7961" actId="2711"/>
          <ac:spMkLst>
            <pc:docMk/>
            <pc:sldMk cId="1691570010" sldId="1230"/>
            <ac:spMk id="8" creationId="{EA332D43-E285-44BC-8DDB-41290A8F3EAB}"/>
          </ac:spMkLst>
        </pc:spChg>
        <pc:graphicFrameChg chg="mod">
          <ac:chgData name="Lars Björkman" userId="10049411-c5d5-42b6-93f4-7d56d5eee647" providerId="ADAL" clId="{A16D6E20-6CC4-41FB-9276-F2B5AE6607A4}" dt="2024-06-27T19:23:03.746" v="7961" actId="2711"/>
          <ac:graphicFrameMkLst>
            <pc:docMk/>
            <pc:sldMk cId="1691570010" sldId="1230"/>
            <ac:graphicFrameMk id="3" creationId="{F96C737E-8259-4884-954D-3AA9C5E6F25B}"/>
          </ac:graphicFrameMkLst>
        </pc:graphicFrameChg>
        <pc:picChg chg="mod">
          <ac:chgData name="Lars Björkman" userId="10049411-c5d5-42b6-93f4-7d56d5eee647" providerId="ADAL" clId="{A16D6E20-6CC4-41FB-9276-F2B5AE6607A4}" dt="2024-06-27T19:23:03.746" v="7961" actId="2711"/>
          <ac:picMkLst>
            <pc:docMk/>
            <pc:sldMk cId="1691570010" sldId="1230"/>
            <ac:picMk id="5" creationId="{5A73B34B-0309-4F1D-8D87-1E8769E73065}"/>
          </ac:picMkLst>
        </pc:picChg>
        <pc:picChg chg="mod">
          <ac:chgData name="Lars Björkman" userId="10049411-c5d5-42b6-93f4-7d56d5eee647" providerId="ADAL" clId="{A16D6E20-6CC4-41FB-9276-F2B5AE6607A4}" dt="2024-06-27T19:23:03.746" v="7961" actId="2711"/>
          <ac:picMkLst>
            <pc:docMk/>
            <pc:sldMk cId="1691570010" sldId="1230"/>
            <ac:picMk id="8193" creationId="{B1A14C04-6054-4470-9A9D-79EDDAB874A6}"/>
          </ac:picMkLst>
        </pc:picChg>
      </pc:sldChg>
      <pc:sldChg chg="modSp mod">
        <pc:chgData name="Lars Björkman" userId="10049411-c5d5-42b6-93f4-7d56d5eee647" providerId="ADAL" clId="{A16D6E20-6CC4-41FB-9276-F2B5AE6607A4}" dt="2024-06-27T19:24:02.792" v="7970" actId="113"/>
        <pc:sldMkLst>
          <pc:docMk/>
          <pc:sldMk cId="941380495" sldId="1231"/>
        </pc:sldMkLst>
        <pc:spChg chg="mod">
          <ac:chgData name="Lars Björkman" userId="10049411-c5d5-42b6-93f4-7d56d5eee647" providerId="ADAL" clId="{A16D6E20-6CC4-41FB-9276-F2B5AE6607A4}" dt="2024-06-27T19:23:43.218" v="7966" actId="2711"/>
          <ac:spMkLst>
            <pc:docMk/>
            <pc:sldMk cId="941380495" sldId="1231"/>
            <ac:spMk id="6" creationId="{192CC878-9F84-4D7A-A5F1-15F8E424EBBF}"/>
          </ac:spMkLst>
        </pc:spChg>
        <pc:spChg chg="mod">
          <ac:chgData name="Lars Björkman" userId="10049411-c5d5-42b6-93f4-7d56d5eee647" providerId="ADAL" clId="{A16D6E20-6CC4-41FB-9276-F2B5AE6607A4}" dt="2024-06-27T19:24:02.792" v="7970" actId="113"/>
          <ac:spMkLst>
            <pc:docMk/>
            <pc:sldMk cId="941380495" sldId="1231"/>
            <ac:spMk id="7" creationId="{23145A43-34B8-4445-8892-ED6877ABD97D}"/>
          </ac:spMkLst>
        </pc:spChg>
      </pc:sldChg>
      <pc:sldChg chg="modSp mod">
        <pc:chgData name="Lars Björkman" userId="10049411-c5d5-42b6-93f4-7d56d5eee647" providerId="ADAL" clId="{A16D6E20-6CC4-41FB-9276-F2B5AE6607A4}" dt="2024-06-27T19:24:39.739" v="7976" actId="255"/>
        <pc:sldMkLst>
          <pc:docMk/>
          <pc:sldMk cId="375860513" sldId="1232"/>
        </pc:sldMkLst>
        <pc:spChg chg="mod">
          <ac:chgData name="Lars Björkman" userId="10049411-c5d5-42b6-93f4-7d56d5eee647" providerId="ADAL" clId="{A16D6E20-6CC4-41FB-9276-F2B5AE6607A4}" dt="2024-06-27T19:24:39.739" v="7976" actId="255"/>
          <ac:spMkLst>
            <pc:docMk/>
            <pc:sldMk cId="375860513" sldId="1232"/>
            <ac:spMk id="7" creationId="{23145A43-34B8-4445-8892-ED6877ABD97D}"/>
          </ac:spMkLst>
        </pc:spChg>
        <pc:spChg chg="mod">
          <ac:chgData name="Lars Björkman" userId="10049411-c5d5-42b6-93f4-7d56d5eee647" providerId="ADAL" clId="{A16D6E20-6CC4-41FB-9276-F2B5AE6607A4}" dt="2024-06-27T19:24:18.340" v="7971" actId="2711"/>
          <ac:spMkLst>
            <pc:docMk/>
            <pc:sldMk cId="375860513" sldId="1232"/>
            <ac:spMk id="8" creationId="{A37620F5-98D7-47FC-A601-47C1CE0149E7}"/>
          </ac:spMkLst>
        </pc:spChg>
      </pc:sldChg>
      <pc:sldChg chg="modSp mod">
        <pc:chgData name="Lars Björkman" userId="10049411-c5d5-42b6-93f4-7d56d5eee647" providerId="ADAL" clId="{A16D6E20-6CC4-41FB-9276-F2B5AE6607A4}" dt="2024-06-27T19:25:14.963" v="7981" actId="113"/>
        <pc:sldMkLst>
          <pc:docMk/>
          <pc:sldMk cId="3839068005" sldId="1233"/>
        </pc:sldMkLst>
        <pc:spChg chg="mod">
          <ac:chgData name="Lars Björkman" userId="10049411-c5d5-42b6-93f4-7d56d5eee647" providerId="ADAL" clId="{A16D6E20-6CC4-41FB-9276-F2B5AE6607A4}" dt="2024-06-27T19:24:55.691" v="7977" actId="2711"/>
          <ac:spMkLst>
            <pc:docMk/>
            <pc:sldMk cId="3839068005" sldId="1233"/>
            <ac:spMk id="6" creationId="{1189DC42-D0C2-46BF-A853-8591CC6E5D6D}"/>
          </ac:spMkLst>
        </pc:spChg>
        <pc:spChg chg="mod">
          <ac:chgData name="Lars Björkman" userId="10049411-c5d5-42b6-93f4-7d56d5eee647" providerId="ADAL" clId="{A16D6E20-6CC4-41FB-9276-F2B5AE6607A4}" dt="2024-06-27T19:25:14.963" v="7981" actId="113"/>
          <ac:spMkLst>
            <pc:docMk/>
            <pc:sldMk cId="3839068005" sldId="1233"/>
            <ac:spMk id="7" creationId="{23145A43-34B8-4445-8892-ED6877ABD97D}"/>
          </ac:spMkLst>
        </pc:spChg>
      </pc:sldChg>
      <pc:sldChg chg="modSp mod">
        <pc:chgData name="Lars Björkman" userId="10049411-c5d5-42b6-93f4-7d56d5eee647" providerId="ADAL" clId="{A16D6E20-6CC4-41FB-9276-F2B5AE6607A4}" dt="2024-06-27T19:26:26.839" v="8094" actId="1036"/>
        <pc:sldMkLst>
          <pc:docMk/>
          <pc:sldMk cId="1149649327" sldId="1234"/>
        </pc:sldMkLst>
        <pc:spChg chg="mod">
          <ac:chgData name="Lars Björkman" userId="10049411-c5d5-42b6-93f4-7d56d5eee647" providerId="ADAL" clId="{A16D6E20-6CC4-41FB-9276-F2B5AE6607A4}" dt="2024-06-27T19:25:56.073" v="7987" actId="14100"/>
          <ac:spMkLst>
            <pc:docMk/>
            <pc:sldMk cId="1149649327" sldId="1234"/>
            <ac:spMk id="7" creationId="{23145A43-34B8-4445-8892-ED6877ABD97D}"/>
          </ac:spMkLst>
        </pc:spChg>
        <pc:spChg chg="mod">
          <ac:chgData name="Lars Björkman" userId="10049411-c5d5-42b6-93f4-7d56d5eee647" providerId="ADAL" clId="{A16D6E20-6CC4-41FB-9276-F2B5AE6607A4}" dt="2024-06-27T19:26:26.839" v="8094" actId="1036"/>
          <ac:spMkLst>
            <pc:docMk/>
            <pc:sldMk cId="1149649327" sldId="1234"/>
            <ac:spMk id="8" creationId="{EF4D5FD0-FB11-4FAE-B5C3-6BC7A4DFE0D0}"/>
          </ac:spMkLst>
        </pc:spChg>
        <pc:spChg chg="mod">
          <ac:chgData name="Lars Björkman" userId="10049411-c5d5-42b6-93f4-7d56d5eee647" providerId="ADAL" clId="{A16D6E20-6CC4-41FB-9276-F2B5AE6607A4}" dt="2024-06-27T19:26:20.047" v="8067" actId="1036"/>
          <ac:spMkLst>
            <pc:docMk/>
            <pc:sldMk cId="1149649327" sldId="1234"/>
            <ac:spMk id="10" creationId="{7228CEBB-4559-46EA-BA71-BA055B15E9DB}"/>
          </ac:spMkLst>
        </pc:spChg>
        <pc:spChg chg="mod">
          <ac:chgData name="Lars Björkman" userId="10049411-c5d5-42b6-93f4-7d56d5eee647" providerId="ADAL" clId="{A16D6E20-6CC4-41FB-9276-F2B5AE6607A4}" dt="2024-06-27T19:25:28.933" v="7982" actId="2711"/>
          <ac:spMkLst>
            <pc:docMk/>
            <pc:sldMk cId="1149649327" sldId="1234"/>
            <ac:spMk id="11" creationId="{DF8DB049-078C-4722-8361-B5F49E956C74}"/>
          </ac:spMkLst>
        </pc:spChg>
        <pc:graphicFrameChg chg="mod modGraphic">
          <ac:chgData name="Lars Björkman" userId="10049411-c5d5-42b6-93f4-7d56d5eee647" providerId="ADAL" clId="{A16D6E20-6CC4-41FB-9276-F2B5AE6607A4}" dt="2024-06-27T19:26:22.630" v="8078" actId="1036"/>
          <ac:graphicFrameMkLst>
            <pc:docMk/>
            <pc:sldMk cId="1149649327" sldId="1234"/>
            <ac:graphicFrameMk id="3" creationId="{5E8CF0CA-F498-4CEB-B93B-29C8C6D706C8}"/>
          </ac:graphicFrameMkLst>
        </pc:graphicFrameChg>
        <pc:graphicFrameChg chg="mod">
          <ac:chgData name="Lars Björkman" userId="10049411-c5d5-42b6-93f4-7d56d5eee647" providerId="ADAL" clId="{A16D6E20-6CC4-41FB-9276-F2B5AE6607A4}" dt="2024-06-27T19:26:13.966" v="8044" actId="1035"/>
          <ac:graphicFrameMkLst>
            <pc:docMk/>
            <pc:sldMk cId="1149649327" sldId="1234"/>
            <ac:graphicFrameMk id="5" creationId="{F3C9EF01-1DAB-4766-8EEC-35EB69098591}"/>
          </ac:graphicFrameMkLst>
        </pc:graphicFrameChg>
      </pc:sldChg>
      <pc:sldChg chg="modSp mod">
        <pc:chgData name="Lars Björkman" userId="10049411-c5d5-42b6-93f4-7d56d5eee647" providerId="ADAL" clId="{A16D6E20-6CC4-41FB-9276-F2B5AE6607A4}" dt="2024-06-27T19:13:02.219" v="7821" actId="2711"/>
        <pc:sldMkLst>
          <pc:docMk/>
          <pc:sldMk cId="2197053095" sldId="1236"/>
        </pc:sldMkLst>
        <pc:spChg chg="mod">
          <ac:chgData name="Lars Björkman" userId="10049411-c5d5-42b6-93f4-7d56d5eee647" providerId="ADAL" clId="{A16D6E20-6CC4-41FB-9276-F2B5AE6607A4}" dt="2024-06-27T19:12:53.913" v="7820" actId="1037"/>
          <ac:spMkLst>
            <pc:docMk/>
            <pc:sldMk cId="2197053095" sldId="1236"/>
            <ac:spMk id="7" creationId="{23145A43-34B8-4445-8892-ED6877ABD97D}"/>
          </ac:spMkLst>
        </pc:spChg>
        <pc:spChg chg="mod">
          <ac:chgData name="Lars Björkman" userId="10049411-c5d5-42b6-93f4-7d56d5eee647" providerId="ADAL" clId="{A16D6E20-6CC4-41FB-9276-F2B5AE6607A4}" dt="2024-06-27T19:13:02.219" v="7821" actId="2711"/>
          <ac:spMkLst>
            <pc:docMk/>
            <pc:sldMk cId="2197053095" sldId="1236"/>
            <ac:spMk id="10" creationId="{528603F4-8F26-4E8F-8246-0CB7D33AE3DA}"/>
          </ac:spMkLst>
        </pc:spChg>
        <pc:spChg chg="mod">
          <ac:chgData name="Lars Björkman" userId="10049411-c5d5-42b6-93f4-7d56d5eee647" providerId="ADAL" clId="{A16D6E20-6CC4-41FB-9276-F2B5AE6607A4}" dt="2024-06-27T19:13:02.219" v="7821" actId="2711"/>
          <ac:spMkLst>
            <pc:docMk/>
            <pc:sldMk cId="2197053095" sldId="1236"/>
            <ac:spMk id="14" creationId="{689C59A2-FCBA-4EF4-8930-4AF27A7785A7}"/>
          </ac:spMkLst>
        </pc:spChg>
        <pc:spChg chg="mod">
          <ac:chgData name="Lars Björkman" userId="10049411-c5d5-42b6-93f4-7d56d5eee647" providerId="ADAL" clId="{A16D6E20-6CC4-41FB-9276-F2B5AE6607A4}" dt="2024-06-27T19:13:02.219" v="7821" actId="2711"/>
          <ac:spMkLst>
            <pc:docMk/>
            <pc:sldMk cId="2197053095" sldId="1236"/>
            <ac:spMk id="16" creationId="{F1C5723D-8080-423B-BD94-7262E651AA13}"/>
          </ac:spMkLst>
        </pc:spChg>
        <pc:spChg chg="mod">
          <ac:chgData name="Lars Björkman" userId="10049411-c5d5-42b6-93f4-7d56d5eee647" providerId="ADAL" clId="{A16D6E20-6CC4-41FB-9276-F2B5AE6607A4}" dt="2024-06-27T19:13:02.219" v="7821" actId="2711"/>
          <ac:spMkLst>
            <pc:docMk/>
            <pc:sldMk cId="2197053095" sldId="1236"/>
            <ac:spMk id="17" creationId="{147D81B7-10A7-44EE-8AF4-3729DE5D7D3F}"/>
          </ac:spMkLst>
        </pc:spChg>
        <pc:spChg chg="mod">
          <ac:chgData name="Lars Björkman" userId="10049411-c5d5-42b6-93f4-7d56d5eee647" providerId="ADAL" clId="{A16D6E20-6CC4-41FB-9276-F2B5AE6607A4}" dt="2024-06-27T19:13:02.219" v="7821" actId="2711"/>
          <ac:spMkLst>
            <pc:docMk/>
            <pc:sldMk cId="2197053095" sldId="1236"/>
            <ac:spMk id="18" creationId="{D3C7E548-56DA-476E-ADCB-AA199EB984BB}"/>
          </ac:spMkLst>
        </pc:spChg>
        <pc:spChg chg="mod">
          <ac:chgData name="Lars Björkman" userId="10049411-c5d5-42b6-93f4-7d56d5eee647" providerId="ADAL" clId="{A16D6E20-6CC4-41FB-9276-F2B5AE6607A4}" dt="2024-06-27T19:13:02.219" v="7821" actId="2711"/>
          <ac:spMkLst>
            <pc:docMk/>
            <pc:sldMk cId="2197053095" sldId="1236"/>
            <ac:spMk id="20" creationId="{5D50AF8A-D759-42A9-AD7A-FEDB4ECB5265}"/>
          </ac:spMkLst>
        </pc:spChg>
        <pc:spChg chg="mod">
          <ac:chgData name="Lars Björkman" userId="10049411-c5d5-42b6-93f4-7d56d5eee647" providerId="ADAL" clId="{A16D6E20-6CC4-41FB-9276-F2B5AE6607A4}" dt="2024-06-27T19:13:02.219" v="7821" actId="2711"/>
          <ac:spMkLst>
            <pc:docMk/>
            <pc:sldMk cId="2197053095" sldId="1236"/>
            <ac:spMk id="21" creationId="{9BBE83E4-36D3-405F-9B04-D769F7293876}"/>
          </ac:spMkLst>
        </pc:spChg>
        <pc:spChg chg="mod">
          <ac:chgData name="Lars Björkman" userId="10049411-c5d5-42b6-93f4-7d56d5eee647" providerId="ADAL" clId="{A16D6E20-6CC4-41FB-9276-F2B5AE6607A4}" dt="2024-06-27T19:13:02.219" v="7821" actId="2711"/>
          <ac:spMkLst>
            <pc:docMk/>
            <pc:sldMk cId="2197053095" sldId="1236"/>
            <ac:spMk id="22" creationId="{F923DEA1-D293-4D4D-A7F2-54340E718422}"/>
          </ac:spMkLst>
        </pc:spChg>
        <pc:spChg chg="mod">
          <ac:chgData name="Lars Björkman" userId="10049411-c5d5-42b6-93f4-7d56d5eee647" providerId="ADAL" clId="{A16D6E20-6CC4-41FB-9276-F2B5AE6607A4}" dt="2024-06-27T19:13:02.219" v="7821" actId="2711"/>
          <ac:spMkLst>
            <pc:docMk/>
            <pc:sldMk cId="2197053095" sldId="1236"/>
            <ac:spMk id="23" creationId="{6E3209DD-66A9-470B-A7D8-5FEC04A23B7A}"/>
          </ac:spMkLst>
        </pc:spChg>
        <pc:spChg chg="mod">
          <ac:chgData name="Lars Björkman" userId="10049411-c5d5-42b6-93f4-7d56d5eee647" providerId="ADAL" clId="{A16D6E20-6CC4-41FB-9276-F2B5AE6607A4}" dt="2024-06-27T19:13:02.219" v="7821" actId="2711"/>
          <ac:spMkLst>
            <pc:docMk/>
            <pc:sldMk cId="2197053095" sldId="1236"/>
            <ac:spMk id="26" creationId="{189E3114-BB5B-4D88-811A-D9A162728A2D}"/>
          </ac:spMkLst>
        </pc:spChg>
        <pc:spChg chg="mod">
          <ac:chgData name="Lars Björkman" userId="10049411-c5d5-42b6-93f4-7d56d5eee647" providerId="ADAL" clId="{A16D6E20-6CC4-41FB-9276-F2B5AE6607A4}" dt="2024-06-27T19:13:02.219" v="7821" actId="2711"/>
          <ac:spMkLst>
            <pc:docMk/>
            <pc:sldMk cId="2197053095" sldId="1236"/>
            <ac:spMk id="31" creationId="{FDA03F9A-2274-47D8-8091-E7A149199D4B}"/>
          </ac:spMkLst>
        </pc:spChg>
      </pc:sldChg>
      <pc:sldChg chg="modSp mod">
        <pc:chgData name="Lars Björkman" userId="10049411-c5d5-42b6-93f4-7d56d5eee647" providerId="ADAL" clId="{A16D6E20-6CC4-41FB-9276-F2B5AE6607A4}" dt="2024-06-27T19:16:31.934" v="7868" actId="113"/>
        <pc:sldMkLst>
          <pc:docMk/>
          <pc:sldMk cId="3099294075" sldId="1238"/>
        </pc:sldMkLst>
        <pc:spChg chg="mod">
          <ac:chgData name="Lars Björkman" userId="10049411-c5d5-42b6-93f4-7d56d5eee647" providerId="ADAL" clId="{A16D6E20-6CC4-41FB-9276-F2B5AE6607A4}" dt="2024-06-27T19:16:03.395" v="7864" actId="2711"/>
          <ac:spMkLst>
            <pc:docMk/>
            <pc:sldMk cId="3099294075" sldId="1238"/>
            <ac:spMk id="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 creationId="{00000000-0000-0000-0000-000000000000}"/>
          </ac:spMkLst>
        </pc:spChg>
        <pc:spChg chg="mod">
          <ac:chgData name="Lars Björkman" userId="10049411-c5d5-42b6-93f4-7d56d5eee647" providerId="ADAL" clId="{A16D6E20-6CC4-41FB-9276-F2B5AE6607A4}" dt="2024-06-27T19:16:31.934" v="7868" actId="113"/>
          <ac:spMkLst>
            <pc:docMk/>
            <pc:sldMk cId="3099294075" sldId="1238"/>
            <ac:spMk id="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0"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8" creationId="{00000000-0000-0000-0000-000000000000}"/>
          </ac:spMkLst>
        </pc:spChg>
      </pc:sldChg>
      <pc:sldChg chg="modSp mod">
        <pc:chgData name="Lars Björkman" userId="10049411-c5d5-42b6-93f4-7d56d5eee647" providerId="ADAL" clId="{A16D6E20-6CC4-41FB-9276-F2B5AE6607A4}" dt="2024-06-27T19:17:14.745" v="7873" actId="113"/>
        <pc:sldMkLst>
          <pc:docMk/>
          <pc:sldMk cId="2224900555" sldId="1239"/>
        </pc:sldMkLst>
        <pc:spChg chg="mod">
          <ac:chgData name="Lars Björkman" userId="10049411-c5d5-42b6-93f4-7d56d5eee647" providerId="ADAL" clId="{A16D6E20-6CC4-41FB-9276-F2B5AE6607A4}" dt="2024-06-27T19:16:52.116" v="7869" actId="2711"/>
          <ac:spMkLst>
            <pc:docMk/>
            <pc:sldMk cId="2224900555" sldId="1239"/>
            <ac:spMk id="3"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6"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7"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9"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16" creationId="{00000000-0000-0000-0000-000000000000}"/>
          </ac:spMkLst>
        </pc:spChg>
        <pc:spChg chg="mod">
          <ac:chgData name="Lars Björkman" userId="10049411-c5d5-42b6-93f4-7d56d5eee647" providerId="ADAL" clId="{A16D6E20-6CC4-41FB-9276-F2B5AE6607A4}" dt="2024-06-27T19:17:14.745" v="7873" actId="113"/>
          <ac:spMkLst>
            <pc:docMk/>
            <pc:sldMk cId="2224900555" sldId="1239"/>
            <ac:spMk id="17" creationId="{00000000-0000-0000-0000-000000000000}"/>
          </ac:spMkLst>
        </pc:spChg>
      </pc:sldChg>
      <pc:sldChg chg="modSp mod">
        <pc:chgData name="Lars Björkman" userId="10049411-c5d5-42b6-93f4-7d56d5eee647" providerId="ADAL" clId="{A16D6E20-6CC4-41FB-9276-F2B5AE6607A4}" dt="2024-06-27T19:17:54.360" v="7878" actId="113"/>
        <pc:sldMkLst>
          <pc:docMk/>
          <pc:sldMk cId="843637553" sldId="1240"/>
        </pc:sldMkLst>
        <pc:spChg chg="mod">
          <ac:chgData name="Lars Björkman" userId="10049411-c5d5-42b6-93f4-7d56d5eee647" providerId="ADAL" clId="{A16D6E20-6CC4-41FB-9276-F2B5AE6607A4}" dt="2024-06-27T19:17:31.553" v="7874" actId="2711"/>
          <ac:spMkLst>
            <pc:docMk/>
            <pc:sldMk cId="843637553" sldId="1240"/>
            <ac:spMk id="2"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4"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5" creationId="{00000000-0000-0000-0000-000000000000}"/>
          </ac:spMkLst>
        </pc:spChg>
        <pc:spChg chg="mod">
          <ac:chgData name="Lars Björkman" userId="10049411-c5d5-42b6-93f4-7d56d5eee647" providerId="ADAL" clId="{A16D6E20-6CC4-41FB-9276-F2B5AE6607A4}" dt="2024-06-27T19:17:54.360" v="7878" actId="113"/>
          <ac:spMkLst>
            <pc:docMk/>
            <pc:sldMk cId="843637553" sldId="1240"/>
            <ac:spMk id="17"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8"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0"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1" creationId="{00000000-0000-0000-0000-000000000000}"/>
          </ac:spMkLst>
        </pc:spChg>
      </pc:sldChg>
      <pc:sldChg chg="modSp mod">
        <pc:chgData name="Lars Björkman" userId="10049411-c5d5-42b6-93f4-7d56d5eee647" providerId="ADAL" clId="{A16D6E20-6CC4-41FB-9276-F2B5AE6607A4}" dt="2024-06-27T19:18:36.319" v="7883" actId="113"/>
        <pc:sldMkLst>
          <pc:docMk/>
          <pc:sldMk cId="2196256411" sldId="1241"/>
        </pc:sldMkLst>
        <pc:spChg chg="mod">
          <ac:chgData name="Lars Björkman" userId="10049411-c5d5-42b6-93f4-7d56d5eee647" providerId="ADAL" clId="{A16D6E20-6CC4-41FB-9276-F2B5AE6607A4}" dt="2024-06-27T19:18:36.319" v="7883" actId="113"/>
          <ac:spMkLst>
            <pc:docMk/>
            <pc:sldMk cId="2196256411" sldId="1241"/>
            <ac:spMk id="6" creationId="{586D8B31-DD10-407A-B76B-1DE6DFA6F1FC}"/>
          </ac:spMkLst>
        </pc:spChg>
      </pc:sldChg>
      <pc:sldChg chg="modSp mod">
        <pc:chgData name="Lars Björkman" userId="10049411-c5d5-42b6-93f4-7d56d5eee647" providerId="ADAL" clId="{A16D6E20-6CC4-41FB-9276-F2B5AE6607A4}" dt="2024-06-27T19:19:19.283" v="7890" actId="20577"/>
        <pc:sldMkLst>
          <pc:docMk/>
          <pc:sldMk cId="1229783825" sldId="1242"/>
        </pc:sldMkLst>
        <pc:spChg chg="mod">
          <ac:chgData name="Lars Björkman" userId="10049411-c5d5-42b6-93f4-7d56d5eee647" providerId="ADAL" clId="{A16D6E20-6CC4-41FB-9276-F2B5AE6607A4}" dt="2024-06-27T19:18:50.488" v="7884" actId="2711"/>
          <ac:spMkLst>
            <pc:docMk/>
            <pc:sldMk cId="1229783825" sldId="1242"/>
            <ac:spMk id="2" creationId="{00000000-0000-0000-0000-000000000000}"/>
          </ac:spMkLst>
        </pc:spChg>
        <pc:spChg chg="mod">
          <ac:chgData name="Lars Björkman" userId="10049411-c5d5-42b6-93f4-7d56d5eee647" providerId="ADAL" clId="{A16D6E20-6CC4-41FB-9276-F2B5AE6607A4}" dt="2024-06-27T19:19:19.283" v="7890" actId="20577"/>
          <ac:spMkLst>
            <pc:docMk/>
            <pc:sldMk cId="1229783825" sldId="1242"/>
            <ac:spMk id="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3"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5"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6" creationId="{00000000-0000-0000-0000-000000000000}"/>
          </ac:spMkLst>
        </pc:spChg>
      </pc:sldChg>
      <pc:sldChg chg="modSp mod">
        <pc:chgData name="Lars Björkman" userId="10049411-c5d5-42b6-93f4-7d56d5eee647" providerId="ADAL" clId="{A16D6E20-6CC4-41FB-9276-F2B5AE6607A4}" dt="2024-06-27T19:15:11.211" v="7862" actId="1035"/>
        <pc:sldMkLst>
          <pc:docMk/>
          <pc:sldMk cId="1936529430" sldId="1243"/>
        </pc:sldMkLst>
        <pc:spChg chg="mod">
          <ac:chgData name="Lars Björkman" userId="10049411-c5d5-42b6-93f4-7d56d5eee647" providerId="ADAL" clId="{A16D6E20-6CC4-41FB-9276-F2B5AE6607A4}" dt="2024-06-27T19:13:59.195" v="7838" actId="2711"/>
          <ac:spMkLst>
            <pc:docMk/>
            <pc:sldMk cId="1936529430" sldId="1243"/>
            <ac:spMk id="2" creationId="{4F9C6492-1BB5-F925-358F-DAAB69B679E4}"/>
          </ac:spMkLst>
        </pc:spChg>
        <pc:spChg chg="mod">
          <ac:chgData name="Lars Björkman" userId="10049411-c5d5-42b6-93f4-7d56d5eee647" providerId="ADAL" clId="{A16D6E20-6CC4-41FB-9276-F2B5AE6607A4}" dt="2024-06-27T19:14:55.436" v="7854" actId="14100"/>
          <ac:spMkLst>
            <pc:docMk/>
            <pc:sldMk cId="1936529430" sldId="1243"/>
            <ac:spMk id="5" creationId="{AC883C40-6D42-491A-A85A-54D55D356B25}"/>
          </ac:spMkLst>
        </pc:spChg>
        <pc:spChg chg="mod">
          <ac:chgData name="Lars Björkman" userId="10049411-c5d5-42b6-93f4-7d56d5eee647" providerId="ADAL" clId="{A16D6E20-6CC4-41FB-9276-F2B5AE6607A4}" dt="2024-06-27T19:15:11.211" v="7862" actId="1035"/>
          <ac:spMkLst>
            <pc:docMk/>
            <pc:sldMk cId="1936529430" sldId="1243"/>
            <ac:spMk id="6" creationId="{E15DB607-F6F1-4E20-961A-98093A782AF6}"/>
          </ac:spMkLst>
        </pc:spChg>
        <pc:spChg chg="mod">
          <ac:chgData name="Lars Björkman" userId="10049411-c5d5-42b6-93f4-7d56d5eee647" providerId="ADAL" clId="{A16D6E20-6CC4-41FB-9276-F2B5AE6607A4}" dt="2024-06-27T19:14:24.835" v="7843" actId="207"/>
          <ac:spMkLst>
            <pc:docMk/>
            <pc:sldMk cId="1936529430" sldId="1243"/>
            <ac:spMk id="7" creationId="{23145A43-34B8-4445-8892-ED6877ABD97D}"/>
          </ac:spMkLst>
        </pc:spChg>
        <pc:spChg chg="mod">
          <ac:chgData name="Lars Björkman" userId="10049411-c5d5-42b6-93f4-7d56d5eee647" providerId="ADAL" clId="{A16D6E20-6CC4-41FB-9276-F2B5AE6607A4}" dt="2024-06-27T19:13:59.195" v="7838" actId="2711"/>
          <ac:spMkLst>
            <pc:docMk/>
            <pc:sldMk cId="1936529430" sldId="1243"/>
            <ac:spMk id="12" creationId="{3E6E4F38-4C8A-4AE4-90DC-553BB3F6484F}"/>
          </ac:spMkLst>
        </pc:spChg>
        <pc:spChg chg="mod">
          <ac:chgData name="Lars Björkman" userId="10049411-c5d5-42b6-93f4-7d56d5eee647" providerId="ADAL" clId="{A16D6E20-6CC4-41FB-9276-F2B5AE6607A4}" dt="2024-06-27T19:13:59.195" v="7838" actId="2711"/>
          <ac:spMkLst>
            <pc:docMk/>
            <pc:sldMk cId="1936529430" sldId="1243"/>
            <ac:spMk id="13" creationId="{294B16D7-C47D-47BA-BBF1-91B023E79E2D}"/>
          </ac:spMkLst>
        </pc:spChg>
        <pc:spChg chg="mod">
          <ac:chgData name="Lars Björkman" userId="10049411-c5d5-42b6-93f4-7d56d5eee647" providerId="ADAL" clId="{A16D6E20-6CC4-41FB-9276-F2B5AE6607A4}" dt="2024-06-27T19:13:59.195" v="7838" actId="2711"/>
          <ac:spMkLst>
            <pc:docMk/>
            <pc:sldMk cId="1936529430" sldId="1243"/>
            <ac:spMk id="14" creationId="{EAABD82E-A158-4AB4-A27E-726C8D2CA188}"/>
          </ac:spMkLst>
        </pc:spChg>
        <pc:spChg chg="mod">
          <ac:chgData name="Lars Björkman" userId="10049411-c5d5-42b6-93f4-7d56d5eee647" providerId="ADAL" clId="{A16D6E20-6CC4-41FB-9276-F2B5AE6607A4}" dt="2024-06-27T19:13:59.195" v="7838" actId="2711"/>
          <ac:spMkLst>
            <pc:docMk/>
            <pc:sldMk cId="1936529430" sldId="1243"/>
            <ac:spMk id="15" creationId="{BD3E22FD-EC9D-4AE9-A0B5-925EF64C47C9}"/>
          </ac:spMkLst>
        </pc:spChg>
        <pc:spChg chg="mod">
          <ac:chgData name="Lars Björkman" userId="10049411-c5d5-42b6-93f4-7d56d5eee647" providerId="ADAL" clId="{A16D6E20-6CC4-41FB-9276-F2B5AE6607A4}" dt="2024-06-27T19:13:59.195" v="7838" actId="2711"/>
          <ac:spMkLst>
            <pc:docMk/>
            <pc:sldMk cId="1936529430" sldId="1243"/>
            <ac:spMk id="16" creationId="{C328749E-83F9-42C7-BC94-967A4724D198}"/>
          </ac:spMkLst>
        </pc:spChg>
        <pc:spChg chg="mod">
          <ac:chgData name="Lars Björkman" userId="10049411-c5d5-42b6-93f4-7d56d5eee647" providerId="ADAL" clId="{A16D6E20-6CC4-41FB-9276-F2B5AE6607A4}" dt="2024-06-27T19:13:59.195" v="7838" actId="2711"/>
          <ac:spMkLst>
            <pc:docMk/>
            <pc:sldMk cId="1936529430" sldId="1243"/>
            <ac:spMk id="17" creationId="{3843E4FC-9474-43D2-B0BE-C9442AFFD052}"/>
          </ac:spMkLst>
        </pc:spChg>
        <pc:spChg chg="mod">
          <ac:chgData name="Lars Björkman" userId="10049411-c5d5-42b6-93f4-7d56d5eee647" providerId="ADAL" clId="{A16D6E20-6CC4-41FB-9276-F2B5AE6607A4}" dt="2024-06-27T19:13:59.195" v="7838" actId="2711"/>
          <ac:spMkLst>
            <pc:docMk/>
            <pc:sldMk cId="1936529430" sldId="1243"/>
            <ac:spMk id="32" creationId="{8BEA1A3F-0969-49FA-884A-FF91F4CB2729}"/>
          </ac:spMkLst>
        </pc:spChg>
        <pc:spChg chg="mod">
          <ac:chgData name="Lars Björkman" userId="10049411-c5d5-42b6-93f4-7d56d5eee647" providerId="ADAL" clId="{A16D6E20-6CC4-41FB-9276-F2B5AE6607A4}" dt="2024-06-27T19:13:59.195" v="7838" actId="2711"/>
          <ac:spMkLst>
            <pc:docMk/>
            <pc:sldMk cId="1936529430" sldId="1243"/>
            <ac:spMk id="33" creationId="{976C507E-3B51-4A2C-9F00-6BC23570FBAA}"/>
          </ac:spMkLst>
        </pc:spChg>
        <pc:spChg chg="mod">
          <ac:chgData name="Lars Björkman" userId="10049411-c5d5-42b6-93f4-7d56d5eee647" providerId="ADAL" clId="{A16D6E20-6CC4-41FB-9276-F2B5AE6607A4}" dt="2024-06-27T19:13:59.195" v="7838" actId="2711"/>
          <ac:spMkLst>
            <pc:docMk/>
            <pc:sldMk cId="1936529430" sldId="1243"/>
            <ac:spMk id="34" creationId="{1F4DC9B1-0161-4344-85C7-D58544D48FED}"/>
          </ac:spMkLst>
        </pc:spChg>
        <pc:spChg chg="mod">
          <ac:chgData name="Lars Björkman" userId="10049411-c5d5-42b6-93f4-7d56d5eee647" providerId="ADAL" clId="{A16D6E20-6CC4-41FB-9276-F2B5AE6607A4}" dt="2024-06-27T19:13:59.195" v="7838" actId="2711"/>
          <ac:spMkLst>
            <pc:docMk/>
            <pc:sldMk cId="1936529430" sldId="1243"/>
            <ac:spMk id="39" creationId="{2753F28E-DB48-4EDF-8E93-98F3EAD207B8}"/>
          </ac:spMkLst>
        </pc:spChg>
        <pc:spChg chg="mod">
          <ac:chgData name="Lars Björkman" userId="10049411-c5d5-42b6-93f4-7d56d5eee647" providerId="ADAL" clId="{A16D6E20-6CC4-41FB-9276-F2B5AE6607A4}" dt="2024-06-27T19:13:59.195" v="7838" actId="2711"/>
          <ac:spMkLst>
            <pc:docMk/>
            <pc:sldMk cId="1936529430" sldId="1243"/>
            <ac:spMk id="44" creationId="{17F43F7B-B9C7-4A91-B8A8-328B94431181}"/>
          </ac:spMkLst>
        </pc:spChg>
        <pc:spChg chg="mod">
          <ac:chgData name="Lars Björkman" userId="10049411-c5d5-42b6-93f4-7d56d5eee647" providerId="ADAL" clId="{A16D6E20-6CC4-41FB-9276-F2B5AE6607A4}" dt="2024-06-27T19:13:59.195" v="7838" actId="2711"/>
          <ac:spMkLst>
            <pc:docMk/>
            <pc:sldMk cId="1936529430" sldId="1243"/>
            <ac:spMk id="45" creationId="{DBBEF744-6C0E-4709-9C45-122429443FA2}"/>
          </ac:spMkLst>
        </pc:spChg>
        <pc:spChg chg="mod">
          <ac:chgData name="Lars Björkman" userId="10049411-c5d5-42b6-93f4-7d56d5eee647" providerId="ADAL" clId="{A16D6E20-6CC4-41FB-9276-F2B5AE6607A4}" dt="2024-06-27T19:13:59.195" v="7838" actId="2711"/>
          <ac:spMkLst>
            <pc:docMk/>
            <pc:sldMk cId="1936529430" sldId="1243"/>
            <ac:spMk id="46" creationId="{26756BA0-1FE6-4DBB-8579-ADC1F428ED7C}"/>
          </ac:spMkLst>
        </pc:spChg>
        <pc:spChg chg="mod">
          <ac:chgData name="Lars Björkman" userId="10049411-c5d5-42b6-93f4-7d56d5eee647" providerId="ADAL" clId="{A16D6E20-6CC4-41FB-9276-F2B5AE6607A4}" dt="2024-06-27T19:13:59.195" v="7838" actId="2711"/>
          <ac:spMkLst>
            <pc:docMk/>
            <pc:sldMk cId="1936529430" sldId="1243"/>
            <ac:spMk id="47" creationId="{6684BA40-7145-489E-828F-D5A2A7C2AC4A}"/>
          </ac:spMkLst>
        </pc:spChg>
      </pc:sldChg>
      <pc:sldChg chg="modSp mod">
        <pc:chgData name="Lars Björkman" userId="10049411-c5d5-42b6-93f4-7d56d5eee647" providerId="ADAL" clId="{A16D6E20-6CC4-41FB-9276-F2B5AE6607A4}" dt="2024-06-27T19:13:35.915" v="7837" actId="1038"/>
        <pc:sldMkLst>
          <pc:docMk/>
          <pc:sldMk cId="2683711327" sldId="1246"/>
        </pc:sldMkLst>
        <pc:spChg chg="mod">
          <ac:chgData name="Lars Björkman" userId="10049411-c5d5-42b6-93f4-7d56d5eee647" providerId="ADAL" clId="{A16D6E20-6CC4-41FB-9276-F2B5AE6607A4}" dt="2024-06-27T19:13:22.215" v="7822" actId="2711"/>
          <ac:spMkLst>
            <pc:docMk/>
            <pc:sldMk cId="2683711327" sldId="1246"/>
            <ac:spMk id="2" creationId="{DDDAC984-D7A7-40EA-AD4F-A227C4F3839E}"/>
          </ac:spMkLst>
        </pc:spChg>
        <pc:spChg chg="mod">
          <ac:chgData name="Lars Björkman" userId="10049411-c5d5-42b6-93f4-7d56d5eee647" providerId="ADAL" clId="{A16D6E20-6CC4-41FB-9276-F2B5AE6607A4}" dt="2024-06-27T19:13:35.915" v="7837" actId="1038"/>
          <ac:spMkLst>
            <pc:docMk/>
            <pc:sldMk cId="2683711327" sldId="1246"/>
            <ac:spMk id="7" creationId="{23145A43-34B8-4445-8892-ED6877ABD97D}"/>
          </ac:spMkLst>
        </pc:spChg>
        <pc:spChg chg="mod">
          <ac:chgData name="Lars Björkman" userId="10049411-c5d5-42b6-93f4-7d56d5eee647" providerId="ADAL" clId="{A16D6E20-6CC4-41FB-9276-F2B5AE6607A4}" dt="2024-06-27T19:13:22.215" v="7822" actId="2711"/>
          <ac:spMkLst>
            <pc:docMk/>
            <pc:sldMk cId="2683711327" sldId="1246"/>
            <ac:spMk id="12" creationId="{28EC17F3-1BC0-4A7A-82EC-43EE439EAA84}"/>
          </ac:spMkLst>
        </pc:spChg>
        <pc:spChg chg="mod">
          <ac:chgData name="Lars Björkman" userId="10049411-c5d5-42b6-93f4-7d56d5eee647" providerId="ADAL" clId="{A16D6E20-6CC4-41FB-9276-F2B5AE6607A4}" dt="2024-06-27T19:13:22.215" v="7822" actId="2711"/>
          <ac:spMkLst>
            <pc:docMk/>
            <pc:sldMk cId="2683711327" sldId="1246"/>
            <ac:spMk id="13" creationId="{6CE2FF49-27C4-4F85-B48B-EF52EE6CF61C}"/>
          </ac:spMkLst>
        </pc:spChg>
        <pc:spChg chg="mod">
          <ac:chgData name="Lars Björkman" userId="10049411-c5d5-42b6-93f4-7d56d5eee647" providerId="ADAL" clId="{A16D6E20-6CC4-41FB-9276-F2B5AE6607A4}" dt="2024-06-27T19:13:22.215" v="7822" actId="2711"/>
          <ac:spMkLst>
            <pc:docMk/>
            <pc:sldMk cId="2683711327" sldId="1246"/>
            <ac:spMk id="14" creationId="{3F43B830-B979-4478-B48E-065E5488145B}"/>
          </ac:spMkLst>
        </pc:spChg>
        <pc:spChg chg="mod">
          <ac:chgData name="Lars Björkman" userId="10049411-c5d5-42b6-93f4-7d56d5eee647" providerId="ADAL" clId="{A16D6E20-6CC4-41FB-9276-F2B5AE6607A4}" dt="2024-06-27T19:13:22.215" v="7822" actId="2711"/>
          <ac:spMkLst>
            <pc:docMk/>
            <pc:sldMk cId="2683711327" sldId="1246"/>
            <ac:spMk id="15" creationId="{0E385E62-6A3B-45EB-A352-1900CA2E8C38}"/>
          </ac:spMkLst>
        </pc:spChg>
        <pc:spChg chg="mod">
          <ac:chgData name="Lars Björkman" userId="10049411-c5d5-42b6-93f4-7d56d5eee647" providerId="ADAL" clId="{A16D6E20-6CC4-41FB-9276-F2B5AE6607A4}" dt="2024-06-27T19:13:22.215" v="7822" actId="2711"/>
          <ac:spMkLst>
            <pc:docMk/>
            <pc:sldMk cId="2683711327" sldId="1246"/>
            <ac:spMk id="20" creationId="{2DC3D8D9-59ED-4A8B-9773-64D5F6DCE7D2}"/>
          </ac:spMkLst>
        </pc:spChg>
        <pc:spChg chg="mod">
          <ac:chgData name="Lars Björkman" userId="10049411-c5d5-42b6-93f4-7d56d5eee647" providerId="ADAL" clId="{A16D6E20-6CC4-41FB-9276-F2B5AE6607A4}" dt="2024-06-27T19:13:22.215" v="7822" actId="2711"/>
          <ac:spMkLst>
            <pc:docMk/>
            <pc:sldMk cId="2683711327" sldId="1246"/>
            <ac:spMk id="21" creationId="{4ACB2994-4BFD-44DA-BD24-DD4135F1ED2D}"/>
          </ac:spMkLst>
        </pc:spChg>
        <pc:spChg chg="mod">
          <ac:chgData name="Lars Björkman" userId="10049411-c5d5-42b6-93f4-7d56d5eee647" providerId="ADAL" clId="{A16D6E20-6CC4-41FB-9276-F2B5AE6607A4}" dt="2024-06-27T19:13:22.215" v="7822" actId="2711"/>
          <ac:spMkLst>
            <pc:docMk/>
            <pc:sldMk cId="2683711327" sldId="1246"/>
            <ac:spMk id="22" creationId="{8562FC14-6661-43B2-A930-C4EC181578EE}"/>
          </ac:spMkLst>
        </pc:spChg>
        <pc:spChg chg="mod">
          <ac:chgData name="Lars Björkman" userId="10049411-c5d5-42b6-93f4-7d56d5eee647" providerId="ADAL" clId="{A16D6E20-6CC4-41FB-9276-F2B5AE6607A4}" dt="2024-06-27T19:13:22.215" v="7822" actId="2711"/>
          <ac:spMkLst>
            <pc:docMk/>
            <pc:sldMk cId="2683711327" sldId="1246"/>
            <ac:spMk id="23" creationId="{0AA4EBDE-83E1-4B6D-A6B4-6E3D00039216}"/>
          </ac:spMkLst>
        </pc:spChg>
        <pc:spChg chg="mod">
          <ac:chgData name="Lars Björkman" userId="10049411-c5d5-42b6-93f4-7d56d5eee647" providerId="ADAL" clId="{A16D6E20-6CC4-41FB-9276-F2B5AE6607A4}" dt="2024-06-27T19:13:22.215" v="7822" actId="2711"/>
          <ac:spMkLst>
            <pc:docMk/>
            <pc:sldMk cId="2683711327" sldId="1246"/>
            <ac:spMk id="28" creationId="{4D97ABBD-6D2D-4332-A7D5-A82D381C749C}"/>
          </ac:spMkLst>
        </pc:spChg>
        <pc:spChg chg="mod">
          <ac:chgData name="Lars Björkman" userId="10049411-c5d5-42b6-93f4-7d56d5eee647" providerId="ADAL" clId="{A16D6E20-6CC4-41FB-9276-F2B5AE6607A4}" dt="2024-06-27T19:13:22.215" v="7822" actId="2711"/>
          <ac:spMkLst>
            <pc:docMk/>
            <pc:sldMk cId="2683711327" sldId="1246"/>
            <ac:spMk id="33" creationId="{7A4BB0C4-1C77-4F6E-937C-C7924DE5350D}"/>
          </ac:spMkLst>
        </pc:spChg>
        <pc:spChg chg="mod">
          <ac:chgData name="Lars Björkman" userId="10049411-c5d5-42b6-93f4-7d56d5eee647" providerId="ADAL" clId="{A16D6E20-6CC4-41FB-9276-F2B5AE6607A4}" dt="2024-06-27T19:13:22.215" v="7822" actId="2711"/>
          <ac:spMkLst>
            <pc:docMk/>
            <pc:sldMk cId="2683711327" sldId="1246"/>
            <ac:spMk id="34" creationId="{F810FE6A-6DB6-40BE-8D08-89048FBB380E}"/>
          </ac:spMkLst>
        </pc:spChg>
        <pc:spChg chg="mod">
          <ac:chgData name="Lars Björkman" userId="10049411-c5d5-42b6-93f4-7d56d5eee647" providerId="ADAL" clId="{A16D6E20-6CC4-41FB-9276-F2B5AE6607A4}" dt="2024-06-27T19:13:22.215" v="7822" actId="2711"/>
          <ac:spMkLst>
            <pc:docMk/>
            <pc:sldMk cId="2683711327" sldId="1246"/>
            <ac:spMk id="35" creationId="{5F8BF87C-CCFD-40FC-BBD9-F369BBD8D8F2}"/>
          </ac:spMkLst>
        </pc:spChg>
      </pc:sldChg>
      <pc:sldChg chg="del">
        <pc:chgData name="Lars Björkman" userId="10049411-c5d5-42b6-93f4-7d56d5eee647" providerId="ADAL" clId="{A16D6E20-6CC4-41FB-9276-F2B5AE6607A4}" dt="2024-06-27T16:28:37.379" v="6376" actId="2696"/>
        <pc:sldMkLst>
          <pc:docMk/>
          <pc:sldMk cId="249073910" sldId="1380"/>
        </pc:sldMkLst>
      </pc:sldChg>
      <pc:sldChg chg="modSp add mod">
        <pc:chgData name="Lars Björkman" userId="10049411-c5d5-42b6-93f4-7d56d5eee647" providerId="ADAL" clId="{A16D6E20-6CC4-41FB-9276-F2B5AE6607A4}" dt="2024-06-27T17:09:52.486" v="6439" actId="2711"/>
        <pc:sldMkLst>
          <pc:docMk/>
          <pc:sldMk cId="2324094340" sldId="1380"/>
        </pc:sldMkLst>
        <pc:spChg chg="mod">
          <ac:chgData name="Lars Björkman" userId="10049411-c5d5-42b6-93f4-7d56d5eee647" providerId="ADAL" clId="{A16D6E20-6CC4-41FB-9276-F2B5AE6607A4}" dt="2024-06-27T17:09:38.570" v="6438" actId="2711"/>
          <ac:spMkLst>
            <pc:docMk/>
            <pc:sldMk cId="2324094340" sldId="1380"/>
            <ac:spMk id="2" creationId="{88E785A7-B459-4535-A1BE-998DCB31593F}"/>
          </ac:spMkLst>
        </pc:spChg>
        <pc:spChg chg="mod">
          <ac:chgData name="Lars Björkman" userId="10049411-c5d5-42b6-93f4-7d56d5eee647" providerId="ADAL" clId="{A16D6E20-6CC4-41FB-9276-F2B5AE6607A4}" dt="2024-06-27T17:09:30.814" v="6437" actId="207"/>
          <ac:spMkLst>
            <pc:docMk/>
            <pc:sldMk cId="2324094340" sldId="1380"/>
            <ac:spMk id="3" creationId="{C77938D2-CE36-7D4E-B6E9-0A0B86583D72}"/>
          </ac:spMkLst>
        </pc:spChg>
        <pc:spChg chg="mod">
          <ac:chgData name="Lars Björkman" userId="10049411-c5d5-42b6-93f4-7d56d5eee647" providerId="ADAL" clId="{A16D6E20-6CC4-41FB-9276-F2B5AE6607A4}" dt="2024-06-27T17:09:38.570" v="6438" actId="2711"/>
          <ac:spMkLst>
            <pc:docMk/>
            <pc:sldMk cId="2324094340" sldId="1380"/>
            <ac:spMk id="4" creationId="{C3E0154B-ED95-4CCC-BA2F-EBBCB3EBD2B0}"/>
          </ac:spMkLst>
        </pc:spChg>
        <pc:spChg chg="mod">
          <ac:chgData name="Lars Björkman" userId="10049411-c5d5-42b6-93f4-7d56d5eee647" providerId="ADAL" clId="{A16D6E20-6CC4-41FB-9276-F2B5AE6607A4}" dt="2024-06-27T17:09:38.570" v="6438" actId="2711"/>
          <ac:spMkLst>
            <pc:docMk/>
            <pc:sldMk cId="2324094340" sldId="1380"/>
            <ac:spMk id="7"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8"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9" creationId="{00000000-0000-0000-0000-000000000000}"/>
          </ac:spMkLst>
        </pc:spChg>
        <pc:graphicFrameChg chg="modGraphic">
          <ac:chgData name="Lars Björkman" userId="10049411-c5d5-42b6-93f4-7d56d5eee647" providerId="ADAL" clId="{A16D6E20-6CC4-41FB-9276-F2B5AE6607A4}" dt="2024-06-27T17:09:52.486" v="6439" actId="2711"/>
          <ac:graphicFrameMkLst>
            <pc:docMk/>
            <pc:sldMk cId="2324094340" sldId="1380"/>
            <ac:graphicFrameMk id="11" creationId="{1721BB1F-30F0-463C-B948-0CE874723641}"/>
          </ac:graphicFrameMkLst>
        </pc:graphicFrameChg>
      </pc:sldChg>
      <pc:sldChg chg="modSp mod">
        <pc:chgData name="Lars Björkman" userId="10049411-c5d5-42b6-93f4-7d56d5eee647" providerId="ADAL" clId="{A16D6E20-6CC4-41FB-9276-F2B5AE6607A4}" dt="2024-06-26T18:02:42.369" v="4263" actId="1036"/>
        <pc:sldMkLst>
          <pc:docMk/>
          <pc:sldMk cId="1177855381" sldId="1461"/>
        </pc:sldMkLst>
        <pc:spChg chg="mod">
          <ac:chgData name="Lars Björkman" userId="10049411-c5d5-42b6-93f4-7d56d5eee647" providerId="ADAL" clId="{A16D6E20-6CC4-41FB-9276-F2B5AE6607A4}" dt="2024-06-26T18:02:14.646" v="4250" actId="255"/>
          <ac:spMkLst>
            <pc:docMk/>
            <pc:sldMk cId="1177855381" sldId="1461"/>
            <ac:spMk id="2" creationId="{BABA6D7F-4EC0-48CA-86ED-334CDCE38A07}"/>
          </ac:spMkLst>
        </pc:spChg>
        <pc:spChg chg="mod">
          <ac:chgData name="Lars Björkman" userId="10049411-c5d5-42b6-93f4-7d56d5eee647" providerId="ADAL" clId="{A16D6E20-6CC4-41FB-9276-F2B5AE6607A4}" dt="2024-06-26T18:02:42.369" v="4263" actId="1036"/>
          <ac:spMkLst>
            <pc:docMk/>
            <pc:sldMk cId="1177855381" sldId="1461"/>
            <ac:spMk id="3" creationId="{3D0CF320-4277-7A84-1E54-9743C3B2C872}"/>
          </ac:spMkLst>
        </pc:spChg>
        <pc:spChg chg="mod">
          <ac:chgData name="Lars Björkman" userId="10049411-c5d5-42b6-93f4-7d56d5eee647" providerId="ADAL" clId="{A16D6E20-6CC4-41FB-9276-F2B5AE6607A4}" dt="2024-06-26T18:02:26.253" v="4252" actId="255"/>
          <ac:spMkLst>
            <pc:docMk/>
            <pc:sldMk cId="1177855381" sldId="1461"/>
            <ac:spMk id="4" creationId="{30612322-8D92-0812-16A8-032106132491}"/>
          </ac:spMkLst>
        </pc:spChg>
      </pc:sldChg>
      <pc:sldChg chg="modSp mod">
        <pc:chgData name="Lars Björkman" userId="10049411-c5d5-42b6-93f4-7d56d5eee647" providerId="ADAL" clId="{A16D6E20-6CC4-41FB-9276-F2B5AE6607A4}" dt="2024-06-26T18:01:49.047" v="4247" actId="255"/>
        <pc:sldMkLst>
          <pc:docMk/>
          <pc:sldMk cId="3478184814" sldId="1545"/>
        </pc:sldMkLst>
        <pc:spChg chg="mod">
          <ac:chgData name="Lars Björkman" userId="10049411-c5d5-42b6-93f4-7d56d5eee647" providerId="ADAL" clId="{A16D6E20-6CC4-41FB-9276-F2B5AE6607A4}" dt="2024-06-26T18:01:49.047" v="4247" actId="255"/>
          <ac:spMkLst>
            <pc:docMk/>
            <pc:sldMk cId="3478184814" sldId="1545"/>
            <ac:spMk id="6" creationId="{697A3768-B6EB-E070-4257-2294EA3C9457}"/>
          </ac:spMkLst>
        </pc:spChg>
      </pc:sldChg>
      <pc:sldChg chg="modSp mod">
        <pc:chgData name="Lars Björkman" userId="10049411-c5d5-42b6-93f4-7d56d5eee647" providerId="ADAL" clId="{A16D6E20-6CC4-41FB-9276-F2B5AE6607A4}" dt="2024-06-26T18:04:38.013" v="4275" actId="2711"/>
        <pc:sldMkLst>
          <pc:docMk/>
          <pc:sldMk cId="2114705973" sldId="1546"/>
        </pc:sldMkLst>
        <pc:spChg chg="mod">
          <ac:chgData name="Lars Björkman" userId="10049411-c5d5-42b6-93f4-7d56d5eee647" providerId="ADAL" clId="{A16D6E20-6CC4-41FB-9276-F2B5AE6607A4}" dt="2024-06-26T18:04:38.013" v="4275" actId="2711"/>
          <ac:spMkLst>
            <pc:docMk/>
            <pc:sldMk cId="2114705973" sldId="1546"/>
            <ac:spMk id="5" creationId="{1C17A196-6F6D-5710-7BC2-2341955AE000}"/>
          </ac:spMkLst>
        </pc:spChg>
        <pc:spChg chg="mod">
          <ac:chgData name="Lars Björkman" userId="10049411-c5d5-42b6-93f4-7d56d5eee647" providerId="ADAL" clId="{A16D6E20-6CC4-41FB-9276-F2B5AE6607A4}" dt="2024-06-26T18:04:28.332" v="4274" actId="255"/>
          <ac:spMkLst>
            <pc:docMk/>
            <pc:sldMk cId="2114705973" sldId="1546"/>
            <ac:spMk id="31" creationId="{3B5516A3-75DA-EC64-6D9B-C0BCED886256}"/>
          </ac:spMkLst>
        </pc:spChg>
      </pc:sldChg>
      <pc:sldChg chg="del">
        <pc:chgData name="Lars Björkman" userId="10049411-c5d5-42b6-93f4-7d56d5eee647" providerId="ADAL" clId="{A16D6E20-6CC4-41FB-9276-F2B5AE6607A4}" dt="2024-06-25T18:54:03.330" v="108" actId="2696"/>
        <pc:sldMkLst>
          <pc:docMk/>
          <pc:sldMk cId="4262913796" sldId="1626"/>
        </pc:sldMkLst>
      </pc:sldChg>
      <pc:sldChg chg="del">
        <pc:chgData name="Lars Björkman" userId="10049411-c5d5-42b6-93f4-7d56d5eee647" providerId="ADAL" clId="{A16D6E20-6CC4-41FB-9276-F2B5AE6607A4}" dt="2024-06-25T18:54:03.330" v="108" actId="2696"/>
        <pc:sldMkLst>
          <pc:docMk/>
          <pc:sldMk cId="781282264" sldId="1628"/>
        </pc:sldMkLst>
      </pc:sldChg>
      <pc:sldChg chg="del">
        <pc:chgData name="Lars Björkman" userId="10049411-c5d5-42b6-93f4-7d56d5eee647" providerId="ADAL" clId="{A16D6E20-6CC4-41FB-9276-F2B5AE6607A4}" dt="2024-06-25T18:54:03.330" v="108" actId="2696"/>
        <pc:sldMkLst>
          <pc:docMk/>
          <pc:sldMk cId="3620450306" sldId="1630"/>
        </pc:sldMkLst>
      </pc:sldChg>
      <pc:sldChg chg="del">
        <pc:chgData name="Lars Björkman" userId="10049411-c5d5-42b6-93f4-7d56d5eee647" providerId="ADAL" clId="{A16D6E20-6CC4-41FB-9276-F2B5AE6607A4}" dt="2024-06-25T18:54:03.330" v="108" actId="2696"/>
        <pc:sldMkLst>
          <pc:docMk/>
          <pc:sldMk cId="638763612" sldId="1631"/>
        </pc:sldMkLst>
      </pc:sldChg>
      <pc:sldChg chg="del">
        <pc:chgData name="Lars Björkman" userId="10049411-c5d5-42b6-93f4-7d56d5eee647" providerId="ADAL" clId="{A16D6E20-6CC4-41FB-9276-F2B5AE6607A4}" dt="2024-06-25T18:54:03.330" v="108" actId="2696"/>
        <pc:sldMkLst>
          <pc:docMk/>
          <pc:sldMk cId="609327011" sldId="1632"/>
        </pc:sldMkLst>
      </pc:sldChg>
      <pc:sldChg chg="del">
        <pc:chgData name="Lars Björkman" userId="10049411-c5d5-42b6-93f4-7d56d5eee647" providerId="ADAL" clId="{A16D6E20-6CC4-41FB-9276-F2B5AE6607A4}" dt="2024-06-25T18:54:03.330" v="108" actId="2696"/>
        <pc:sldMkLst>
          <pc:docMk/>
          <pc:sldMk cId="484140374" sldId="1633"/>
        </pc:sldMkLst>
      </pc:sldChg>
      <pc:sldChg chg="del">
        <pc:chgData name="Lars Björkman" userId="10049411-c5d5-42b6-93f4-7d56d5eee647" providerId="ADAL" clId="{A16D6E20-6CC4-41FB-9276-F2B5AE6607A4}" dt="2024-06-25T18:54:03.330" v="108" actId="2696"/>
        <pc:sldMkLst>
          <pc:docMk/>
          <pc:sldMk cId="14612735" sldId="1634"/>
        </pc:sldMkLst>
      </pc:sldChg>
      <pc:sldChg chg="del">
        <pc:chgData name="Lars Björkman" userId="10049411-c5d5-42b6-93f4-7d56d5eee647" providerId="ADAL" clId="{A16D6E20-6CC4-41FB-9276-F2B5AE6607A4}" dt="2024-06-25T18:54:03.330" v="108" actId="2696"/>
        <pc:sldMkLst>
          <pc:docMk/>
          <pc:sldMk cId="4100959139" sldId="1635"/>
        </pc:sldMkLst>
      </pc:sldChg>
      <pc:sldChg chg="del">
        <pc:chgData name="Lars Björkman" userId="10049411-c5d5-42b6-93f4-7d56d5eee647" providerId="ADAL" clId="{A16D6E20-6CC4-41FB-9276-F2B5AE6607A4}" dt="2024-06-25T18:54:03.330" v="108" actId="2696"/>
        <pc:sldMkLst>
          <pc:docMk/>
          <pc:sldMk cId="3031176316" sldId="1636"/>
        </pc:sldMkLst>
      </pc:sldChg>
      <pc:sldChg chg="del">
        <pc:chgData name="Lars Björkman" userId="10049411-c5d5-42b6-93f4-7d56d5eee647" providerId="ADAL" clId="{A16D6E20-6CC4-41FB-9276-F2B5AE6607A4}" dt="2024-06-25T18:54:03.330" v="108" actId="2696"/>
        <pc:sldMkLst>
          <pc:docMk/>
          <pc:sldMk cId="2716148722" sldId="1637"/>
        </pc:sldMkLst>
      </pc:sldChg>
      <pc:sldChg chg="del">
        <pc:chgData name="Lars Björkman" userId="10049411-c5d5-42b6-93f4-7d56d5eee647" providerId="ADAL" clId="{A16D6E20-6CC4-41FB-9276-F2B5AE6607A4}" dt="2024-06-25T18:54:03.330" v="108" actId="2696"/>
        <pc:sldMkLst>
          <pc:docMk/>
          <pc:sldMk cId="2967781391" sldId="1638"/>
        </pc:sldMkLst>
      </pc:sldChg>
      <pc:sldChg chg="del">
        <pc:chgData name="Lars Björkman" userId="10049411-c5d5-42b6-93f4-7d56d5eee647" providerId="ADAL" clId="{A16D6E20-6CC4-41FB-9276-F2B5AE6607A4}" dt="2024-06-25T18:54:03.330" v="108" actId="2696"/>
        <pc:sldMkLst>
          <pc:docMk/>
          <pc:sldMk cId="667386027" sldId="1639"/>
        </pc:sldMkLst>
      </pc:sldChg>
      <pc:sldChg chg="del">
        <pc:chgData name="Lars Björkman" userId="10049411-c5d5-42b6-93f4-7d56d5eee647" providerId="ADAL" clId="{A16D6E20-6CC4-41FB-9276-F2B5AE6607A4}" dt="2024-06-25T18:54:03.330" v="108" actId="2696"/>
        <pc:sldMkLst>
          <pc:docMk/>
          <pc:sldMk cId="2860790497" sldId="1640"/>
        </pc:sldMkLst>
      </pc:sldChg>
      <pc:sldChg chg="del">
        <pc:chgData name="Lars Björkman" userId="10049411-c5d5-42b6-93f4-7d56d5eee647" providerId="ADAL" clId="{A16D6E20-6CC4-41FB-9276-F2B5AE6607A4}" dt="2024-06-25T18:54:03.330" v="108" actId="2696"/>
        <pc:sldMkLst>
          <pc:docMk/>
          <pc:sldMk cId="781196692" sldId="1641"/>
        </pc:sldMkLst>
      </pc:sldChg>
      <pc:sldChg chg="del">
        <pc:chgData name="Lars Björkman" userId="10049411-c5d5-42b6-93f4-7d56d5eee647" providerId="ADAL" clId="{A16D6E20-6CC4-41FB-9276-F2B5AE6607A4}" dt="2024-06-25T18:54:03.330" v="108" actId="2696"/>
        <pc:sldMkLst>
          <pc:docMk/>
          <pc:sldMk cId="3851927525" sldId="1642"/>
        </pc:sldMkLst>
      </pc:sldChg>
      <pc:sldChg chg="del">
        <pc:chgData name="Lars Björkman" userId="10049411-c5d5-42b6-93f4-7d56d5eee647" providerId="ADAL" clId="{A16D6E20-6CC4-41FB-9276-F2B5AE6607A4}" dt="2024-06-25T18:54:03.330" v="108" actId="2696"/>
        <pc:sldMkLst>
          <pc:docMk/>
          <pc:sldMk cId="3608498850" sldId="1643"/>
        </pc:sldMkLst>
      </pc:sldChg>
      <pc:sldChg chg="del">
        <pc:chgData name="Lars Björkman" userId="10049411-c5d5-42b6-93f4-7d56d5eee647" providerId="ADAL" clId="{A16D6E20-6CC4-41FB-9276-F2B5AE6607A4}" dt="2024-06-25T18:54:03.330" v="108" actId="2696"/>
        <pc:sldMkLst>
          <pc:docMk/>
          <pc:sldMk cId="1108396797" sldId="1644"/>
        </pc:sldMkLst>
      </pc:sldChg>
      <pc:sldChg chg="del">
        <pc:chgData name="Lars Björkman" userId="10049411-c5d5-42b6-93f4-7d56d5eee647" providerId="ADAL" clId="{A16D6E20-6CC4-41FB-9276-F2B5AE6607A4}" dt="2024-06-25T18:54:03.330" v="108" actId="2696"/>
        <pc:sldMkLst>
          <pc:docMk/>
          <pc:sldMk cId="932390210" sldId="1645"/>
        </pc:sldMkLst>
      </pc:sldChg>
      <pc:sldChg chg="del">
        <pc:chgData name="Lars Björkman" userId="10049411-c5d5-42b6-93f4-7d56d5eee647" providerId="ADAL" clId="{A16D6E20-6CC4-41FB-9276-F2B5AE6607A4}" dt="2024-06-25T18:54:03.330" v="108" actId="2696"/>
        <pc:sldMkLst>
          <pc:docMk/>
          <pc:sldMk cId="3486848387" sldId="1646"/>
        </pc:sldMkLst>
      </pc:sldChg>
      <pc:sldChg chg="del">
        <pc:chgData name="Lars Björkman" userId="10049411-c5d5-42b6-93f4-7d56d5eee647" providerId="ADAL" clId="{A16D6E20-6CC4-41FB-9276-F2B5AE6607A4}" dt="2024-06-25T18:54:03.330" v="108" actId="2696"/>
        <pc:sldMkLst>
          <pc:docMk/>
          <pc:sldMk cId="3764923431" sldId="1647"/>
        </pc:sldMkLst>
      </pc:sldChg>
      <pc:sldChg chg="del">
        <pc:chgData name="Lars Björkman" userId="10049411-c5d5-42b6-93f4-7d56d5eee647" providerId="ADAL" clId="{A16D6E20-6CC4-41FB-9276-F2B5AE6607A4}" dt="2024-06-25T18:54:03.330" v="108" actId="2696"/>
        <pc:sldMkLst>
          <pc:docMk/>
          <pc:sldMk cId="2457868443" sldId="1648"/>
        </pc:sldMkLst>
      </pc:sldChg>
      <pc:sldChg chg="del">
        <pc:chgData name="Lars Björkman" userId="10049411-c5d5-42b6-93f4-7d56d5eee647" providerId="ADAL" clId="{A16D6E20-6CC4-41FB-9276-F2B5AE6607A4}" dt="2024-06-25T18:54:03.330" v="108" actId="2696"/>
        <pc:sldMkLst>
          <pc:docMk/>
          <pc:sldMk cId="3955995008" sldId="1649"/>
        </pc:sldMkLst>
      </pc:sldChg>
      <pc:sldChg chg="del">
        <pc:chgData name="Lars Björkman" userId="10049411-c5d5-42b6-93f4-7d56d5eee647" providerId="ADAL" clId="{A16D6E20-6CC4-41FB-9276-F2B5AE6607A4}" dt="2024-06-25T18:54:03.330" v="108" actId="2696"/>
        <pc:sldMkLst>
          <pc:docMk/>
          <pc:sldMk cId="2119491614" sldId="1650"/>
        </pc:sldMkLst>
      </pc:sldChg>
      <pc:sldChg chg="del">
        <pc:chgData name="Lars Björkman" userId="10049411-c5d5-42b6-93f4-7d56d5eee647" providerId="ADAL" clId="{A16D6E20-6CC4-41FB-9276-F2B5AE6607A4}" dt="2024-06-25T18:54:03.330" v="108" actId="2696"/>
        <pc:sldMkLst>
          <pc:docMk/>
          <pc:sldMk cId="3459269250" sldId="1651"/>
        </pc:sldMkLst>
      </pc:sldChg>
      <pc:sldChg chg="del">
        <pc:chgData name="Lars Björkman" userId="10049411-c5d5-42b6-93f4-7d56d5eee647" providerId="ADAL" clId="{A16D6E20-6CC4-41FB-9276-F2B5AE6607A4}" dt="2024-06-25T18:54:03.330" v="108" actId="2696"/>
        <pc:sldMkLst>
          <pc:docMk/>
          <pc:sldMk cId="3525123586" sldId="1652"/>
        </pc:sldMkLst>
      </pc:sldChg>
      <pc:sldChg chg="del">
        <pc:chgData name="Lars Björkman" userId="10049411-c5d5-42b6-93f4-7d56d5eee647" providerId="ADAL" clId="{A16D6E20-6CC4-41FB-9276-F2B5AE6607A4}" dt="2024-06-25T18:54:03.330" v="108" actId="2696"/>
        <pc:sldMkLst>
          <pc:docMk/>
          <pc:sldMk cId="4078926103" sldId="1653"/>
        </pc:sldMkLst>
      </pc:sldChg>
      <pc:sldChg chg="del">
        <pc:chgData name="Lars Björkman" userId="10049411-c5d5-42b6-93f4-7d56d5eee647" providerId="ADAL" clId="{A16D6E20-6CC4-41FB-9276-F2B5AE6607A4}" dt="2024-06-25T18:54:03.330" v="108" actId="2696"/>
        <pc:sldMkLst>
          <pc:docMk/>
          <pc:sldMk cId="353291932" sldId="1654"/>
        </pc:sldMkLst>
      </pc:sldChg>
      <pc:sldChg chg="del">
        <pc:chgData name="Lars Björkman" userId="10049411-c5d5-42b6-93f4-7d56d5eee647" providerId="ADAL" clId="{A16D6E20-6CC4-41FB-9276-F2B5AE6607A4}" dt="2024-06-25T18:54:03.330" v="108" actId="2696"/>
        <pc:sldMkLst>
          <pc:docMk/>
          <pc:sldMk cId="3263963573" sldId="1655"/>
        </pc:sldMkLst>
      </pc:sldChg>
      <pc:sldChg chg="del">
        <pc:chgData name="Lars Björkman" userId="10049411-c5d5-42b6-93f4-7d56d5eee647" providerId="ADAL" clId="{A16D6E20-6CC4-41FB-9276-F2B5AE6607A4}" dt="2024-06-25T18:54:03.330" v="108" actId="2696"/>
        <pc:sldMkLst>
          <pc:docMk/>
          <pc:sldMk cId="3422785022" sldId="1656"/>
        </pc:sldMkLst>
      </pc:sldChg>
      <pc:sldChg chg="del">
        <pc:chgData name="Lars Björkman" userId="10049411-c5d5-42b6-93f4-7d56d5eee647" providerId="ADAL" clId="{A16D6E20-6CC4-41FB-9276-F2B5AE6607A4}" dt="2024-06-25T18:54:03.330" v="108" actId="2696"/>
        <pc:sldMkLst>
          <pc:docMk/>
          <pc:sldMk cId="2034858117" sldId="1657"/>
        </pc:sldMkLst>
      </pc:sldChg>
      <pc:sldChg chg="del">
        <pc:chgData name="Lars Björkman" userId="10049411-c5d5-42b6-93f4-7d56d5eee647" providerId="ADAL" clId="{A16D6E20-6CC4-41FB-9276-F2B5AE6607A4}" dt="2024-06-25T18:54:03.330" v="108" actId="2696"/>
        <pc:sldMkLst>
          <pc:docMk/>
          <pc:sldMk cId="1490154429" sldId="1658"/>
        </pc:sldMkLst>
      </pc:sldChg>
      <pc:sldChg chg="del">
        <pc:chgData name="Lars Björkman" userId="10049411-c5d5-42b6-93f4-7d56d5eee647" providerId="ADAL" clId="{A16D6E20-6CC4-41FB-9276-F2B5AE6607A4}" dt="2024-06-25T18:54:03.330" v="108" actId="2696"/>
        <pc:sldMkLst>
          <pc:docMk/>
          <pc:sldMk cId="4058133029" sldId="1659"/>
        </pc:sldMkLst>
      </pc:sldChg>
      <pc:sldChg chg="del">
        <pc:chgData name="Lars Björkman" userId="10049411-c5d5-42b6-93f4-7d56d5eee647" providerId="ADAL" clId="{A16D6E20-6CC4-41FB-9276-F2B5AE6607A4}" dt="2024-06-25T18:54:03.330" v="108" actId="2696"/>
        <pc:sldMkLst>
          <pc:docMk/>
          <pc:sldMk cId="2417359641" sldId="1660"/>
        </pc:sldMkLst>
      </pc:sldChg>
      <pc:sldChg chg="del">
        <pc:chgData name="Lars Björkman" userId="10049411-c5d5-42b6-93f4-7d56d5eee647" providerId="ADAL" clId="{A16D6E20-6CC4-41FB-9276-F2B5AE6607A4}" dt="2024-06-25T18:54:03.330" v="108" actId="2696"/>
        <pc:sldMkLst>
          <pc:docMk/>
          <pc:sldMk cId="1198711766" sldId="1661"/>
        </pc:sldMkLst>
      </pc:sldChg>
      <pc:sldChg chg="del">
        <pc:chgData name="Lars Björkman" userId="10049411-c5d5-42b6-93f4-7d56d5eee647" providerId="ADAL" clId="{A16D6E20-6CC4-41FB-9276-F2B5AE6607A4}" dt="2024-06-25T18:54:03.330" v="108" actId="2696"/>
        <pc:sldMkLst>
          <pc:docMk/>
          <pc:sldMk cId="1148704071" sldId="1662"/>
        </pc:sldMkLst>
      </pc:sldChg>
      <pc:sldChg chg="del">
        <pc:chgData name="Lars Björkman" userId="10049411-c5d5-42b6-93f4-7d56d5eee647" providerId="ADAL" clId="{A16D6E20-6CC4-41FB-9276-F2B5AE6607A4}" dt="2024-06-25T18:54:03.330" v="108" actId="2696"/>
        <pc:sldMkLst>
          <pc:docMk/>
          <pc:sldMk cId="2022074036" sldId="1663"/>
        </pc:sldMkLst>
      </pc:sldChg>
      <pc:sldChg chg="del">
        <pc:chgData name="Lars Björkman" userId="10049411-c5d5-42b6-93f4-7d56d5eee647" providerId="ADAL" clId="{A16D6E20-6CC4-41FB-9276-F2B5AE6607A4}" dt="2024-06-25T18:54:03.330" v="108" actId="2696"/>
        <pc:sldMkLst>
          <pc:docMk/>
          <pc:sldMk cId="3893394534" sldId="1664"/>
        </pc:sldMkLst>
      </pc:sldChg>
      <pc:sldChg chg="del">
        <pc:chgData name="Lars Björkman" userId="10049411-c5d5-42b6-93f4-7d56d5eee647" providerId="ADAL" clId="{A16D6E20-6CC4-41FB-9276-F2B5AE6607A4}" dt="2024-06-25T18:54:03.330" v="108" actId="2696"/>
        <pc:sldMkLst>
          <pc:docMk/>
          <pc:sldMk cId="4113179025" sldId="1666"/>
        </pc:sldMkLst>
      </pc:sldChg>
      <pc:sldChg chg="del">
        <pc:chgData name="Lars Björkman" userId="10049411-c5d5-42b6-93f4-7d56d5eee647" providerId="ADAL" clId="{A16D6E20-6CC4-41FB-9276-F2B5AE6607A4}" dt="2024-06-25T18:54:03.330" v="108" actId="2696"/>
        <pc:sldMkLst>
          <pc:docMk/>
          <pc:sldMk cId="1632112612" sldId="1667"/>
        </pc:sldMkLst>
      </pc:sldChg>
      <pc:sldChg chg="del">
        <pc:chgData name="Lars Björkman" userId="10049411-c5d5-42b6-93f4-7d56d5eee647" providerId="ADAL" clId="{A16D6E20-6CC4-41FB-9276-F2B5AE6607A4}" dt="2024-06-25T18:55:59.457" v="112" actId="47"/>
        <pc:sldMkLst>
          <pc:docMk/>
          <pc:sldMk cId="105287634" sldId="1672"/>
        </pc:sldMkLst>
      </pc:sldChg>
      <pc:sldChg chg="modSp mod">
        <pc:chgData name="Lars Björkman" userId="10049411-c5d5-42b6-93f4-7d56d5eee647" providerId="ADAL" clId="{A16D6E20-6CC4-41FB-9276-F2B5AE6607A4}" dt="2024-06-27T17:46:53.567" v="6907" actId="255"/>
        <pc:sldMkLst>
          <pc:docMk/>
          <pc:sldMk cId="3761294528" sldId="1673"/>
        </pc:sldMkLst>
        <pc:spChg chg="mod">
          <ac:chgData name="Lars Björkman" userId="10049411-c5d5-42b6-93f4-7d56d5eee647" providerId="ADAL" clId="{A16D6E20-6CC4-41FB-9276-F2B5AE6607A4}" dt="2024-06-27T17:46:43.085" v="6905" actId="2711"/>
          <ac:spMkLst>
            <pc:docMk/>
            <pc:sldMk cId="3761294528" sldId="1673"/>
            <ac:spMk id="2" creationId="{00000000-0000-0000-0000-000000000000}"/>
          </ac:spMkLst>
        </pc:spChg>
        <pc:spChg chg="mod">
          <ac:chgData name="Lars Björkman" userId="10049411-c5d5-42b6-93f4-7d56d5eee647" providerId="ADAL" clId="{A16D6E20-6CC4-41FB-9276-F2B5AE6607A4}" dt="2024-06-27T17:46:53.567" v="6907" actId="255"/>
          <ac:spMkLst>
            <pc:docMk/>
            <pc:sldMk cId="3761294528" sldId="1673"/>
            <ac:spMk id="4"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5"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7"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1"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2"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5" creationId="{880C2512-16F0-2068-84A7-2E12DEB0E889}"/>
          </ac:spMkLst>
        </pc:spChg>
        <pc:spChg chg="mod">
          <ac:chgData name="Lars Björkman" userId="10049411-c5d5-42b6-93f4-7d56d5eee647" providerId="ADAL" clId="{A16D6E20-6CC4-41FB-9276-F2B5AE6607A4}" dt="2024-06-27T17:46:43.085" v="6905" actId="2711"/>
          <ac:spMkLst>
            <pc:docMk/>
            <pc:sldMk cId="3761294528" sldId="1673"/>
            <ac:spMk id="1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8"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9" creationId="{00000000-0000-0000-0000-000000000000}"/>
          </ac:spMkLst>
        </pc:spChg>
      </pc:sldChg>
      <pc:sldChg chg="modSp mod">
        <pc:chgData name="Lars Björkman" userId="10049411-c5d5-42b6-93f4-7d56d5eee647" providerId="ADAL" clId="{A16D6E20-6CC4-41FB-9276-F2B5AE6607A4}" dt="2024-06-27T17:48:58.361" v="6919" actId="207"/>
        <pc:sldMkLst>
          <pc:docMk/>
          <pc:sldMk cId="3610721070" sldId="1674"/>
        </pc:sldMkLst>
        <pc:spChg chg="mod">
          <ac:chgData name="Lars Björkman" userId="10049411-c5d5-42b6-93f4-7d56d5eee647" providerId="ADAL" clId="{A16D6E20-6CC4-41FB-9276-F2B5AE6607A4}" dt="2024-06-27T17:48:41.240" v="6916" actId="2711"/>
          <ac:spMkLst>
            <pc:docMk/>
            <pc:sldMk cId="3610721070" sldId="1674"/>
            <ac:spMk id="2" creationId="{F000C652-4DEB-EFD7-E948-1EFC4CFCC3FD}"/>
          </ac:spMkLst>
        </pc:spChg>
        <pc:spChg chg="mod">
          <ac:chgData name="Lars Björkman" userId="10049411-c5d5-42b6-93f4-7d56d5eee647" providerId="ADAL" clId="{A16D6E20-6CC4-41FB-9276-F2B5AE6607A4}" dt="2024-06-27T17:48:41.240" v="6916" actId="2711"/>
          <ac:spMkLst>
            <pc:docMk/>
            <pc:sldMk cId="3610721070" sldId="1674"/>
            <ac:spMk id="5"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7"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1" creationId="{00000000-0000-0000-0000-000000000000}"/>
          </ac:spMkLst>
        </pc:spChg>
        <pc:spChg chg="mod">
          <ac:chgData name="Lars Björkman" userId="10049411-c5d5-42b6-93f4-7d56d5eee647" providerId="ADAL" clId="{A16D6E20-6CC4-41FB-9276-F2B5AE6607A4}" dt="2024-06-27T17:48:58.361" v="6919" actId="207"/>
          <ac:spMkLst>
            <pc:docMk/>
            <pc:sldMk cId="3610721070" sldId="1674"/>
            <ac:spMk id="15" creationId="{84ADE12F-A788-5780-06BA-161D10DA23A8}"/>
          </ac:spMkLst>
        </pc:spChg>
        <pc:spChg chg="mod">
          <ac:chgData name="Lars Björkman" userId="10049411-c5d5-42b6-93f4-7d56d5eee647" providerId="ADAL" clId="{A16D6E20-6CC4-41FB-9276-F2B5AE6607A4}" dt="2024-06-27T17:48:41.240" v="6916" actId="2711"/>
          <ac:spMkLst>
            <pc:docMk/>
            <pc:sldMk cId="3610721070" sldId="1674"/>
            <ac:spMk id="1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8"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9" creationId="{00000000-0000-0000-0000-000000000000}"/>
          </ac:spMkLst>
        </pc:spChg>
      </pc:sldChg>
      <pc:sldChg chg="modSp mod">
        <pc:chgData name="Lars Björkman" userId="10049411-c5d5-42b6-93f4-7d56d5eee647" providerId="ADAL" clId="{A16D6E20-6CC4-41FB-9276-F2B5AE6607A4}" dt="2024-06-26T18:01:25.009" v="4244" actId="255"/>
        <pc:sldMkLst>
          <pc:docMk/>
          <pc:sldMk cId="1125122738" sldId="1675"/>
        </pc:sldMkLst>
        <pc:spChg chg="mod">
          <ac:chgData name="Lars Björkman" userId="10049411-c5d5-42b6-93f4-7d56d5eee647" providerId="ADAL" clId="{A16D6E20-6CC4-41FB-9276-F2B5AE6607A4}" dt="2024-06-26T18:01:25.009" v="4244" actId="255"/>
          <ac:spMkLst>
            <pc:docMk/>
            <pc:sldMk cId="1125122738" sldId="1675"/>
            <ac:spMk id="4" creationId="{30612322-8D92-0812-16A8-032106132491}"/>
          </ac:spMkLst>
        </pc:spChg>
        <pc:spChg chg="mod">
          <ac:chgData name="Lars Björkman" userId="10049411-c5d5-42b6-93f4-7d56d5eee647" providerId="ADAL" clId="{A16D6E20-6CC4-41FB-9276-F2B5AE6607A4}" dt="2024-06-26T18:01:09.118" v="4242" actId="255"/>
          <ac:spMkLst>
            <pc:docMk/>
            <pc:sldMk cId="1125122738" sldId="1675"/>
            <ac:spMk id="6" creationId="{697A3768-B6EB-E070-4257-2294EA3C9457}"/>
          </ac:spMkLst>
        </pc:spChg>
      </pc:sldChg>
      <pc:sldChg chg="modSp mod">
        <pc:chgData name="Lars Björkman" userId="10049411-c5d5-42b6-93f4-7d56d5eee647" providerId="ADAL" clId="{A16D6E20-6CC4-41FB-9276-F2B5AE6607A4}" dt="2024-06-26T18:04:08.155" v="4271" actId="2711"/>
        <pc:sldMkLst>
          <pc:docMk/>
          <pc:sldMk cId="1875207145" sldId="1676"/>
        </pc:sldMkLst>
        <pc:spChg chg="mod">
          <ac:chgData name="Lars Björkman" userId="10049411-c5d5-42b6-93f4-7d56d5eee647" providerId="ADAL" clId="{A16D6E20-6CC4-41FB-9276-F2B5AE6607A4}" dt="2024-06-26T18:04:08.155" v="4271" actId="2711"/>
          <ac:spMkLst>
            <pc:docMk/>
            <pc:sldMk cId="1875207145" sldId="1676"/>
            <ac:spMk id="2" creationId="{73A396F1-D8B7-C4E0-E5F6-24AE45556F51}"/>
          </ac:spMkLst>
        </pc:spChg>
        <pc:spChg chg="mod">
          <ac:chgData name="Lars Björkman" userId="10049411-c5d5-42b6-93f4-7d56d5eee647" providerId="ADAL" clId="{A16D6E20-6CC4-41FB-9276-F2B5AE6607A4}" dt="2024-06-26T18:03:58.037" v="4270" actId="255"/>
          <ac:spMkLst>
            <pc:docMk/>
            <pc:sldMk cId="1875207145" sldId="1676"/>
            <ac:spMk id="6" creationId="{697A3768-B6EB-E070-4257-2294EA3C9457}"/>
          </ac:spMkLst>
        </pc:spChg>
      </pc:sldChg>
      <pc:sldChg chg="del">
        <pc:chgData name="Lars Björkman" userId="10049411-c5d5-42b6-93f4-7d56d5eee647" providerId="ADAL" clId="{A16D6E20-6CC4-41FB-9276-F2B5AE6607A4}" dt="2024-06-25T18:54:03.330" v="108" actId="2696"/>
        <pc:sldMkLst>
          <pc:docMk/>
          <pc:sldMk cId="3436892313" sldId="1677"/>
        </pc:sldMkLst>
      </pc:sldChg>
      <pc:sldChg chg="del">
        <pc:chgData name="Lars Björkman" userId="10049411-c5d5-42b6-93f4-7d56d5eee647" providerId="ADAL" clId="{A16D6E20-6CC4-41FB-9276-F2B5AE6607A4}" dt="2024-06-25T18:54:03.330" v="108" actId="2696"/>
        <pc:sldMkLst>
          <pc:docMk/>
          <pc:sldMk cId="3206194808" sldId="1678"/>
        </pc:sldMkLst>
      </pc:sldChg>
      <pc:sldChg chg="del">
        <pc:chgData name="Lars Björkman" userId="10049411-c5d5-42b6-93f4-7d56d5eee647" providerId="ADAL" clId="{A16D6E20-6CC4-41FB-9276-F2B5AE6607A4}" dt="2024-06-25T18:54:03.330" v="108" actId="2696"/>
        <pc:sldMkLst>
          <pc:docMk/>
          <pc:sldMk cId="1874104049" sldId="1679"/>
        </pc:sldMkLst>
      </pc:sldChg>
      <pc:sldChg chg="addSp delSp modSp add mod ord">
        <pc:chgData name="Lars Björkman" userId="10049411-c5d5-42b6-93f4-7d56d5eee647" providerId="ADAL" clId="{A16D6E20-6CC4-41FB-9276-F2B5AE6607A4}" dt="2024-06-27T15:57:58.582" v="5996"/>
        <pc:sldMkLst>
          <pc:docMk/>
          <pc:sldMk cId="856561819" sldId="1685"/>
        </pc:sldMkLst>
        <pc:spChg chg="mod">
          <ac:chgData name="Lars Björkman" userId="10049411-c5d5-42b6-93f4-7d56d5eee647" providerId="ADAL" clId="{A16D6E20-6CC4-41FB-9276-F2B5AE6607A4}" dt="2024-06-27T14:16:12.786" v="5712" actId="207"/>
          <ac:spMkLst>
            <pc:docMk/>
            <pc:sldMk cId="856561819" sldId="1685"/>
            <ac:spMk id="2"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6"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7"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8"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9" creationId="{00000000-0000-0000-0000-000000000000}"/>
          </ac:spMkLst>
        </pc:spChg>
        <pc:spChg chg="add mod">
          <ac:chgData name="Lars Björkman" userId="10049411-c5d5-42b6-93f4-7d56d5eee647" providerId="ADAL" clId="{A16D6E20-6CC4-41FB-9276-F2B5AE6607A4}" dt="2024-06-27T15:57:58.582" v="5996"/>
          <ac:spMkLst>
            <pc:docMk/>
            <pc:sldMk cId="856561819" sldId="1685"/>
            <ac:spMk id="10" creationId="{4E7B7B58-DCDD-CD42-036A-F61D439DB9EC}"/>
          </ac:spMkLst>
        </pc:spChg>
        <pc:spChg chg="del">
          <ac:chgData name="Lars Björkman" userId="10049411-c5d5-42b6-93f4-7d56d5eee647" providerId="ADAL" clId="{A16D6E20-6CC4-41FB-9276-F2B5AE6607A4}" dt="2024-06-26T17:47:35.496" v="4003" actId="478"/>
          <ac:spMkLst>
            <pc:docMk/>
            <pc:sldMk cId="856561819" sldId="1685"/>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445535179" sldId="1685"/>
        </pc:sldMkLst>
      </pc:sldChg>
      <pc:sldChg chg="add">
        <pc:chgData name="Lars Björkman" userId="10049411-c5d5-42b6-93f4-7d56d5eee647" providerId="ADAL" clId="{A16D6E20-6CC4-41FB-9276-F2B5AE6607A4}" dt="2024-06-27T16:29:00.585" v="6377"/>
        <pc:sldMkLst>
          <pc:docMk/>
          <pc:sldMk cId="1767551175" sldId="1686"/>
        </pc:sldMkLst>
      </pc:sldChg>
      <pc:sldChg chg="del">
        <pc:chgData name="Lars Björkman" userId="10049411-c5d5-42b6-93f4-7d56d5eee647" providerId="ADAL" clId="{A16D6E20-6CC4-41FB-9276-F2B5AE6607A4}" dt="2024-06-27T16:28:37.379" v="6376" actId="2696"/>
        <pc:sldMkLst>
          <pc:docMk/>
          <pc:sldMk cId="2236673659" sldId="1686"/>
        </pc:sldMkLst>
      </pc:sldChg>
      <pc:sldChg chg="del">
        <pc:chgData name="Lars Björkman" userId="10049411-c5d5-42b6-93f4-7d56d5eee647" providerId="ADAL" clId="{A16D6E20-6CC4-41FB-9276-F2B5AE6607A4}" dt="2024-06-27T17:00:01.684" v="6383" actId="2696"/>
        <pc:sldMkLst>
          <pc:docMk/>
          <pc:sldMk cId="1154405675" sldId="1687"/>
        </pc:sldMkLst>
      </pc:sldChg>
      <pc:sldChg chg="modSp add mod">
        <pc:chgData name="Lars Björkman" userId="10049411-c5d5-42b6-93f4-7d56d5eee647" providerId="ADAL" clId="{A16D6E20-6CC4-41FB-9276-F2B5AE6607A4}" dt="2024-06-27T17:21:55.439" v="6596" actId="2711"/>
        <pc:sldMkLst>
          <pc:docMk/>
          <pc:sldMk cId="2814467368" sldId="1687"/>
        </pc:sldMkLst>
        <pc:spChg chg="mod">
          <ac:chgData name="Lars Björkman" userId="10049411-c5d5-42b6-93f4-7d56d5eee647" providerId="ADAL" clId="{A16D6E20-6CC4-41FB-9276-F2B5AE6607A4}" dt="2024-06-27T17:21:55.439" v="6596" actId="2711"/>
          <ac:spMkLst>
            <pc:docMk/>
            <pc:sldMk cId="2814467368" sldId="1687"/>
            <ac:spMk id="2" creationId="{9A1A4BD7-E286-4F3A-DC51-DBA893529956}"/>
          </ac:spMkLst>
        </pc:spChg>
        <pc:spChg chg="mod">
          <ac:chgData name="Lars Björkman" userId="10049411-c5d5-42b6-93f4-7d56d5eee647" providerId="ADAL" clId="{A16D6E20-6CC4-41FB-9276-F2B5AE6607A4}" dt="2024-06-27T17:21:55.439" v="6596" actId="2711"/>
          <ac:spMkLst>
            <pc:docMk/>
            <pc:sldMk cId="2814467368" sldId="1687"/>
            <ac:spMk id="4" creationId="{78D4F751-1F60-EA2C-3069-F58E9E1CC2A0}"/>
          </ac:spMkLst>
        </pc:spChg>
        <pc:spChg chg="mod">
          <ac:chgData name="Lars Björkman" userId="10049411-c5d5-42b6-93f4-7d56d5eee647" providerId="ADAL" clId="{A16D6E20-6CC4-41FB-9276-F2B5AE6607A4}" dt="2024-06-27T17:21:55.439" v="6596" actId="2711"/>
          <ac:spMkLst>
            <pc:docMk/>
            <pc:sldMk cId="2814467368" sldId="1687"/>
            <ac:spMk id="7" creationId="{EB16CB41-0F7D-8BCD-15F0-85A6230E1D32}"/>
          </ac:spMkLst>
        </pc:spChg>
        <pc:spChg chg="mod">
          <ac:chgData name="Lars Björkman" userId="10049411-c5d5-42b6-93f4-7d56d5eee647" providerId="ADAL" clId="{A16D6E20-6CC4-41FB-9276-F2B5AE6607A4}" dt="2024-06-27T17:21:55.439" v="6596" actId="2711"/>
          <ac:spMkLst>
            <pc:docMk/>
            <pc:sldMk cId="2814467368" sldId="1687"/>
            <ac:spMk id="10" creationId="{ECE1C026-EA9F-C1D3-9F83-0E91002BBB62}"/>
          </ac:spMkLst>
        </pc:spChg>
      </pc:sldChg>
      <pc:sldChg chg="del">
        <pc:chgData name="Lars Björkman" userId="10049411-c5d5-42b6-93f4-7d56d5eee647" providerId="ADAL" clId="{A16D6E20-6CC4-41FB-9276-F2B5AE6607A4}" dt="2024-06-27T17:00:01.684" v="6383" actId="2696"/>
        <pc:sldMkLst>
          <pc:docMk/>
          <pc:sldMk cId="2655305811" sldId="1688"/>
        </pc:sldMkLst>
      </pc:sldChg>
      <pc:sldChg chg="add">
        <pc:chgData name="Lars Björkman" userId="10049411-c5d5-42b6-93f4-7d56d5eee647" providerId="ADAL" clId="{A16D6E20-6CC4-41FB-9276-F2B5AE6607A4}" dt="2024-06-28T07:35:58.776" v="8732"/>
        <pc:sldMkLst>
          <pc:docMk/>
          <pc:sldMk cId="2921078329" sldId="1688"/>
        </pc:sldMkLst>
      </pc:sldChg>
      <pc:sldChg chg="modSp add del mod">
        <pc:chgData name="Lars Björkman" userId="10049411-c5d5-42b6-93f4-7d56d5eee647" providerId="ADAL" clId="{A16D6E20-6CC4-41FB-9276-F2B5AE6607A4}" dt="2024-06-28T07:35:29.696" v="8731" actId="2696"/>
        <pc:sldMkLst>
          <pc:docMk/>
          <pc:sldMk cId="4275742749" sldId="1688"/>
        </pc:sldMkLst>
        <pc:spChg chg="mod">
          <ac:chgData name="Lars Björkman" userId="10049411-c5d5-42b6-93f4-7d56d5eee647" providerId="ADAL" clId="{A16D6E20-6CC4-41FB-9276-F2B5AE6607A4}" dt="2024-06-27T17:22:24.078" v="6597" actId="2711"/>
          <ac:spMkLst>
            <pc:docMk/>
            <pc:sldMk cId="4275742749" sldId="1688"/>
            <ac:spMk id="2" creationId="{60885A94-C6A0-2180-75B1-C4A4FA0FD191}"/>
          </ac:spMkLst>
        </pc:spChg>
        <pc:spChg chg="mod">
          <ac:chgData name="Lars Björkman" userId="10049411-c5d5-42b6-93f4-7d56d5eee647" providerId="ADAL" clId="{A16D6E20-6CC4-41FB-9276-F2B5AE6607A4}" dt="2024-06-27T17:22:34.815" v="6599" actId="207"/>
          <ac:spMkLst>
            <pc:docMk/>
            <pc:sldMk cId="4275742749" sldId="1688"/>
            <ac:spMk id="7" creationId="{EB16CB41-0F7D-8BCD-15F0-85A6230E1D32}"/>
          </ac:spMkLst>
        </pc:spChg>
        <pc:spChg chg="mod">
          <ac:chgData name="Lars Björkman" userId="10049411-c5d5-42b6-93f4-7d56d5eee647" providerId="ADAL" clId="{A16D6E20-6CC4-41FB-9276-F2B5AE6607A4}" dt="2024-06-27T17:22:24.078" v="6597" actId="2711"/>
          <ac:spMkLst>
            <pc:docMk/>
            <pc:sldMk cId="4275742749" sldId="1688"/>
            <ac:spMk id="8" creationId="{58A30BE8-DBD7-B2A7-D3BC-E05B0272C5AC}"/>
          </ac:spMkLst>
        </pc:spChg>
        <pc:spChg chg="mod">
          <ac:chgData name="Lars Björkman" userId="10049411-c5d5-42b6-93f4-7d56d5eee647" providerId="ADAL" clId="{A16D6E20-6CC4-41FB-9276-F2B5AE6607A4}" dt="2024-06-27T17:22:24.078" v="6597" actId="2711"/>
          <ac:spMkLst>
            <pc:docMk/>
            <pc:sldMk cId="4275742749" sldId="1688"/>
            <ac:spMk id="9" creationId="{16EB1D42-58C4-B70D-9960-AACA395F9A32}"/>
          </ac:spMkLst>
        </pc:spChg>
      </pc:sldChg>
      <pc:sldChg chg="del">
        <pc:chgData name="Lars Björkman" userId="10049411-c5d5-42b6-93f4-7d56d5eee647" providerId="ADAL" clId="{A16D6E20-6CC4-41FB-9276-F2B5AE6607A4}" dt="2024-06-27T17:27:24.188" v="6633" actId="2696"/>
        <pc:sldMkLst>
          <pc:docMk/>
          <pc:sldMk cId="2658925019" sldId="1689"/>
        </pc:sldMkLst>
      </pc:sldChg>
      <pc:sldChg chg="addSp delSp modSp add mod">
        <pc:chgData name="Lars Björkman" userId="10049411-c5d5-42b6-93f4-7d56d5eee647" providerId="ADAL" clId="{A16D6E20-6CC4-41FB-9276-F2B5AE6607A4}" dt="2024-06-28T07:46:25.217" v="8848"/>
        <pc:sldMkLst>
          <pc:docMk/>
          <pc:sldMk cId="4170184223" sldId="1689"/>
        </pc:sldMkLst>
        <pc:spChg chg="mod">
          <ac:chgData name="Lars Björkman" userId="10049411-c5d5-42b6-93f4-7d56d5eee647" providerId="ADAL" clId="{A16D6E20-6CC4-41FB-9276-F2B5AE6607A4}" dt="2024-06-27T17:33:05.017" v="6727" actId="2711"/>
          <ac:spMkLst>
            <pc:docMk/>
            <pc:sldMk cId="4170184223" sldId="1689"/>
            <ac:spMk id="2" creationId="{A68264FD-22FF-1BE3-C046-C2F23D704D98}"/>
          </ac:spMkLst>
        </pc:spChg>
        <pc:spChg chg="mod">
          <ac:chgData name="Lars Björkman" userId="10049411-c5d5-42b6-93f4-7d56d5eee647" providerId="ADAL" clId="{A16D6E20-6CC4-41FB-9276-F2B5AE6607A4}" dt="2024-06-27T17:33:05.017" v="6727" actId="2711"/>
          <ac:spMkLst>
            <pc:docMk/>
            <pc:sldMk cId="4170184223" sldId="1689"/>
            <ac:spMk id="3" creationId="{EF48654D-9ADA-CCCB-5D91-1C297A6692B8}"/>
          </ac:spMkLst>
        </pc:spChg>
        <pc:spChg chg="mod">
          <ac:chgData name="Lars Björkman" userId="10049411-c5d5-42b6-93f4-7d56d5eee647" providerId="ADAL" clId="{A16D6E20-6CC4-41FB-9276-F2B5AE6607A4}" dt="2024-06-27T17:33:05.017" v="6727" actId="2711"/>
          <ac:spMkLst>
            <pc:docMk/>
            <pc:sldMk cId="4170184223" sldId="1689"/>
            <ac:spMk id="4" creationId="{2FF2F9A2-34E1-EAEE-DB21-5DEF56DE819C}"/>
          </ac:spMkLst>
        </pc:spChg>
        <pc:spChg chg="mod">
          <ac:chgData name="Lars Björkman" userId="10049411-c5d5-42b6-93f4-7d56d5eee647" providerId="ADAL" clId="{A16D6E20-6CC4-41FB-9276-F2B5AE6607A4}" dt="2024-06-27T17:33:05.017" v="6727" actId="2711"/>
          <ac:spMkLst>
            <pc:docMk/>
            <pc:sldMk cId="4170184223" sldId="1689"/>
            <ac:spMk id="5" creationId="{CB75856B-3A2B-069F-AD50-2F1B1BB4B18E}"/>
          </ac:spMkLst>
        </pc:spChg>
        <pc:spChg chg="mod">
          <ac:chgData name="Lars Björkman" userId="10049411-c5d5-42b6-93f4-7d56d5eee647" providerId="ADAL" clId="{A16D6E20-6CC4-41FB-9276-F2B5AE6607A4}" dt="2024-06-27T17:33:05.017" v="6727" actId="2711"/>
          <ac:spMkLst>
            <pc:docMk/>
            <pc:sldMk cId="4170184223" sldId="1689"/>
            <ac:spMk id="6" creationId="{D50DACC3-7AA7-E3B3-1D10-51F9F12D4A33}"/>
          </ac:spMkLst>
        </pc:spChg>
        <pc:spChg chg="mod">
          <ac:chgData name="Lars Björkman" userId="10049411-c5d5-42b6-93f4-7d56d5eee647" providerId="ADAL" clId="{A16D6E20-6CC4-41FB-9276-F2B5AE6607A4}" dt="2024-06-27T17:33:05.017" v="6727" actId="2711"/>
          <ac:spMkLst>
            <pc:docMk/>
            <pc:sldMk cId="4170184223" sldId="1689"/>
            <ac:spMk id="7" creationId="{3CB21248-CFBD-19B1-D52C-ED61DB455CC3}"/>
          </ac:spMkLst>
        </pc:spChg>
        <pc:spChg chg="add del mod">
          <ac:chgData name="Lars Björkman" userId="10049411-c5d5-42b6-93f4-7d56d5eee647" providerId="ADAL" clId="{A16D6E20-6CC4-41FB-9276-F2B5AE6607A4}" dt="2024-06-28T07:46:23.541" v="8847" actId="478"/>
          <ac:spMkLst>
            <pc:docMk/>
            <pc:sldMk cId="4170184223" sldId="1689"/>
            <ac:spMk id="8" creationId="{E4680A46-3C04-0E7E-C7BB-E025F7A80E4C}"/>
          </ac:spMkLst>
        </pc:spChg>
        <pc:spChg chg="add mod">
          <ac:chgData name="Lars Björkman" userId="10049411-c5d5-42b6-93f4-7d56d5eee647" providerId="ADAL" clId="{A16D6E20-6CC4-41FB-9276-F2B5AE6607A4}" dt="2024-06-28T07:46:25.217" v="8848"/>
          <ac:spMkLst>
            <pc:docMk/>
            <pc:sldMk cId="4170184223" sldId="1689"/>
            <ac:spMk id="9" creationId="{2D536E97-8A50-7B22-F2B8-2B5B38391456}"/>
          </ac:spMkLst>
        </pc:spChg>
        <pc:spChg chg="mod">
          <ac:chgData name="Lars Björkman" userId="10049411-c5d5-42b6-93f4-7d56d5eee647" providerId="ADAL" clId="{A16D6E20-6CC4-41FB-9276-F2B5AE6607A4}" dt="2024-06-27T17:33:05.017" v="6727" actId="2711"/>
          <ac:spMkLst>
            <pc:docMk/>
            <pc:sldMk cId="4170184223" sldId="1689"/>
            <ac:spMk id="10" creationId="{67C18E63-55DC-5F95-0E4A-D6D687D26994}"/>
          </ac:spMkLst>
        </pc:spChg>
        <pc:spChg chg="mod">
          <ac:chgData name="Lars Björkman" userId="10049411-c5d5-42b6-93f4-7d56d5eee647" providerId="ADAL" clId="{A16D6E20-6CC4-41FB-9276-F2B5AE6607A4}" dt="2024-06-27T17:33:05.017" v="6727" actId="2711"/>
          <ac:spMkLst>
            <pc:docMk/>
            <pc:sldMk cId="4170184223" sldId="1689"/>
            <ac:spMk id="12" creationId="{0DD08888-45CE-2073-DB67-F42F76BF0ECC}"/>
          </ac:spMkLst>
        </pc:spChg>
        <pc:spChg chg="mod">
          <ac:chgData name="Lars Björkman" userId="10049411-c5d5-42b6-93f4-7d56d5eee647" providerId="ADAL" clId="{A16D6E20-6CC4-41FB-9276-F2B5AE6607A4}" dt="2024-06-27T17:33:05.017" v="6727" actId="2711"/>
          <ac:spMkLst>
            <pc:docMk/>
            <pc:sldMk cId="4170184223" sldId="1689"/>
            <ac:spMk id="13" creationId="{D8EB53D1-EEC2-542D-F847-8C1741F9D9A8}"/>
          </ac:spMkLst>
        </pc:spChg>
        <pc:spChg chg="del mod">
          <ac:chgData name="Lars Björkman" userId="10049411-c5d5-42b6-93f4-7d56d5eee647" providerId="ADAL" clId="{A16D6E20-6CC4-41FB-9276-F2B5AE6607A4}" dt="2024-06-28T07:43:47.903" v="8839" actId="478"/>
          <ac:spMkLst>
            <pc:docMk/>
            <pc:sldMk cId="4170184223" sldId="1689"/>
            <ac:spMk id="16" creationId="{DE997BE3-F447-BC0C-E5F9-16030BFBFB9A}"/>
          </ac:spMkLst>
        </pc:spChg>
        <pc:spChg chg="mod">
          <ac:chgData name="Lars Björkman" userId="10049411-c5d5-42b6-93f4-7d56d5eee647" providerId="ADAL" clId="{A16D6E20-6CC4-41FB-9276-F2B5AE6607A4}" dt="2024-06-27T17:33:05.017" v="6727" actId="2711"/>
          <ac:spMkLst>
            <pc:docMk/>
            <pc:sldMk cId="4170184223" sldId="1689"/>
            <ac:spMk id="18" creationId="{5F8139F4-6D31-FA10-A14D-C8BF30628681}"/>
          </ac:spMkLst>
        </pc:spChg>
      </pc:sldChg>
      <pc:sldChg chg="del">
        <pc:chgData name="Lars Björkman" userId="10049411-c5d5-42b6-93f4-7d56d5eee647" providerId="ADAL" clId="{A16D6E20-6CC4-41FB-9276-F2B5AE6607A4}" dt="2024-06-26T14:04:13.450" v="3215" actId="2696"/>
        <pc:sldMkLst>
          <pc:docMk/>
          <pc:sldMk cId="2289699784" sldId="1691"/>
        </pc:sldMkLst>
      </pc:sldChg>
      <pc:sldChg chg="modSp add mod">
        <pc:chgData name="Lars Björkman" userId="10049411-c5d5-42b6-93f4-7d56d5eee647" providerId="ADAL" clId="{A16D6E20-6CC4-41FB-9276-F2B5AE6607A4}" dt="2024-06-27T13:43:26.575" v="5514" actId="1036"/>
        <pc:sldMkLst>
          <pc:docMk/>
          <pc:sldMk cId="3546271641" sldId="1691"/>
        </pc:sldMkLst>
        <pc:spChg chg="mod">
          <ac:chgData name="Lars Björkman" userId="10049411-c5d5-42b6-93f4-7d56d5eee647" providerId="ADAL" clId="{A16D6E20-6CC4-41FB-9276-F2B5AE6607A4}" dt="2024-06-27T13:43:26.575" v="5514" actId="1036"/>
          <ac:spMkLst>
            <pc:docMk/>
            <pc:sldMk cId="3546271641" sldId="1691"/>
            <ac:spMk id="6" creationId="{813244D8-DE7E-4644-7E32-CD8CA02739A9}"/>
          </ac:spMkLst>
        </pc:spChg>
        <pc:spChg chg="mod">
          <ac:chgData name="Lars Björkman" userId="10049411-c5d5-42b6-93f4-7d56d5eee647" providerId="ADAL" clId="{A16D6E20-6CC4-41FB-9276-F2B5AE6607A4}" dt="2024-06-27T13:43:13.174" v="5509" actId="113"/>
          <ac:spMkLst>
            <pc:docMk/>
            <pc:sldMk cId="3546271641" sldId="1691"/>
            <ac:spMk id="10" creationId="{A5F4C679-E805-34E5-69D6-8B30AF0A8EF5}"/>
          </ac:spMkLst>
        </pc:spChg>
      </pc:sldChg>
      <pc:sldChg chg="modSp mod">
        <pc:chgData name="Lars Björkman" userId="10049411-c5d5-42b6-93f4-7d56d5eee647" providerId="ADAL" clId="{A16D6E20-6CC4-41FB-9276-F2B5AE6607A4}" dt="2024-06-27T17:49:30.238" v="6922" actId="255"/>
        <pc:sldMkLst>
          <pc:docMk/>
          <pc:sldMk cId="1310605064" sldId="1692"/>
        </pc:sldMkLst>
        <pc:spChg chg="mod">
          <ac:chgData name="Lars Björkman" userId="10049411-c5d5-42b6-93f4-7d56d5eee647" providerId="ADAL" clId="{A16D6E20-6CC4-41FB-9276-F2B5AE6607A4}" dt="2024-06-27T17:49:18.349" v="6920" actId="2711"/>
          <ac:spMkLst>
            <pc:docMk/>
            <pc:sldMk cId="1310605064" sldId="1692"/>
            <ac:spMk id="2" creationId="{04EA6994-8CD0-4751-CCDF-AF22C52E5536}"/>
          </ac:spMkLst>
        </pc:spChg>
        <pc:spChg chg="mod">
          <ac:chgData name="Lars Björkman" userId="10049411-c5d5-42b6-93f4-7d56d5eee647" providerId="ADAL" clId="{A16D6E20-6CC4-41FB-9276-F2B5AE6607A4}" dt="2024-06-27T17:49:18.349" v="6920" actId="2711"/>
          <ac:spMkLst>
            <pc:docMk/>
            <pc:sldMk cId="1310605064" sldId="1692"/>
            <ac:spMk id="4" creationId="{EAA3AB39-C4B5-B56F-BC1B-5BD31095D66E}"/>
          </ac:spMkLst>
        </pc:spChg>
        <pc:spChg chg="mod">
          <ac:chgData name="Lars Björkman" userId="10049411-c5d5-42b6-93f4-7d56d5eee647" providerId="ADAL" clId="{A16D6E20-6CC4-41FB-9276-F2B5AE6607A4}" dt="2024-06-27T17:49:18.349" v="6920" actId="2711"/>
          <ac:spMkLst>
            <pc:docMk/>
            <pc:sldMk cId="1310605064" sldId="1692"/>
            <ac:spMk id="5" creationId="{58D2C0E4-2670-3A68-DAED-57432E05F126}"/>
          </ac:spMkLst>
        </pc:spChg>
        <pc:spChg chg="mod">
          <ac:chgData name="Lars Björkman" userId="10049411-c5d5-42b6-93f4-7d56d5eee647" providerId="ADAL" clId="{A16D6E20-6CC4-41FB-9276-F2B5AE6607A4}" dt="2024-06-27T17:49:18.349" v="6920" actId="2711"/>
          <ac:spMkLst>
            <pc:docMk/>
            <pc:sldMk cId="1310605064" sldId="1692"/>
            <ac:spMk id="15" creationId="{EE215251-4972-D9F2-943E-7B316054022C}"/>
          </ac:spMkLst>
        </pc:spChg>
        <pc:spChg chg="mod">
          <ac:chgData name="Lars Björkman" userId="10049411-c5d5-42b6-93f4-7d56d5eee647" providerId="ADAL" clId="{A16D6E20-6CC4-41FB-9276-F2B5AE6607A4}" dt="2024-06-27T17:49:18.349" v="6920" actId="2711"/>
          <ac:spMkLst>
            <pc:docMk/>
            <pc:sldMk cId="1310605064" sldId="1692"/>
            <ac:spMk id="16" creationId="{E40F31E5-F155-0E46-49C8-A36F3934E261}"/>
          </ac:spMkLst>
        </pc:spChg>
        <pc:spChg chg="mod">
          <ac:chgData name="Lars Björkman" userId="10049411-c5d5-42b6-93f4-7d56d5eee647" providerId="ADAL" clId="{A16D6E20-6CC4-41FB-9276-F2B5AE6607A4}" dt="2024-06-27T17:49:18.349" v="6920" actId="2711"/>
          <ac:spMkLst>
            <pc:docMk/>
            <pc:sldMk cId="1310605064" sldId="1692"/>
            <ac:spMk id="17" creationId="{0C84F181-7ED8-82CC-958F-89A5B14437F0}"/>
          </ac:spMkLst>
        </pc:spChg>
        <pc:spChg chg="mod">
          <ac:chgData name="Lars Björkman" userId="10049411-c5d5-42b6-93f4-7d56d5eee647" providerId="ADAL" clId="{A16D6E20-6CC4-41FB-9276-F2B5AE6607A4}" dt="2024-06-27T17:49:18.349" v="6920" actId="2711"/>
          <ac:spMkLst>
            <pc:docMk/>
            <pc:sldMk cId="1310605064" sldId="1692"/>
            <ac:spMk id="18" creationId="{62CC9401-F2F1-4801-21DD-31DDFD060AB8}"/>
          </ac:spMkLst>
        </pc:spChg>
        <pc:spChg chg="mod">
          <ac:chgData name="Lars Björkman" userId="10049411-c5d5-42b6-93f4-7d56d5eee647" providerId="ADAL" clId="{A16D6E20-6CC4-41FB-9276-F2B5AE6607A4}" dt="2024-06-27T17:49:30.238" v="6922" actId="255"/>
          <ac:spMkLst>
            <pc:docMk/>
            <pc:sldMk cId="1310605064" sldId="1692"/>
            <ac:spMk id="20" creationId="{1DE7E513-02BB-FAD1-D1DD-5E1CAB6DC681}"/>
          </ac:spMkLst>
        </pc:spChg>
        <pc:spChg chg="mod">
          <ac:chgData name="Lars Björkman" userId="10049411-c5d5-42b6-93f4-7d56d5eee647" providerId="ADAL" clId="{A16D6E20-6CC4-41FB-9276-F2B5AE6607A4}" dt="2024-06-27T17:49:18.349" v="6920" actId="2711"/>
          <ac:spMkLst>
            <pc:docMk/>
            <pc:sldMk cId="1310605064" sldId="1692"/>
            <ac:spMk id="21" creationId="{C2917BCF-7B57-0D94-EB68-6FD9FDC5EE39}"/>
          </ac:spMkLst>
        </pc:spChg>
        <pc:spChg chg="mod">
          <ac:chgData name="Lars Björkman" userId="10049411-c5d5-42b6-93f4-7d56d5eee647" providerId="ADAL" clId="{A16D6E20-6CC4-41FB-9276-F2B5AE6607A4}" dt="2024-06-27T17:49:18.349" v="6920" actId="2711"/>
          <ac:spMkLst>
            <pc:docMk/>
            <pc:sldMk cId="1310605064" sldId="1692"/>
            <ac:spMk id="23" creationId="{9FBA94F5-5649-6584-F278-1B25EAAA5E47}"/>
          </ac:spMkLst>
        </pc:spChg>
        <pc:spChg chg="mod">
          <ac:chgData name="Lars Björkman" userId="10049411-c5d5-42b6-93f4-7d56d5eee647" providerId="ADAL" clId="{A16D6E20-6CC4-41FB-9276-F2B5AE6607A4}" dt="2024-06-27T17:49:18.349" v="6920" actId="2711"/>
          <ac:spMkLst>
            <pc:docMk/>
            <pc:sldMk cId="1310605064" sldId="1692"/>
            <ac:spMk id="25" creationId="{EC964FE7-2692-F9D4-446A-243F726235A0}"/>
          </ac:spMkLst>
        </pc:spChg>
      </pc:sldChg>
      <pc:sldChg chg="modSp mod">
        <pc:chgData name="Lars Björkman" userId="10049411-c5d5-42b6-93f4-7d56d5eee647" providerId="ADAL" clId="{A16D6E20-6CC4-41FB-9276-F2B5AE6607A4}" dt="2024-06-26T18:07:11.142" v="4297" actId="255"/>
        <pc:sldMkLst>
          <pc:docMk/>
          <pc:sldMk cId="1459505444" sldId="1694"/>
        </pc:sldMkLst>
        <pc:spChg chg="mod">
          <ac:chgData name="Lars Björkman" userId="10049411-c5d5-42b6-93f4-7d56d5eee647" providerId="ADAL" clId="{A16D6E20-6CC4-41FB-9276-F2B5AE6607A4}" dt="2024-06-26T17:36:44.213" v="3899" actId="113"/>
          <ac:spMkLst>
            <pc:docMk/>
            <pc:sldMk cId="1459505444" sldId="1694"/>
            <ac:spMk id="39" creationId="{BC98CED2-9C51-471C-BD31-2C17F882AB84}"/>
          </ac:spMkLst>
        </pc:spChg>
        <pc:spChg chg="mod">
          <ac:chgData name="Lars Björkman" userId="10049411-c5d5-42b6-93f4-7d56d5eee647" providerId="ADAL" clId="{A16D6E20-6CC4-41FB-9276-F2B5AE6607A4}" dt="2024-06-26T18:07:11.142" v="4297" actId="255"/>
          <ac:spMkLst>
            <pc:docMk/>
            <pc:sldMk cId="1459505444" sldId="1694"/>
            <ac:spMk id="85" creationId="{3A4F9364-113A-90C4-DEF3-821E55DC6E35}"/>
          </ac:spMkLst>
        </pc:spChg>
      </pc:sldChg>
      <pc:sldChg chg="del">
        <pc:chgData name="Lars Björkman" userId="10049411-c5d5-42b6-93f4-7d56d5eee647" providerId="ADAL" clId="{A16D6E20-6CC4-41FB-9276-F2B5AE6607A4}" dt="2024-06-27T19:47:00.657" v="8505" actId="47"/>
        <pc:sldMkLst>
          <pc:docMk/>
          <pc:sldMk cId="3749961984" sldId="1696"/>
        </pc:sldMkLst>
      </pc:sldChg>
      <pc:sldChg chg="del">
        <pc:chgData name="Lars Björkman" userId="10049411-c5d5-42b6-93f4-7d56d5eee647" providerId="ADAL" clId="{A16D6E20-6CC4-41FB-9276-F2B5AE6607A4}" dt="2024-06-26T14:00:33.719" v="3214" actId="47"/>
        <pc:sldMkLst>
          <pc:docMk/>
          <pc:sldMk cId="1569809915" sldId="1697"/>
        </pc:sldMkLst>
      </pc:sldChg>
      <pc:sldChg chg="del">
        <pc:chgData name="Lars Björkman" userId="10049411-c5d5-42b6-93f4-7d56d5eee647" providerId="ADAL" clId="{A16D6E20-6CC4-41FB-9276-F2B5AE6607A4}" dt="2024-06-27T16:28:37.379" v="6376" actId="2696"/>
        <pc:sldMkLst>
          <pc:docMk/>
          <pc:sldMk cId="28173602" sldId="1698"/>
        </pc:sldMkLst>
      </pc:sldChg>
      <pc:sldChg chg="modSp add mod">
        <pc:chgData name="Lars Björkman" userId="10049411-c5d5-42b6-93f4-7d56d5eee647" providerId="ADAL" clId="{A16D6E20-6CC4-41FB-9276-F2B5AE6607A4}" dt="2024-06-27T17:20:40.950" v="6588" actId="207"/>
        <pc:sldMkLst>
          <pc:docMk/>
          <pc:sldMk cId="2388905229" sldId="1698"/>
        </pc:sldMkLst>
        <pc:spChg chg="mod">
          <ac:chgData name="Lars Björkman" userId="10049411-c5d5-42b6-93f4-7d56d5eee647" providerId="ADAL" clId="{A16D6E20-6CC4-41FB-9276-F2B5AE6607A4}" dt="2024-06-27T17:20:25.531" v="6586" actId="2711"/>
          <ac:spMkLst>
            <pc:docMk/>
            <pc:sldMk cId="2388905229" sldId="1698"/>
            <ac:spMk id="2" creationId="{94C70AF5-8EF1-4CC0-487A-FB15055601B2}"/>
          </ac:spMkLst>
        </pc:spChg>
        <pc:spChg chg="mod">
          <ac:chgData name="Lars Björkman" userId="10049411-c5d5-42b6-93f4-7d56d5eee647" providerId="ADAL" clId="{A16D6E20-6CC4-41FB-9276-F2B5AE6607A4}" dt="2024-06-27T17:20:25.531" v="6586" actId="2711"/>
          <ac:spMkLst>
            <pc:docMk/>
            <pc:sldMk cId="2388905229" sldId="1698"/>
            <ac:spMk id="4" creationId="{91F556FF-9901-4419-EF5F-C77C63A69CC8}"/>
          </ac:spMkLst>
        </pc:spChg>
        <pc:spChg chg="mod">
          <ac:chgData name="Lars Björkman" userId="10049411-c5d5-42b6-93f4-7d56d5eee647" providerId="ADAL" clId="{A16D6E20-6CC4-41FB-9276-F2B5AE6607A4}" dt="2024-06-27T17:20:40.950" v="6588" actId="207"/>
          <ac:spMkLst>
            <pc:docMk/>
            <pc:sldMk cId="2388905229" sldId="1698"/>
            <ac:spMk id="6" creationId="{AC367A05-0C27-476A-A939-29E65A11C21D}"/>
          </ac:spMkLst>
        </pc:spChg>
        <pc:spChg chg="mod">
          <ac:chgData name="Lars Björkman" userId="10049411-c5d5-42b6-93f4-7d56d5eee647" providerId="ADAL" clId="{A16D6E20-6CC4-41FB-9276-F2B5AE6607A4}" dt="2024-06-27T17:20:25.531" v="6586" actId="2711"/>
          <ac:spMkLst>
            <pc:docMk/>
            <pc:sldMk cId="2388905229" sldId="1698"/>
            <ac:spMk id="11" creationId="{3A803B7F-F95D-4615-B299-9C6E59CBD52F}"/>
          </ac:spMkLst>
        </pc:spChg>
      </pc:sldChg>
      <pc:sldChg chg="del">
        <pc:chgData name="Lars Björkman" userId="10049411-c5d5-42b6-93f4-7d56d5eee647" providerId="ADAL" clId="{A16D6E20-6CC4-41FB-9276-F2B5AE6607A4}" dt="2024-06-27T16:28:37.379" v="6376" actId="2696"/>
        <pc:sldMkLst>
          <pc:docMk/>
          <pc:sldMk cId="1272693287" sldId="1699"/>
        </pc:sldMkLst>
      </pc:sldChg>
      <pc:sldChg chg="modSp add mod">
        <pc:chgData name="Lars Björkman" userId="10049411-c5d5-42b6-93f4-7d56d5eee647" providerId="ADAL" clId="{A16D6E20-6CC4-41FB-9276-F2B5AE6607A4}" dt="2024-06-27T17:07:09.226" v="6423" actId="2711"/>
        <pc:sldMkLst>
          <pc:docMk/>
          <pc:sldMk cId="2845579279" sldId="1699"/>
        </pc:sldMkLst>
        <pc:spChg chg="mod">
          <ac:chgData name="Lars Björkman" userId="10049411-c5d5-42b6-93f4-7d56d5eee647" providerId="ADAL" clId="{A16D6E20-6CC4-41FB-9276-F2B5AE6607A4}" dt="2024-06-27T17:03:37.898" v="6401" actId="255"/>
          <ac:spMkLst>
            <pc:docMk/>
            <pc:sldMk cId="2845579279" sldId="1699"/>
            <ac:spMk id="2" creationId="{63CFC718-F56D-3B6B-30C1-C081A6BC2741}"/>
          </ac:spMkLst>
        </pc:spChg>
        <pc:spChg chg="mod">
          <ac:chgData name="Lars Björkman" userId="10049411-c5d5-42b6-93f4-7d56d5eee647" providerId="ADAL" clId="{A16D6E20-6CC4-41FB-9276-F2B5AE6607A4}" dt="2024-06-27T17:07:09.226" v="6423" actId="2711"/>
          <ac:spMkLst>
            <pc:docMk/>
            <pc:sldMk cId="2845579279" sldId="1699"/>
            <ac:spMk id="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1"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3"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8"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2"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7" creationId="{828BAB89-B301-B224-6807-719442476293}"/>
          </ac:spMkLst>
        </pc:spChg>
        <pc:spChg chg="mod">
          <ac:chgData name="Lars Björkman" userId="10049411-c5d5-42b6-93f4-7d56d5eee647" providerId="ADAL" clId="{A16D6E20-6CC4-41FB-9276-F2B5AE6607A4}" dt="2024-06-27T17:07:09.226" v="6423" actId="2711"/>
          <ac:spMkLst>
            <pc:docMk/>
            <pc:sldMk cId="2845579279" sldId="1699"/>
            <ac:spMk id="43" creationId="{9FC2F099-62CD-E12F-B5BC-50E24DC499AB}"/>
          </ac:spMkLst>
        </pc:spChg>
        <pc:spChg chg="mod">
          <ac:chgData name="Lars Björkman" userId="10049411-c5d5-42b6-93f4-7d56d5eee647" providerId="ADAL" clId="{A16D6E20-6CC4-41FB-9276-F2B5AE6607A4}" dt="2024-06-27T17:07:09.226" v="6423" actId="2711"/>
          <ac:spMkLst>
            <pc:docMk/>
            <pc:sldMk cId="2845579279" sldId="1699"/>
            <ac:spMk id="46" creationId="{BFFEE102-A66A-FCDB-29B7-8E27E8A6E69E}"/>
          </ac:spMkLst>
        </pc:spChg>
        <pc:spChg chg="mod">
          <ac:chgData name="Lars Björkman" userId="10049411-c5d5-42b6-93f4-7d56d5eee647" providerId="ADAL" clId="{A16D6E20-6CC4-41FB-9276-F2B5AE6607A4}" dt="2024-06-27T17:07:09.226" v="6423" actId="2711"/>
          <ac:spMkLst>
            <pc:docMk/>
            <pc:sldMk cId="2845579279" sldId="1699"/>
            <ac:spMk id="49" creationId="{F558288B-E6B5-DE53-67DF-7A54C1629084}"/>
          </ac:spMkLst>
        </pc:spChg>
        <pc:spChg chg="mod">
          <ac:chgData name="Lars Björkman" userId="10049411-c5d5-42b6-93f4-7d56d5eee647" providerId="ADAL" clId="{A16D6E20-6CC4-41FB-9276-F2B5AE6607A4}" dt="2024-06-27T17:07:09.226" v="6423" actId="2711"/>
          <ac:spMkLst>
            <pc:docMk/>
            <pc:sldMk cId="2845579279" sldId="1699"/>
            <ac:spMk id="50" creationId="{AD346021-B30E-4AB3-C329-491D0D5CE2CB}"/>
          </ac:spMkLst>
        </pc:spChg>
        <pc:spChg chg="mod">
          <ac:chgData name="Lars Björkman" userId="10049411-c5d5-42b6-93f4-7d56d5eee647" providerId="ADAL" clId="{A16D6E20-6CC4-41FB-9276-F2B5AE6607A4}" dt="2024-06-27T17:07:09.226" v="6423" actId="2711"/>
          <ac:spMkLst>
            <pc:docMk/>
            <pc:sldMk cId="2845579279" sldId="1699"/>
            <ac:spMk id="51" creationId="{7797399F-8A33-BF82-8B75-FD9F8457A673}"/>
          </ac:spMkLst>
        </pc:spChg>
        <pc:spChg chg="mod">
          <ac:chgData name="Lars Björkman" userId="10049411-c5d5-42b6-93f4-7d56d5eee647" providerId="ADAL" clId="{A16D6E20-6CC4-41FB-9276-F2B5AE6607A4}" dt="2024-06-27T17:07:09.226" v="6423" actId="2711"/>
          <ac:spMkLst>
            <pc:docMk/>
            <pc:sldMk cId="2845579279" sldId="1699"/>
            <ac:spMk id="54" creationId="{F38455D0-69C6-D1DA-1FE1-F4A62C603070}"/>
          </ac:spMkLst>
        </pc:spChg>
        <pc:spChg chg="mod">
          <ac:chgData name="Lars Björkman" userId="10049411-c5d5-42b6-93f4-7d56d5eee647" providerId="ADAL" clId="{A16D6E20-6CC4-41FB-9276-F2B5AE6607A4}" dt="2024-06-27T17:07:09.226" v="6423" actId="2711"/>
          <ac:spMkLst>
            <pc:docMk/>
            <pc:sldMk cId="2845579279" sldId="1699"/>
            <ac:spMk id="56" creationId="{C4D6E313-21DC-2182-FBED-3F86D54C6D51}"/>
          </ac:spMkLst>
        </pc:spChg>
        <pc:spChg chg="mod">
          <ac:chgData name="Lars Björkman" userId="10049411-c5d5-42b6-93f4-7d56d5eee647" providerId="ADAL" clId="{A16D6E20-6CC4-41FB-9276-F2B5AE6607A4}" dt="2024-06-27T17:07:09.226" v="6423" actId="2711"/>
          <ac:spMkLst>
            <pc:docMk/>
            <pc:sldMk cId="2845579279" sldId="1699"/>
            <ac:spMk id="57" creationId="{2E59C9AE-1DA0-8274-3779-93196B0BB5E6}"/>
          </ac:spMkLst>
        </pc:spChg>
        <pc:spChg chg="mod">
          <ac:chgData name="Lars Björkman" userId="10049411-c5d5-42b6-93f4-7d56d5eee647" providerId="ADAL" clId="{A16D6E20-6CC4-41FB-9276-F2B5AE6607A4}" dt="2024-06-27T17:07:09.226" v="6423" actId="2711"/>
          <ac:spMkLst>
            <pc:docMk/>
            <pc:sldMk cId="2845579279" sldId="1699"/>
            <ac:spMk id="71" creationId="{A24CBC67-286A-0845-EE88-FC51AE6D63F0}"/>
          </ac:spMkLst>
        </pc:spChg>
        <pc:spChg chg="mod">
          <ac:chgData name="Lars Björkman" userId="10049411-c5d5-42b6-93f4-7d56d5eee647" providerId="ADAL" clId="{A16D6E20-6CC4-41FB-9276-F2B5AE6607A4}" dt="2024-06-27T17:07:09.226" v="6423" actId="2711"/>
          <ac:spMkLst>
            <pc:docMk/>
            <pc:sldMk cId="2845579279" sldId="1699"/>
            <ac:spMk id="72" creationId="{73985188-DC89-6244-EAAE-F4D8ED218A9C}"/>
          </ac:spMkLst>
        </pc:spChg>
        <pc:spChg chg="mod">
          <ac:chgData name="Lars Björkman" userId="10049411-c5d5-42b6-93f4-7d56d5eee647" providerId="ADAL" clId="{A16D6E20-6CC4-41FB-9276-F2B5AE6607A4}" dt="2024-06-27T17:07:09.226" v="6423" actId="2711"/>
          <ac:spMkLst>
            <pc:docMk/>
            <pc:sldMk cId="2845579279" sldId="1699"/>
            <ac:spMk id="83" creationId="{8514E236-84B5-5B12-F2EA-D8D0DCC09349}"/>
          </ac:spMkLst>
        </pc:spChg>
        <pc:spChg chg="mod">
          <ac:chgData name="Lars Björkman" userId="10049411-c5d5-42b6-93f4-7d56d5eee647" providerId="ADAL" clId="{A16D6E20-6CC4-41FB-9276-F2B5AE6607A4}" dt="2024-06-27T17:07:09.226" v="6423" actId="2711"/>
          <ac:spMkLst>
            <pc:docMk/>
            <pc:sldMk cId="2845579279" sldId="1699"/>
            <ac:spMk id="84" creationId="{AB3D2293-C4F9-582B-F5E1-4E03A27F9835}"/>
          </ac:spMkLst>
        </pc:spChg>
        <pc:spChg chg="mod">
          <ac:chgData name="Lars Björkman" userId="10049411-c5d5-42b6-93f4-7d56d5eee647" providerId="ADAL" clId="{A16D6E20-6CC4-41FB-9276-F2B5AE6607A4}" dt="2024-06-27T17:07:09.226" v="6423" actId="2711"/>
          <ac:spMkLst>
            <pc:docMk/>
            <pc:sldMk cId="2845579279" sldId="1699"/>
            <ac:spMk id="85" creationId="{0BBAB53B-28E7-F454-A558-6E292C1526FA}"/>
          </ac:spMkLst>
        </pc:spChg>
        <pc:spChg chg="mod">
          <ac:chgData name="Lars Björkman" userId="10049411-c5d5-42b6-93f4-7d56d5eee647" providerId="ADAL" clId="{A16D6E20-6CC4-41FB-9276-F2B5AE6607A4}" dt="2024-06-27T17:07:09.226" v="6423" actId="2711"/>
          <ac:spMkLst>
            <pc:docMk/>
            <pc:sldMk cId="2845579279" sldId="1699"/>
            <ac:spMk id="86" creationId="{EA7034AC-8367-276C-6366-1CF3F4335438}"/>
          </ac:spMkLst>
        </pc:spChg>
      </pc:sldChg>
      <pc:sldChg chg="del">
        <pc:chgData name="Lars Björkman" userId="10049411-c5d5-42b6-93f4-7d56d5eee647" providerId="ADAL" clId="{A16D6E20-6CC4-41FB-9276-F2B5AE6607A4}" dt="2024-06-27T16:28:37.379" v="6376" actId="2696"/>
        <pc:sldMkLst>
          <pc:docMk/>
          <pc:sldMk cId="358446036" sldId="1702"/>
        </pc:sldMkLst>
      </pc:sldChg>
      <pc:sldChg chg="modSp add mod">
        <pc:chgData name="Lars Björkman" userId="10049411-c5d5-42b6-93f4-7d56d5eee647" providerId="ADAL" clId="{A16D6E20-6CC4-41FB-9276-F2B5AE6607A4}" dt="2024-06-27T17:08:24.027" v="6430" actId="207"/>
        <pc:sldMkLst>
          <pc:docMk/>
          <pc:sldMk cId="913716074" sldId="1702"/>
        </pc:sldMkLst>
        <pc:spChg chg="mod">
          <ac:chgData name="Lars Björkman" userId="10049411-c5d5-42b6-93f4-7d56d5eee647" providerId="ADAL" clId="{A16D6E20-6CC4-41FB-9276-F2B5AE6607A4}" dt="2024-06-27T17:08:24.027" v="6430" actId="207"/>
          <ac:spMkLst>
            <pc:docMk/>
            <pc:sldMk cId="913716074" sldId="1702"/>
            <ac:spMk id="2" creationId="{1BB2FE51-FC76-1592-E9F5-9192E7D04F74}"/>
          </ac:spMkLst>
        </pc:spChg>
        <pc:spChg chg="mod">
          <ac:chgData name="Lars Björkman" userId="10049411-c5d5-42b6-93f4-7d56d5eee647" providerId="ADAL" clId="{A16D6E20-6CC4-41FB-9276-F2B5AE6607A4}" dt="2024-06-27T17:08:13.524" v="6428" actId="2711"/>
          <ac:spMkLst>
            <pc:docMk/>
            <pc:sldMk cId="913716074" sldId="1702"/>
            <ac:spMk id="3" creationId="{0DEB8EBD-B87E-D7BA-6C38-A45D8CD5FA41}"/>
          </ac:spMkLst>
        </pc:spChg>
        <pc:spChg chg="mod">
          <ac:chgData name="Lars Björkman" userId="10049411-c5d5-42b6-93f4-7d56d5eee647" providerId="ADAL" clId="{A16D6E20-6CC4-41FB-9276-F2B5AE6607A4}" dt="2024-06-27T17:08:13.524" v="6428" actId="2711"/>
          <ac:spMkLst>
            <pc:docMk/>
            <pc:sldMk cId="913716074" sldId="1702"/>
            <ac:spMk id="5" creationId="{1BE61C69-FE4B-DA6F-E2A7-468EA10CBFAC}"/>
          </ac:spMkLst>
        </pc:spChg>
        <pc:spChg chg="mod">
          <ac:chgData name="Lars Björkman" userId="10049411-c5d5-42b6-93f4-7d56d5eee647" providerId="ADAL" clId="{A16D6E20-6CC4-41FB-9276-F2B5AE6607A4}" dt="2024-06-27T17:08:13.524" v="6428" actId="2711"/>
          <ac:spMkLst>
            <pc:docMk/>
            <pc:sldMk cId="913716074" sldId="1702"/>
            <ac:spMk id="6" creationId="{08EB2467-EFE9-963E-5D6A-0382F3D59360}"/>
          </ac:spMkLst>
        </pc:spChg>
        <pc:spChg chg="mod">
          <ac:chgData name="Lars Björkman" userId="10049411-c5d5-42b6-93f4-7d56d5eee647" providerId="ADAL" clId="{A16D6E20-6CC4-41FB-9276-F2B5AE6607A4}" dt="2024-06-27T17:08:13.524" v="6428" actId="2711"/>
          <ac:spMkLst>
            <pc:docMk/>
            <pc:sldMk cId="913716074" sldId="1702"/>
            <ac:spMk id="38" creationId="{995EF533-C84D-7531-BEC6-C22668CC6716}"/>
          </ac:spMkLst>
        </pc:spChg>
      </pc:sldChg>
      <pc:sldChg chg="del">
        <pc:chgData name="Lars Björkman" userId="10049411-c5d5-42b6-93f4-7d56d5eee647" providerId="ADAL" clId="{A16D6E20-6CC4-41FB-9276-F2B5AE6607A4}" dt="2024-06-27T16:28:37.379" v="6376" actId="2696"/>
        <pc:sldMkLst>
          <pc:docMk/>
          <pc:sldMk cId="2561860252" sldId="1703"/>
        </pc:sldMkLst>
      </pc:sldChg>
      <pc:sldChg chg="modSp add mod">
        <pc:chgData name="Lars Björkman" userId="10049411-c5d5-42b6-93f4-7d56d5eee647" providerId="ADAL" clId="{A16D6E20-6CC4-41FB-9276-F2B5AE6607A4}" dt="2024-06-27T17:20:56.895" v="6591" actId="255"/>
        <pc:sldMkLst>
          <pc:docMk/>
          <pc:sldMk cId="2926571286" sldId="1703"/>
        </pc:sldMkLst>
        <pc:spChg chg="mod">
          <ac:chgData name="Lars Björkman" userId="10049411-c5d5-42b6-93f4-7d56d5eee647" providerId="ADAL" clId="{A16D6E20-6CC4-41FB-9276-F2B5AE6607A4}" dt="2024-06-27T17:20:56.895" v="6591" actId="255"/>
          <ac:spMkLst>
            <pc:docMk/>
            <pc:sldMk cId="2926571286" sldId="1703"/>
            <ac:spMk id="6" creationId="{AC367A05-0C27-476A-A939-29E65A11C21D}"/>
          </ac:spMkLst>
        </pc:spChg>
      </pc:sldChg>
      <pc:sldChg chg="modSp add mod">
        <pc:chgData name="Lars Björkman" userId="10049411-c5d5-42b6-93f4-7d56d5eee647" providerId="ADAL" clId="{A16D6E20-6CC4-41FB-9276-F2B5AE6607A4}" dt="2024-06-27T17:07:18.132" v="6424" actId="2711"/>
        <pc:sldMkLst>
          <pc:docMk/>
          <pc:sldMk cId="1662074600" sldId="1704"/>
        </pc:sldMkLst>
        <pc:spChg chg="mod">
          <ac:chgData name="Lars Björkman" userId="10049411-c5d5-42b6-93f4-7d56d5eee647" providerId="ADAL" clId="{A16D6E20-6CC4-41FB-9276-F2B5AE6607A4}" dt="2024-06-27T17:07:18.132" v="6424" actId="2711"/>
          <ac:spMkLst>
            <pc:docMk/>
            <pc:sldMk cId="1662074600" sldId="1704"/>
            <ac:spMk id="2" creationId="{1714E907-D892-C04D-7658-11412284B23A}"/>
          </ac:spMkLst>
        </pc:spChg>
        <pc:spChg chg="mod">
          <ac:chgData name="Lars Björkman" userId="10049411-c5d5-42b6-93f4-7d56d5eee647" providerId="ADAL" clId="{A16D6E20-6CC4-41FB-9276-F2B5AE6607A4}" dt="2024-06-27T17:07:18.132" v="6424" actId="2711"/>
          <ac:spMkLst>
            <pc:docMk/>
            <pc:sldMk cId="1662074600" sldId="1704"/>
            <ac:spMk id="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8" creationId="{A7084F5B-AE40-CAF5-0621-57DD83E9F41A}"/>
          </ac:spMkLst>
        </pc:spChg>
        <pc:spChg chg="mod">
          <ac:chgData name="Lars Björkman" userId="10049411-c5d5-42b6-93f4-7d56d5eee647" providerId="ADAL" clId="{A16D6E20-6CC4-41FB-9276-F2B5AE6607A4}" dt="2024-06-27T17:07:18.132" v="6424" actId="2711"/>
          <ac:spMkLst>
            <pc:docMk/>
            <pc:sldMk cId="1662074600" sldId="1704"/>
            <ac:spMk id="1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0"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7"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8" creationId="{49F4DC89-9713-C916-2F9C-E44A391922E6}"/>
          </ac:spMkLst>
        </pc:spChg>
        <pc:spChg chg="mod">
          <ac:chgData name="Lars Björkman" userId="10049411-c5d5-42b6-93f4-7d56d5eee647" providerId="ADAL" clId="{A16D6E20-6CC4-41FB-9276-F2B5AE6607A4}" dt="2024-06-27T17:07:18.132" v="6424" actId="2711"/>
          <ac:spMkLst>
            <pc:docMk/>
            <pc:sldMk cId="1662074600" sldId="1704"/>
            <ac:spMk id="2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2"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3" creationId="{F0BFA1D4-86B5-2F8F-CBF1-CC452DCC6E8D}"/>
          </ac:spMkLst>
        </pc:spChg>
        <pc:spChg chg="mod">
          <ac:chgData name="Lars Björkman" userId="10049411-c5d5-42b6-93f4-7d56d5eee647" providerId="ADAL" clId="{A16D6E20-6CC4-41FB-9276-F2B5AE6607A4}" dt="2024-06-27T17:07:18.132" v="6424" actId="2711"/>
          <ac:spMkLst>
            <pc:docMk/>
            <pc:sldMk cId="1662074600" sldId="1704"/>
            <ac:spMk id="34" creationId="{A442A922-48C9-3343-2845-9CD716D9CCA3}"/>
          </ac:spMkLst>
        </pc:spChg>
        <pc:spChg chg="mod">
          <ac:chgData name="Lars Björkman" userId="10049411-c5d5-42b6-93f4-7d56d5eee647" providerId="ADAL" clId="{A16D6E20-6CC4-41FB-9276-F2B5AE6607A4}" dt="2024-06-27T17:07:18.132" v="6424" actId="2711"/>
          <ac:spMkLst>
            <pc:docMk/>
            <pc:sldMk cId="1662074600" sldId="1704"/>
            <ac:spMk id="35" creationId="{7E478446-C5B5-1EFF-F264-75D061A2BDA1}"/>
          </ac:spMkLst>
        </pc:spChg>
        <pc:spChg chg="mod">
          <ac:chgData name="Lars Björkman" userId="10049411-c5d5-42b6-93f4-7d56d5eee647" providerId="ADAL" clId="{A16D6E20-6CC4-41FB-9276-F2B5AE6607A4}" dt="2024-06-27T17:07:18.132" v="6424" actId="2711"/>
          <ac:spMkLst>
            <pc:docMk/>
            <pc:sldMk cId="1662074600" sldId="1704"/>
            <ac:spMk id="37" creationId="{B687CEC1-9A8E-C5CA-E6E8-BFD2B968258D}"/>
          </ac:spMkLst>
        </pc:spChg>
        <pc:spChg chg="mod">
          <ac:chgData name="Lars Björkman" userId="10049411-c5d5-42b6-93f4-7d56d5eee647" providerId="ADAL" clId="{A16D6E20-6CC4-41FB-9276-F2B5AE6607A4}" dt="2024-06-27T17:07:18.132" v="6424" actId="2711"/>
          <ac:spMkLst>
            <pc:docMk/>
            <pc:sldMk cId="1662074600" sldId="1704"/>
            <ac:spMk id="38" creationId="{72AFBC1A-FD7C-544D-DC71-DAAAE6D159B1}"/>
          </ac:spMkLst>
        </pc:spChg>
        <pc:spChg chg="mod">
          <ac:chgData name="Lars Björkman" userId="10049411-c5d5-42b6-93f4-7d56d5eee647" providerId="ADAL" clId="{A16D6E20-6CC4-41FB-9276-F2B5AE6607A4}" dt="2024-06-27T17:07:18.132" v="6424" actId="2711"/>
          <ac:spMkLst>
            <pc:docMk/>
            <pc:sldMk cId="1662074600" sldId="1704"/>
            <ac:spMk id="39" creationId="{0D1BF9DB-D39E-3523-AA6E-51E8723F8F5D}"/>
          </ac:spMkLst>
        </pc:spChg>
        <pc:spChg chg="mod">
          <ac:chgData name="Lars Björkman" userId="10049411-c5d5-42b6-93f4-7d56d5eee647" providerId="ADAL" clId="{A16D6E20-6CC4-41FB-9276-F2B5AE6607A4}" dt="2024-06-27T17:07:18.132" v="6424" actId="2711"/>
          <ac:spMkLst>
            <pc:docMk/>
            <pc:sldMk cId="1662074600" sldId="1704"/>
            <ac:spMk id="41" creationId="{2D4853BF-767B-D549-6B32-309CCDD13BBF}"/>
          </ac:spMkLst>
        </pc:spChg>
        <pc:spChg chg="mod">
          <ac:chgData name="Lars Björkman" userId="10049411-c5d5-42b6-93f4-7d56d5eee647" providerId="ADAL" clId="{A16D6E20-6CC4-41FB-9276-F2B5AE6607A4}" dt="2024-06-27T17:07:18.132" v="6424" actId="2711"/>
          <ac:spMkLst>
            <pc:docMk/>
            <pc:sldMk cId="1662074600" sldId="1704"/>
            <ac:spMk id="42" creationId="{2C34106F-FF70-0D10-1A1E-74C10A0123F4}"/>
          </ac:spMkLst>
        </pc:spChg>
        <pc:spChg chg="mod">
          <ac:chgData name="Lars Björkman" userId="10049411-c5d5-42b6-93f4-7d56d5eee647" providerId="ADAL" clId="{A16D6E20-6CC4-41FB-9276-F2B5AE6607A4}" dt="2024-06-27T17:07:18.132" v="6424" actId="2711"/>
          <ac:spMkLst>
            <pc:docMk/>
            <pc:sldMk cId="1662074600" sldId="1704"/>
            <ac:spMk id="43" creationId="{A5DE7B4C-4834-6DFA-AFC1-F780E1CEC67F}"/>
          </ac:spMkLst>
        </pc:spChg>
        <pc:spChg chg="mod">
          <ac:chgData name="Lars Björkman" userId="10049411-c5d5-42b6-93f4-7d56d5eee647" providerId="ADAL" clId="{A16D6E20-6CC4-41FB-9276-F2B5AE6607A4}" dt="2024-06-27T17:07:18.132" v="6424" actId="2711"/>
          <ac:spMkLst>
            <pc:docMk/>
            <pc:sldMk cId="1662074600" sldId="1704"/>
            <ac:spMk id="50" creationId="{EB4DC342-AE1D-521D-FCFB-B985D85C5DC2}"/>
          </ac:spMkLst>
        </pc:spChg>
        <pc:spChg chg="mod">
          <ac:chgData name="Lars Björkman" userId="10049411-c5d5-42b6-93f4-7d56d5eee647" providerId="ADAL" clId="{A16D6E20-6CC4-41FB-9276-F2B5AE6607A4}" dt="2024-06-27T17:07:18.132" v="6424" actId="2711"/>
          <ac:spMkLst>
            <pc:docMk/>
            <pc:sldMk cId="1662074600" sldId="1704"/>
            <ac:spMk id="57" creationId="{CDE5A5EF-32D7-D0B8-5F2B-15239109A795}"/>
          </ac:spMkLst>
        </pc:spChg>
        <pc:spChg chg="mod">
          <ac:chgData name="Lars Björkman" userId="10049411-c5d5-42b6-93f4-7d56d5eee647" providerId="ADAL" clId="{A16D6E20-6CC4-41FB-9276-F2B5AE6607A4}" dt="2024-06-27T17:03:24.946" v="6399" actId="255"/>
          <ac:spMkLst>
            <pc:docMk/>
            <pc:sldMk cId="1662074600" sldId="1704"/>
            <ac:spMk id="62" creationId="{D859F692-2AD2-7C92-892D-21E964591421}"/>
          </ac:spMkLst>
        </pc:spChg>
        <pc:spChg chg="mod">
          <ac:chgData name="Lars Björkman" userId="10049411-c5d5-42b6-93f4-7d56d5eee647" providerId="ADAL" clId="{A16D6E20-6CC4-41FB-9276-F2B5AE6607A4}" dt="2024-06-27T17:07:18.132" v="6424" actId="2711"/>
          <ac:spMkLst>
            <pc:docMk/>
            <pc:sldMk cId="1662074600" sldId="1704"/>
            <ac:spMk id="6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73" creationId="{BC91B6A5-829E-A733-C503-E518DD46A27A}"/>
          </ac:spMkLst>
        </pc:spChg>
        <pc:spChg chg="mod">
          <ac:chgData name="Lars Björkman" userId="10049411-c5d5-42b6-93f4-7d56d5eee647" providerId="ADAL" clId="{A16D6E20-6CC4-41FB-9276-F2B5AE6607A4}" dt="2024-06-27T17:07:18.132" v="6424" actId="2711"/>
          <ac:spMkLst>
            <pc:docMk/>
            <pc:sldMk cId="1662074600" sldId="1704"/>
            <ac:spMk id="74" creationId="{8E86907F-3D97-2234-971E-8CAB18D4BF0D}"/>
          </ac:spMkLst>
        </pc:spChg>
      </pc:sldChg>
      <pc:sldChg chg="del">
        <pc:chgData name="Lars Björkman" userId="10049411-c5d5-42b6-93f4-7d56d5eee647" providerId="ADAL" clId="{A16D6E20-6CC4-41FB-9276-F2B5AE6607A4}" dt="2024-06-27T16:28:37.379" v="6376" actId="2696"/>
        <pc:sldMkLst>
          <pc:docMk/>
          <pc:sldMk cId="2213869684" sldId="1704"/>
        </pc:sldMkLst>
      </pc:sldChg>
      <pc:sldChg chg="addSp delSp modSp mod ord">
        <pc:chgData name="Lars Björkman" userId="10049411-c5d5-42b6-93f4-7d56d5eee647" providerId="ADAL" clId="{A16D6E20-6CC4-41FB-9276-F2B5AE6607A4}" dt="2024-06-27T20:02:37.582" v="8585" actId="2711"/>
        <pc:sldMkLst>
          <pc:docMk/>
          <pc:sldMk cId="3308887757" sldId="1708"/>
        </pc:sldMkLst>
        <pc:spChg chg="del mod">
          <ac:chgData name="Lars Björkman" userId="10049411-c5d5-42b6-93f4-7d56d5eee647" providerId="ADAL" clId="{A16D6E20-6CC4-41FB-9276-F2B5AE6607A4}" dt="2024-06-27T19:46:10.051" v="8499" actId="478"/>
          <ac:spMkLst>
            <pc:docMk/>
            <pc:sldMk cId="3308887757" sldId="1708"/>
            <ac:spMk id="2" creationId="{F50408F8-53A3-7F41-D344-4C2FED3EBD9C}"/>
          </ac:spMkLst>
        </pc:spChg>
        <pc:spChg chg="del mod">
          <ac:chgData name="Lars Björkman" userId="10049411-c5d5-42b6-93f4-7d56d5eee647" providerId="ADAL" clId="{A16D6E20-6CC4-41FB-9276-F2B5AE6607A4}" dt="2024-06-27T19:46:10.051" v="8499" actId="478"/>
          <ac:spMkLst>
            <pc:docMk/>
            <pc:sldMk cId="3308887757" sldId="1708"/>
            <ac:spMk id="3" creationId="{854DDE9B-31F9-01B8-C26F-DCEBFCEC6117}"/>
          </ac:spMkLst>
        </pc:spChg>
        <pc:spChg chg="add del mod">
          <ac:chgData name="Lars Björkman" userId="10049411-c5d5-42b6-93f4-7d56d5eee647" providerId="ADAL" clId="{A16D6E20-6CC4-41FB-9276-F2B5AE6607A4}" dt="2024-06-27T19:41:31.871" v="8432" actId="478"/>
          <ac:spMkLst>
            <pc:docMk/>
            <pc:sldMk cId="3308887757" sldId="1708"/>
            <ac:spMk id="5" creationId="{BAD01F1F-B692-F5CD-0F4E-6FF660D427C2}"/>
          </ac:spMkLst>
        </pc:spChg>
        <pc:spChg chg="add mod">
          <ac:chgData name="Lars Björkman" userId="10049411-c5d5-42b6-93f4-7d56d5eee647" providerId="ADAL" clId="{A16D6E20-6CC4-41FB-9276-F2B5AE6607A4}" dt="2024-06-27T20:02:04.217" v="8582" actId="255"/>
          <ac:spMkLst>
            <pc:docMk/>
            <pc:sldMk cId="3308887757" sldId="1708"/>
            <ac:spMk id="6" creationId="{5F94F36E-76B9-081D-DA6B-FC272AA48DB1}"/>
          </ac:spMkLst>
        </pc:spChg>
        <pc:spChg chg="add mod">
          <ac:chgData name="Lars Björkman" userId="10049411-c5d5-42b6-93f4-7d56d5eee647" providerId="ADAL" clId="{A16D6E20-6CC4-41FB-9276-F2B5AE6607A4}" dt="2024-06-27T20:02:37.582" v="8585" actId="2711"/>
          <ac:spMkLst>
            <pc:docMk/>
            <pc:sldMk cId="3308887757" sldId="1708"/>
            <ac:spMk id="7" creationId="{2C01AD40-B906-EB77-B873-329F55ADCF8F}"/>
          </ac:spMkLst>
        </pc:spChg>
        <pc:spChg chg="del mod">
          <ac:chgData name="Lars Björkman" userId="10049411-c5d5-42b6-93f4-7d56d5eee647" providerId="ADAL" clId="{A16D6E20-6CC4-41FB-9276-F2B5AE6607A4}" dt="2024-06-27T19:46:10.051" v="8499" actId="478"/>
          <ac:spMkLst>
            <pc:docMk/>
            <pc:sldMk cId="3308887757" sldId="1708"/>
            <ac:spMk id="13" creationId="{26C63064-F162-D55A-F3D4-5625CE3D1053}"/>
          </ac:spMkLst>
        </pc:spChg>
        <pc:spChg chg="del mod">
          <ac:chgData name="Lars Björkman" userId="10049411-c5d5-42b6-93f4-7d56d5eee647" providerId="ADAL" clId="{A16D6E20-6CC4-41FB-9276-F2B5AE6607A4}" dt="2024-06-27T19:41:24.835" v="8430" actId="478"/>
          <ac:spMkLst>
            <pc:docMk/>
            <pc:sldMk cId="3308887757" sldId="1708"/>
            <ac:spMk id="14" creationId="{8680D3A0-7516-4312-9C54-6D2C94CC5AB8}"/>
          </ac:spMkLst>
        </pc:spChg>
        <pc:spChg chg="del mod">
          <ac:chgData name="Lars Björkman" userId="10049411-c5d5-42b6-93f4-7d56d5eee647" providerId="ADAL" clId="{A16D6E20-6CC4-41FB-9276-F2B5AE6607A4}" dt="2024-06-27T19:46:10.051" v="8499" actId="478"/>
          <ac:spMkLst>
            <pc:docMk/>
            <pc:sldMk cId="3308887757" sldId="1708"/>
            <ac:spMk id="15" creationId="{E448AC01-BCBD-4D3C-CAAA-731385CDC97B}"/>
          </ac:spMkLst>
        </pc:spChg>
      </pc:sldChg>
      <pc:sldChg chg="del">
        <pc:chgData name="Lars Björkman" userId="10049411-c5d5-42b6-93f4-7d56d5eee647" providerId="ADAL" clId="{A16D6E20-6CC4-41FB-9276-F2B5AE6607A4}" dt="2024-06-27T16:28:37.379" v="6376" actId="2696"/>
        <pc:sldMkLst>
          <pc:docMk/>
          <pc:sldMk cId="1120222597" sldId="1709"/>
        </pc:sldMkLst>
      </pc:sldChg>
      <pc:sldChg chg="modSp add mod">
        <pc:chgData name="Lars Björkman" userId="10049411-c5d5-42b6-93f4-7d56d5eee647" providerId="ADAL" clId="{A16D6E20-6CC4-41FB-9276-F2B5AE6607A4}" dt="2024-06-27T17:07:31.675" v="6426" actId="14100"/>
        <pc:sldMkLst>
          <pc:docMk/>
          <pc:sldMk cId="2223497150" sldId="1709"/>
        </pc:sldMkLst>
        <pc:spChg chg="mod">
          <ac:chgData name="Lars Björkman" userId="10049411-c5d5-42b6-93f4-7d56d5eee647" providerId="ADAL" clId="{A16D6E20-6CC4-41FB-9276-F2B5AE6607A4}" dt="2024-06-27T17:07:27.986" v="6425" actId="2711"/>
          <ac:spMkLst>
            <pc:docMk/>
            <pc:sldMk cId="2223497150" sldId="1709"/>
            <ac:spMk id="4" creationId="{2E62E194-730A-386D-31C9-FF1538B41E6C}"/>
          </ac:spMkLst>
        </pc:spChg>
        <pc:spChg chg="mod">
          <ac:chgData name="Lars Björkman" userId="10049411-c5d5-42b6-93f4-7d56d5eee647" providerId="ADAL" clId="{A16D6E20-6CC4-41FB-9276-F2B5AE6607A4}" dt="2024-06-27T17:07:27.986" v="6425" actId="2711"/>
          <ac:spMkLst>
            <pc:docMk/>
            <pc:sldMk cId="2223497150" sldId="1709"/>
            <ac:spMk id="5" creationId="{E55943D2-812D-A646-8B6D-23FF6365FDAE}"/>
          </ac:spMkLst>
        </pc:spChg>
        <pc:spChg chg="mod">
          <ac:chgData name="Lars Björkman" userId="10049411-c5d5-42b6-93f4-7d56d5eee647" providerId="ADAL" clId="{A16D6E20-6CC4-41FB-9276-F2B5AE6607A4}" dt="2024-06-27T17:07:27.986" v="6425" actId="2711"/>
          <ac:spMkLst>
            <pc:docMk/>
            <pc:sldMk cId="2223497150" sldId="1709"/>
            <ac:spMk id="6" creationId="{2CDDF809-294D-3950-D1B5-8E4240BDCD7F}"/>
          </ac:spMkLst>
        </pc:spChg>
        <pc:spChg chg="mod">
          <ac:chgData name="Lars Björkman" userId="10049411-c5d5-42b6-93f4-7d56d5eee647" providerId="ADAL" clId="{A16D6E20-6CC4-41FB-9276-F2B5AE6607A4}" dt="2024-06-27T17:02:57.997" v="6396" actId="255"/>
          <ac:spMkLst>
            <pc:docMk/>
            <pc:sldMk cId="2223497150" sldId="1709"/>
            <ac:spMk id="7" creationId="{570A19E0-8323-8BA3-0032-0176855463CB}"/>
          </ac:spMkLst>
        </pc:spChg>
        <pc:spChg chg="mod">
          <ac:chgData name="Lars Björkman" userId="10049411-c5d5-42b6-93f4-7d56d5eee647" providerId="ADAL" clId="{A16D6E20-6CC4-41FB-9276-F2B5AE6607A4}" dt="2024-06-27T17:07:27.986" v="6425" actId="2711"/>
          <ac:spMkLst>
            <pc:docMk/>
            <pc:sldMk cId="2223497150" sldId="1709"/>
            <ac:spMk id="9" creationId="{3E9EFCF8-8447-E041-228C-392BF4F41F42}"/>
          </ac:spMkLst>
        </pc:spChg>
        <pc:spChg chg="mod">
          <ac:chgData name="Lars Björkman" userId="10049411-c5d5-42b6-93f4-7d56d5eee647" providerId="ADAL" clId="{A16D6E20-6CC4-41FB-9276-F2B5AE6607A4}" dt="2024-06-27T17:07:27.986" v="6425" actId="2711"/>
          <ac:spMkLst>
            <pc:docMk/>
            <pc:sldMk cId="2223497150" sldId="1709"/>
            <ac:spMk id="10" creationId="{42902918-73E9-F426-D8E8-7163903D83B4}"/>
          </ac:spMkLst>
        </pc:spChg>
        <pc:spChg chg="mod">
          <ac:chgData name="Lars Björkman" userId="10049411-c5d5-42b6-93f4-7d56d5eee647" providerId="ADAL" clId="{A16D6E20-6CC4-41FB-9276-F2B5AE6607A4}" dt="2024-06-27T17:07:27.986" v="6425" actId="2711"/>
          <ac:spMkLst>
            <pc:docMk/>
            <pc:sldMk cId="2223497150" sldId="1709"/>
            <ac:spMk id="13" creationId="{E3A2E2CA-F9AA-D16E-7668-36098429EF37}"/>
          </ac:spMkLst>
        </pc:spChg>
        <pc:spChg chg="mod">
          <ac:chgData name="Lars Björkman" userId="10049411-c5d5-42b6-93f4-7d56d5eee647" providerId="ADAL" clId="{A16D6E20-6CC4-41FB-9276-F2B5AE6607A4}" dt="2024-06-27T17:07:27.986" v="6425" actId="2711"/>
          <ac:spMkLst>
            <pc:docMk/>
            <pc:sldMk cId="2223497150" sldId="1709"/>
            <ac:spMk id="16" creationId="{CA5F53D0-E863-2D9F-A9C6-4CE305951585}"/>
          </ac:spMkLst>
        </pc:spChg>
        <pc:spChg chg="mod">
          <ac:chgData name="Lars Björkman" userId="10049411-c5d5-42b6-93f4-7d56d5eee647" providerId="ADAL" clId="{A16D6E20-6CC4-41FB-9276-F2B5AE6607A4}" dt="2024-06-27T17:07:27.986" v="6425" actId="2711"/>
          <ac:spMkLst>
            <pc:docMk/>
            <pc:sldMk cId="2223497150" sldId="1709"/>
            <ac:spMk id="17" creationId="{59522E42-47A1-EB20-DC6E-AD10F27D8A1B}"/>
          </ac:spMkLst>
        </pc:spChg>
        <pc:spChg chg="mod">
          <ac:chgData name="Lars Björkman" userId="10049411-c5d5-42b6-93f4-7d56d5eee647" providerId="ADAL" clId="{A16D6E20-6CC4-41FB-9276-F2B5AE6607A4}" dt="2024-06-27T17:07:27.986" v="6425" actId="2711"/>
          <ac:spMkLst>
            <pc:docMk/>
            <pc:sldMk cId="2223497150" sldId="1709"/>
            <ac:spMk id="19" creationId="{893F05D0-0FD8-4204-BA4C-D0826FB5E5D0}"/>
          </ac:spMkLst>
        </pc:spChg>
        <pc:spChg chg="mod">
          <ac:chgData name="Lars Björkman" userId="10049411-c5d5-42b6-93f4-7d56d5eee647" providerId="ADAL" clId="{A16D6E20-6CC4-41FB-9276-F2B5AE6607A4}" dt="2024-06-27T17:07:27.986" v="6425" actId="2711"/>
          <ac:spMkLst>
            <pc:docMk/>
            <pc:sldMk cId="2223497150" sldId="1709"/>
            <ac:spMk id="22" creationId="{34DE192C-254D-4D59-97A5-B4F3DE402997}"/>
          </ac:spMkLst>
        </pc:spChg>
        <pc:spChg chg="mod">
          <ac:chgData name="Lars Björkman" userId="10049411-c5d5-42b6-93f4-7d56d5eee647" providerId="ADAL" clId="{A16D6E20-6CC4-41FB-9276-F2B5AE6607A4}" dt="2024-06-27T17:07:27.986" v="6425" actId="2711"/>
          <ac:spMkLst>
            <pc:docMk/>
            <pc:sldMk cId="2223497150" sldId="1709"/>
            <ac:spMk id="23" creationId="{CF617AD6-0EA5-F5E2-7395-BABEEE2F3E41}"/>
          </ac:spMkLst>
        </pc:spChg>
        <pc:spChg chg="mod">
          <ac:chgData name="Lars Björkman" userId="10049411-c5d5-42b6-93f4-7d56d5eee647" providerId="ADAL" clId="{A16D6E20-6CC4-41FB-9276-F2B5AE6607A4}" dt="2024-06-27T17:07:27.986" v="6425" actId="2711"/>
          <ac:spMkLst>
            <pc:docMk/>
            <pc:sldMk cId="2223497150" sldId="1709"/>
            <ac:spMk id="24" creationId="{C72C9969-1FE6-9A5D-1854-DF879A97A2F8}"/>
          </ac:spMkLst>
        </pc:spChg>
        <pc:spChg chg="mod">
          <ac:chgData name="Lars Björkman" userId="10049411-c5d5-42b6-93f4-7d56d5eee647" providerId="ADAL" clId="{A16D6E20-6CC4-41FB-9276-F2B5AE6607A4}" dt="2024-06-27T17:07:27.986" v="6425" actId="2711"/>
          <ac:spMkLst>
            <pc:docMk/>
            <pc:sldMk cId="2223497150" sldId="1709"/>
            <ac:spMk id="25" creationId="{6079638A-24DB-1D7A-24D2-FE5543B13E90}"/>
          </ac:spMkLst>
        </pc:spChg>
        <pc:spChg chg="mod">
          <ac:chgData name="Lars Björkman" userId="10049411-c5d5-42b6-93f4-7d56d5eee647" providerId="ADAL" clId="{A16D6E20-6CC4-41FB-9276-F2B5AE6607A4}" dt="2024-06-27T17:07:27.986" v="6425" actId="2711"/>
          <ac:spMkLst>
            <pc:docMk/>
            <pc:sldMk cId="2223497150" sldId="1709"/>
            <ac:spMk id="26" creationId="{EC13EA55-A956-C806-A5FC-00CB7C703BFA}"/>
          </ac:spMkLst>
        </pc:spChg>
        <pc:spChg chg="mod">
          <ac:chgData name="Lars Björkman" userId="10049411-c5d5-42b6-93f4-7d56d5eee647" providerId="ADAL" clId="{A16D6E20-6CC4-41FB-9276-F2B5AE6607A4}" dt="2024-06-27T17:07:31.675" v="6426" actId="14100"/>
          <ac:spMkLst>
            <pc:docMk/>
            <pc:sldMk cId="2223497150" sldId="1709"/>
            <ac:spMk id="27" creationId="{C4BC5F0A-F49D-645C-0C69-F8E1C02A6BF5}"/>
          </ac:spMkLst>
        </pc:spChg>
        <pc:spChg chg="mod">
          <ac:chgData name="Lars Björkman" userId="10049411-c5d5-42b6-93f4-7d56d5eee647" providerId="ADAL" clId="{A16D6E20-6CC4-41FB-9276-F2B5AE6607A4}" dt="2024-06-27T17:07:27.986" v="6425" actId="2711"/>
          <ac:spMkLst>
            <pc:docMk/>
            <pc:sldMk cId="2223497150" sldId="1709"/>
            <ac:spMk id="33" creationId="{8028F874-76C8-875B-FF21-67D73506F59F}"/>
          </ac:spMkLst>
        </pc:spChg>
        <pc:spChg chg="mod">
          <ac:chgData name="Lars Björkman" userId="10049411-c5d5-42b6-93f4-7d56d5eee647" providerId="ADAL" clId="{A16D6E20-6CC4-41FB-9276-F2B5AE6607A4}" dt="2024-06-27T17:07:27.986" v="6425" actId="2711"/>
          <ac:spMkLst>
            <pc:docMk/>
            <pc:sldMk cId="2223497150" sldId="1709"/>
            <ac:spMk id="44" creationId="{346B0346-F2C1-2224-B29C-AE02EAC780E7}"/>
          </ac:spMkLst>
        </pc:spChg>
        <pc:spChg chg="mod">
          <ac:chgData name="Lars Björkman" userId="10049411-c5d5-42b6-93f4-7d56d5eee647" providerId="ADAL" clId="{A16D6E20-6CC4-41FB-9276-F2B5AE6607A4}" dt="2024-06-27T17:07:27.986" v="6425" actId="2711"/>
          <ac:spMkLst>
            <pc:docMk/>
            <pc:sldMk cId="2223497150" sldId="1709"/>
            <ac:spMk id="45" creationId="{CCE96712-3615-CAFA-C259-90C18B220637}"/>
          </ac:spMkLst>
        </pc:spChg>
        <pc:spChg chg="mod">
          <ac:chgData name="Lars Björkman" userId="10049411-c5d5-42b6-93f4-7d56d5eee647" providerId="ADAL" clId="{A16D6E20-6CC4-41FB-9276-F2B5AE6607A4}" dt="2024-06-27T17:07:27.986" v="6425" actId="2711"/>
          <ac:spMkLst>
            <pc:docMk/>
            <pc:sldMk cId="2223497150" sldId="1709"/>
            <ac:spMk id="49" creationId="{65CFF37F-D56F-A0B5-B715-C8A4A9CA212B}"/>
          </ac:spMkLst>
        </pc:spChg>
        <pc:spChg chg="mod">
          <ac:chgData name="Lars Björkman" userId="10049411-c5d5-42b6-93f4-7d56d5eee647" providerId="ADAL" clId="{A16D6E20-6CC4-41FB-9276-F2B5AE6607A4}" dt="2024-06-27T17:07:27.986" v="6425" actId="2711"/>
          <ac:spMkLst>
            <pc:docMk/>
            <pc:sldMk cId="2223497150" sldId="1709"/>
            <ac:spMk id="51" creationId="{2FD21BF2-48A5-D227-7BA6-BB671D18C00F}"/>
          </ac:spMkLst>
        </pc:spChg>
        <pc:spChg chg="mod">
          <ac:chgData name="Lars Björkman" userId="10049411-c5d5-42b6-93f4-7d56d5eee647" providerId="ADAL" clId="{A16D6E20-6CC4-41FB-9276-F2B5AE6607A4}" dt="2024-06-27T17:07:27.986" v="6425" actId="2711"/>
          <ac:spMkLst>
            <pc:docMk/>
            <pc:sldMk cId="2223497150" sldId="1709"/>
            <ac:spMk id="52" creationId="{05EC267E-2535-97DA-2F75-FFD8ADF72C97}"/>
          </ac:spMkLst>
        </pc:spChg>
        <pc:spChg chg="mod">
          <ac:chgData name="Lars Björkman" userId="10049411-c5d5-42b6-93f4-7d56d5eee647" providerId="ADAL" clId="{A16D6E20-6CC4-41FB-9276-F2B5AE6607A4}" dt="2024-06-27T17:07:27.986" v="6425" actId="2711"/>
          <ac:spMkLst>
            <pc:docMk/>
            <pc:sldMk cId="2223497150" sldId="1709"/>
            <ac:spMk id="53" creationId="{A09A98B2-804A-FB63-9E8F-05BDD32D0888}"/>
          </ac:spMkLst>
        </pc:spChg>
        <pc:spChg chg="mod">
          <ac:chgData name="Lars Björkman" userId="10049411-c5d5-42b6-93f4-7d56d5eee647" providerId="ADAL" clId="{A16D6E20-6CC4-41FB-9276-F2B5AE6607A4}" dt="2024-06-27T17:07:27.986" v="6425" actId="2711"/>
          <ac:spMkLst>
            <pc:docMk/>
            <pc:sldMk cId="2223497150" sldId="1709"/>
            <ac:spMk id="54" creationId="{A7ADDB02-364A-F563-3711-6F8F0AB549CD}"/>
          </ac:spMkLst>
        </pc:spChg>
        <pc:spChg chg="mod">
          <ac:chgData name="Lars Björkman" userId="10049411-c5d5-42b6-93f4-7d56d5eee647" providerId="ADAL" clId="{A16D6E20-6CC4-41FB-9276-F2B5AE6607A4}" dt="2024-06-27T17:07:27.986" v="6425" actId="2711"/>
          <ac:spMkLst>
            <pc:docMk/>
            <pc:sldMk cId="2223497150" sldId="1709"/>
            <ac:spMk id="57" creationId="{7D75A769-F3C3-9E6A-1881-7E1CA892C6D8}"/>
          </ac:spMkLst>
        </pc:spChg>
        <pc:spChg chg="mod">
          <ac:chgData name="Lars Björkman" userId="10049411-c5d5-42b6-93f4-7d56d5eee647" providerId="ADAL" clId="{A16D6E20-6CC4-41FB-9276-F2B5AE6607A4}" dt="2024-06-27T17:07:27.986" v="6425" actId="2711"/>
          <ac:spMkLst>
            <pc:docMk/>
            <pc:sldMk cId="2223497150" sldId="1709"/>
            <ac:spMk id="59" creationId="{6FF1D15C-F71D-D4D9-B0AC-E734946983A8}"/>
          </ac:spMkLst>
        </pc:spChg>
        <pc:spChg chg="mod">
          <ac:chgData name="Lars Björkman" userId="10049411-c5d5-42b6-93f4-7d56d5eee647" providerId="ADAL" clId="{A16D6E20-6CC4-41FB-9276-F2B5AE6607A4}" dt="2024-06-27T17:07:27.986" v="6425" actId="2711"/>
          <ac:spMkLst>
            <pc:docMk/>
            <pc:sldMk cId="2223497150" sldId="1709"/>
            <ac:spMk id="73" creationId="{C54FD761-F4AD-9147-37D1-F253A453267C}"/>
          </ac:spMkLst>
        </pc:spChg>
        <pc:spChg chg="mod">
          <ac:chgData name="Lars Björkman" userId="10049411-c5d5-42b6-93f4-7d56d5eee647" providerId="ADAL" clId="{A16D6E20-6CC4-41FB-9276-F2B5AE6607A4}" dt="2024-06-27T17:07:27.986" v="6425" actId="2711"/>
          <ac:spMkLst>
            <pc:docMk/>
            <pc:sldMk cId="2223497150" sldId="1709"/>
            <ac:spMk id="74" creationId="{93548005-9DB2-D5A3-CBB0-AA2B5933089E}"/>
          </ac:spMkLst>
        </pc:spChg>
        <pc:spChg chg="mod">
          <ac:chgData name="Lars Björkman" userId="10049411-c5d5-42b6-93f4-7d56d5eee647" providerId="ADAL" clId="{A16D6E20-6CC4-41FB-9276-F2B5AE6607A4}" dt="2024-06-27T17:07:27.986" v="6425" actId="2711"/>
          <ac:spMkLst>
            <pc:docMk/>
            <pc:sldMk cId="2223497150" sldId="1709"/>
            <ac:spMk id="75" creationId="{4D067042-CBE0-63DA-015A-17331D27093E}"/>
          </ac:spMkLst>
        </pc:spChg>
        <pc:spChg chg="mod">
          <ac:chgData name="Lars Björkman" userId="10049411-c5d5-42b6-93f4-7d56d5eee647" providerId="ADAL" clId="{A16D6E20-6CC4-41FB-9276-F2B5AE6607A4}" dt="2024-06-27T17:07:27.986" v="6425" actId="2711"/>
          <ac:spMkLst>
            <pc:docMk/>
            <pc:sldMk cId="2223497150" sldId="1709"/>
            <ac:spMk id="76" creationId="{90F7A8D2-E4E9-8BB9-F1B4-45779C1E2A32}"/>
          </ac:spMkLst>
        </pc:spChg>
        <pc:spChg chg="mod">
          <ac:chgData name="Lars Björkman" userId="10049411-c5d5-42b6-93f4-7d56d5eee647" providerId="ADAL" clId="{A16D6E20-6CC4-41FB-9276-F2B5AE6607A4}" dt="2024-06-27T17:07:27.986" v="6425" actId="2711"/>
          <ac:spMkLst>
            <pc:docMk/>
            <pc:sldMk cId="2223497150" sldId="1709"/>
            <ac:spMk id="92" creationId="{883F12B4-E335-AF1B-2593-A368FDB0CA64}"/>
          </ac:spMkLst>
        </pc:spChg>
      </pc:sldChg>
      <pc:sldChg chg="del">
        <pc:chgData name="Lars Björkman" userId="10049411-c5d5-42b6-93f4-7d56d5eee647" providerId="ADAL" clId="{A16D6E20-6CC4-41FB-9276-F2B5AE6607A4}" dt="2024-06-27T16:28:37.379" v="6376" actId="2696"/>
        <pc:sldMkLst>
          <pc:docMk/>
          <pc:sldMk cId="159599645" sldId="1710"/>
        </pc:sldMkLst>
      </pc:sldChg>
      <pc:sldChg chg="modSp add mod">
        <pc:chgData name="Lars Björkman" userId="10049411-c5d5-42b6-93f4-7d56d5eee647" providerId="ADAL" clId="{A16D6E20-6CC4-41FB-9276-F2B5AE6607A4}" dt="2024-06-27T17:06:58.251" v="6422" actId="2711"/>
        <pc:sldMkLst>
          <pc:docMk/>
          <pc:sldMk cId="1004090065" sldId="1710"/>
        </pc:sldMkLst>
        <pc:spChg chg="mod">
          <ac:chgData name="Lars Björkman" userId="10049411-c5d5-42b6-93f4-7d56d5eee647" providerId="ADAL" clId="{A16D6E20-6CC4-41FB-9276-F2B5AE6607A4}" dt="2024-06-27T17:06:58.251" v="6422" actId="2711"/>
          <ac:spMkLst>
            <pc:docMk/>
            <pc:sldMk cId="1004090065" sldId="1710"/>
            <ac:spMk id="2" creationId="{1714E907-D892-C04D-7658-11412284B23A}"/>
          </ac:spMkLst>
        </pc:spChg>
        <pc:spChg chg="mod">
          <ac:chgData name="Lars Björkman" userId="10049411-c5d5-42b6-93f4-7d56d5eee647" providerId="ADAL" clId="{A16D6E20-6CC4-41FB-9276-F2B5AE6607A4}" dt="2024-06-27T17:06:58.251" v="6422" actId="2711"/>
          <ac:spMkLst>
            <pc:docMk/>
            <pc:sldMk cId="1004090065" sldId="1710"/>
            <ac:spMk id="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 creationId="{A7084F5B-AE40-CAF5-0621-57DD83E9F41A}"/>
          </ac:spMkLst>
        </pc:spChg>
        <pc:spChg chg="mod">
          <ac:chgData name="Lars Björkman" userId="10049411-c5d5-42b6-93f4-7d56d5eee647" providerId="ADAL" clId="{A16D6E20-6CC4-41FB-9276-F2B5AE6607A4}" dt="2024-06-27T17:06:58.251" v="6422" actId="2711"/>
          <ac:spMkLst>
            <pc:docMk/>
            <pc:sldMk cId="1004090065" sldId="1710"/>
            <ac:spMk id="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7" creationId="{99FD9975-D125-2A5C-8D87-C3CFE27FD4D1}"/>
          </ac:spMkLst>
        </pc:spChg>
        <pc:spChg chg="mod">
          <ac:chgData name="Lars Björkman" userId="10049411-c5d5-42b6-93f4-7d56d5eee647" providerId="ADAL" clId="{A16D6E20-6CC4-41FB-9276-F2B5AE6607A4}" dt="2024-06-27T17:06:58.251" v="6422" actId="2711"/>
          <ac:spMkLst>
            <pc:docMk/>
            <pc:sldMk cId="1004090065" sldId="1710"/>
            <ac:spMk id="1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8" creationId="{49F4DC89-9713-C916-2F9C-E44A391922E6}"/>
          </ac:spMkLst>
        </pc:spChg>
        <pc:spChg chg="mod">
          <ac:chgData name="Lars Björkman" userId="10049411-c5d5-42b6-93f4-7d56d5eee647" providerId="ADAL" clId="{A16D6E20-6CC4-41FB-9276-F2B5AE6607A4}" dt="2024-06-27T17:06:58.251" v="6422" actId="2711"/>
          <ac:spMkLst>
            <pc:docMk/>
            <pc:sldMk cId="1004090065" sldId="1710"/>
            <ac:spMk id="2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3" creationId="{F0BFA1D4-86B5-2F8F-CBF1-CC452DCC6E8D}"/>
          </ac:spMkLst>
        </pc:spChg>
        <pc:spChg chg="mod">
          <ac:chgData name="Lars Björkman" userId="10049411-c5d5-42b6-93f4-7d56d5eee647" providerId="ADAL" clId="{A16D6E20-6CC4-41FB-9276-F2B5AE6607A4}" dt="2024-06-27T17:06:58.251" v="6422" actId="2711"/>
          <ac:spMkLst>
            <pc:docMk/>
            <pc:sldMk cId="1004090065" sldId="1710"/>
            <ac:spMk id="34" creationId="{A442A922-48C9-3343-2845-9CD716D9CCA3}"/>
          </ac:spMkLst>
        </pc:spChg>
        <pc:spChg chg="mod">
          <ac:chgData name="Lars Björkman" userId="10049411-c5d5-42b6-93f4-7d56d5eee647" providerId="ADAL" clId="{A16D6E20-6CC4-41FB-9276-F2B5AE6607A4}" dt="2024-06-27T17:06:58.251" v="6422" actId="2711"/>
          <ac:spMkLst>
            <pc:docMk/>
            <pc:sldMk cId="1004090065" sldId="1710"/>
            <ac:spMk id="35" creationId="{7E478446-C5B5-1EFF-F264-75D061A2BDA1}"/>
          </ac:spMkLst>
        </pc:spChg>
        <pc:spChg chg="mod">
          <ac:chgData name="Lars Björkman" userId="10049411-c5d5-42b6-93f4-7d56d5eee647" providerId="ADAL" clId="{A16D6E20-6CC4-41FB-9276-F2B5AE6607A4}" dt="2024-06-27T17:06:58.251" v="6422" actId="2711"/>
          <ac:spMkLst>
            <pc:docMk/>
            <pc:sldMk cId="1004090065" sldId="1710"/>
            <ac:spMk id="36" creationId="{00000000-0000-0000-0000-000000000000}"/>
          </ac:spMkLst>
        </pc:spChg>
        <pc:spChg chg="mod">
          <ac:chgData name="Lars Björkman" userId="10049411-c5d5-42b6-93f4-7d56d5eee647" providerId="ADAL" clId="{A16D6E20-6CC4-41FB-9276-F2B5AE6607A4}" dt="2024-06-27T17:03:51.656" v="6403" actId="255"/>
          <ac:spMkLst>
            <pc:docMk/>
            <pc:sldMk cId="1004090065" sldId="1710"/>
            <ac:spMk id="37" creationId="{75814E94-6FFF-C290-EE78-49E8BEC6E4BA}"/>
          </ac:spMkLst>
        </pc:spChg>
        <pc:spChg chg="mod">
          <ac:chgData name="Lars Björkman" userId="10049411-c5d5-42b6-93f4-7d56d5eee647" providerId="ADAL" clId="{A16D6E20-6CC4-41FB-9276-F2B5AE6607A4}" dt="2024-06-27T17:06:58.251" v="6422" actId="2711"/>
          <ac:spMkLst>
            <pc:docMk/>
            <pc:sldMk cId="1004090065" sldId="1710"/>
            <ac:spMk id="4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6" creationId="{C4D6E313-21DC-2182-FBED-3F86D54C6D51}"/>
          </ac:spMkLst>
        </pc:spChg>
        <pc:spChg chg="mod">
          <ac:chgData name="Lars Björkman" userId="10049411-c5d5-42b6-93f4-7d56d5eee647" providerId="ADAL" clId="{A16D6E20-6CC4-41FB-9276-F2B5AE6607A4}" dt="2024-06-27T17:06:58.251" v="6422" actId="2711"/>
          <ac:spMkLst>
            <pc:docMk/>
            <pc:sldMk cId="1004090065" sldId="1710"/>
            <ac:spMk id="6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5" creationId="{4B44A922-F247-6EEB-5459-B7F793252005}"/>
          </ac:spMkLst>
        </pc:spChg>
        <pc:spChg chg="mod">
          <ac:chgData name="Lars Björkman" userId="10049411-c5d5-42b6-93f4-7d56d5eee647" providerId="ADAL" clId="{A16D6E20-6CC4-41FB-9276-F2B5AE6607A4}" dt="2024-06-27T17:06:58.251" v="6422" actId="2711"/>
          <ac:spMkLst>
            <pc:docMk/>
            <pc:sldMk cId="1004090065" sldId="1710"/>
            <ac:spMk id="78" creationId="{272B4C4F-8308-286D-8006-D013471F19EB}"/>
          </ac:spMkLst>
        </pc:spChg>
        <pc:spChg chg="mod">
          <ac:chgData name="Lars Björkman" userId="10049411-c5d5-42b6-93f4-7d56d5eee647" providerId="ADAL" clId="{A16D6E20-6CC4-41FB-9276-F2B5AE6607A4}" dt="2024-06-27T17:06:58.251" v="6422" actId="2711"/>
          <ac:spMkLst>
            <pc:docMk/>
            <pc:sldMk cId="1004090065" sldId="1710"/>
            <ac:spMk id="79" creationId="{EBF47A2F-9C12-9664-6110-D433078485C7}"/>
          </ac:spMkLst>
        </pc:spChg>
        <pc:spChg chg="mod">
          <ac:chgData name="Lars Björkman" userId="10049411-c5d5-42b6-93f4-7d56d5eee647" providerId="ADAL" clId="{A16D6E20-6CC4-41FB-9276-F2B5AE6607A4}" dt="2024-06-27T17:06:58.251" v="6422" actId="2711"/>
          <ac:spMkLst>
            <pc:docMk/>
            <pc:sldMk cId="1004090065" sldId="1710"/>
            <ac:spMk id="80" creationId="{FBFFB9E8-05F1-27F6-69BE-FCEB1FCB8809}"/>
          </ac:spMkLst>
        </pc:spChg>
        <pc:spChg chg="mod">
          <ac:chgData name="Lars Björkman" userId="10049411-c5d5-42b6-93f4-7d56d5eee647" providerId="ADAL" clId="{A16D6E20-6CC4-41FB-9276-F2B5AE6607A4}" dt="2024-06-27T17:06:58.251" v="6422" actId="2711"/>
          <ac:spMkLst>
            <pc:docMk/>
            <pc:sldMk cId="1004090065" sldId="1710"/>
            <ac:spMk id="81" creationId="{EFF27C88-9CD7-6D90-B4CD-932BE27C9CF1}"/>
          </ac:spMkLst>
        </pc:spChg>
        <pc:spChg chg="mod">
          <ac:chgData name="Lars Björkman" userId="10049411-c5d5-42b6-93f4-7d56d5eee647" providerId="ADAL" clId="{A16D6E20-6CC4-41FB-9276-F2B5AE6607A4}" dt="2024-06-27T17:06:58.251" v="6422" actId="2711"/>
          <ac:spMkLst>
            <pc:docMk/>
            <pc:sldMk cId="1004090065" sldId="1710"/>
            <ac:spMk id="8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3" creationId="{8514E236-84B5-5B12-F2EA-D8D0DCC09349}"/>
          </ac:spMkLst>
        </pc:spChg>
        <pc:spChg chg="mod">
          <ac:chgData name="Lars Björkman" userId="10049411-c5d5-42b6-93f4-7d56d5eee647" providerId="ADAL" clId="{A16D6E20-6CC4-41FB-9276-F2B5AE6607A4}" dt="2024-06-27T17:06:58.251" v="6422" actId="2711"/>
          <ac:spMkLst>
            <pc:docMk/>
            <pc:sldMk cId="1004090065" sldId="1710"/>
            <ac:spMk id="92" creationId="{01F2D816-6FA9-F339-7BCF-845C0F8ECE87}"/>
          </ac:spMkLst>
        </pc:spChg>
      </pc:sldChg>
      <pc:sldChg chg="del">
        <pc:chgData name="Lars Björkman" userId="10049411-c5d5-42b6-93f4-7d56d5eee647" providerId="ADAL" clId="{A16D6E20-6CC4-41FB-9276-F2B5AE6607A4}" dt="2024-06-25T18:54:03.330" v="108" actId="2696"/>
        <pc:sldMkLst>
          <pc:docMk/>
          <pc:sldMk cId="680929174" sldId="1712"/>
        </pc:sldMkLst>
      </pc:sldChg>
      <pc:sldChg chg="modSp add mod">
        <pc:chgData name="Lars Björkman" userId="10049411-c5d5-42b6-93f4-7d56d5eee647" providerId="ADAL" clId="{A16D6E20-6CC4-41FB-9276-F2B5AE6607A4}" dt="2024-06-27T17:04:09.704" v="6405" actId="255"/>
        <pc:sldMkLst>
          <pc:docMk/>
          <pc:sldMk cId="2251563164" sldId="1714"/>
        </pc:sldMkLst>
        <pc:spChg chg="mod">
          <ac:chgData name="Lars Björkman" userId="10049411-c5d5-42b6-93f4-7d56d5eee647" providerId="ADAL" clId="{A16D6E20-6CC4-41FB-9276-F2B5AE6607A4}" dt="2024-06-27T17:04:09.704" v="6405" actId="255"/>
          <ac:spMkLst>
            <pc:docMk/>
            <pc:sldMk cId="2251563164" sldId="1714"/>
            <ac:spMk id="7" creationId="{570A19E0-8323-8BA3-0032-0176855463CB}"/>
          </ac:spMkLst>
        </pc:spChg>
      </pc:sldChg>
      <pc:sldChg chg="del">
        <pc:chgData name="Lars Björkman" userId="10049411-c5d5-42b6-93f4-7d56d5eee647" providerId="ADAL" clId="{A16D6E20-6CC4-41FB-9276-F2B5AE6607A4}" dt="2024-06-27T16:28:37.379" v="6376" actId="2696"/>
        <pc:sldMkLst>
          <pc:docMk/>
          <pc:sldMk cId="2340551110" sldId="1714"/>
        </pc:sldMkLst>
      </pc:sldChg>
      <pc:sldChg chg="del">
        <pc:chgData name="Lars Björkman" userId="10049411-c5d5-42b6-93f4-7d56d5eee647" providerId="ADAL" clId="{A16D6E20-6CC4-41FB-9276-F2B5AE6607A4}" dt="2024-06-27T16:28:37.379" v="6376" actId="2696"/>
        <pc:sldMkLst>
          <pc:docMk/>
          <pc:sldMk cId="1793019027" sldId="1715"/>
        </pc:sldMkLst>
      </pc:sldChg>
      <pc:sldChg chg="modSp add mod">
        <pc:chgData name="Lars Björkman" userId="10049411-c5d5-42b6-93f4-7d56d5eee647" providerId="ADAL" clId="{A16D6E20-6CC4-41FB-9276-F2B5AE6607A4}" dt="2024-06-27T17:06:37.481" v="6421" actId="14100"/>
        <pc:sldMkLst>
          <pc:docMk/>
          <pc:sldMk cId="4212015239" sldId="1715"/>
        </pc:sldMkLst>
        <pc:spChg chg="mod">
          <ac:chgData name="Lars Björkman" userId="10049411-c5d5-42b6-93f4-7d56d5eee647" providerId="ADAL" clId="{A16D6E20-6CC4-41FB-9276-F2B5AE6607A4}" dt="2024-06-27T17:04:35.433" v="6409" actId="255"/>
          <ac:spMkLst>
            <pc:docMk/>
            <pc:sldMk cId="4212015239" sldId="1715"/>
            <ac:spMk id="7" creationId="{570A19E0-8323-8BA3-0032-0176855463CB}"/>
          </ac:spMkLst>
        </pc:spChg>
        <pc:spChg chg="mod">
          <ac:chgData name="Lars Björkman" userId="10049411-c5d5-42b6-93f4-7d56d5eee647" providerId="ADAL" clId="{A16D6E20-6CC4-41FB-9276-F2B5AE6607A4}" dt="2024-06-27T17:06:30.991" v="6420" actId="2711"/>
          <ac:spMkLst>
            <pc:docMk/>
            <pc:sldMk cId="4212015239" sldId="1715"/>
            <ac:spMk id="9" creationId="{3E9EFCF8-8447-E041-228C-392BF4F41F42}"/>
          </ac:spMkLst>
        </pc:spChg>
        <pc:spChg chg="mod">
          <ac:chgData name="Lars Björkman" userId="10049411-c5d5-42b6-93f4-7d56d5eee647" providerId="ADAL" clId="{A16D6E20-6CC4-41FB-9276-F2B5AE6607A4}" dt="2024-06-27T17:06:30.991" v="6420" actId="2711"/>
          <ac:spMkLst>
            <pc:docMk/>
            <pc:sldMk cId="4212015239" sldId="1715"/>
            <ac:spMk id="10" creationId="{42902918-73E9-F426-D8E8-7163903D83B4}"/>
          </ac:spMkLst>
        </pc:spChg>
        <pc:spChg chg="mod">
          <ac:chgData name="Lars Björkman" userId="10049411-c5d5-42b6-93f4-7d56d5eee647" providerId="ADAL" clId="{A16D6E20-6CC4-41FB-9276-F2B5AE6607A4}" dt="2024-06-27T17:06:30.991" v="6420" actId="2711"/>
          <ac:spMkLst>
            <pc:docMk/>
            <pc:sldMk cId="4212015239" sldId="1715"/>
            <ac:spMk id="13" creationId="{E3A2E2CA-F9AA-D16E-7668-36098429EF37}"/>
          </ac:spMkLst>
        </pc:spChg>
        <pc:spChg chg="mod">
          <ac:chgData name="Lars Björkman" userId="10049411-c5d5-42b6-93f4-7d56d5eee647" providerId="ADAL" clId="{A16D6E20-6CC4-41FB-9276-F2B5AE6607A4}" dt="2024-06-27T17:06:30.991" v="6420" actId="2711"/>
          <ac:spMkLst>
            <pc:docMk/>
            <pc:sldMk cId="4212015239" sldId="1715"/>
            <ac:spMk id="16" creationId="{CA5F53D0-E863-2D9F-A9C6-4CE305951585}"/>
          </ac:spMkLst>
        </pc:spChg>
        <pc:spChg chg="mod">
          <ac:chgData name="Lars Björkman" userId="10049411-c5d5-42b6-93f4-7d56d5eee647" providerId="ADAL" clId="{A16D6E20-6CC4-41FB-9276-F2B5AE6607A4}" dt="2024-06-27T17:06:30.991" v="6420" actId="2711"/>
          <ac:spMkLst>
            <pc:docMk/>
            <pc:sldMk cId="4212015239" sldId="1715"/>
            <ac:spMk id="19" creationId="{893F05D0-0FD8-4204-BA4C-D0826FB5E5D0}"/>
          </ac:spMkLst>
        </pc:spChg>
        <pc:spChg chg="mod">
          <ac:chgData name="Lars Björkman" userId="10049411-c5d5-42b6-93f4-7d56d5eee647" providerId="ADAL" clId="{A16D6E20-6CC4-41FB-9276-F2B5AE6607A4}" dt="2024-06-27T17:06:30.991" v="6420" actId="2711"/>
          <ac:spMkLst>
            <pc:docMk/>
            <pc:sldMk cId="4212015239" sldId="1715"/>
            <ac:spMk id="22" creationId="{34DE192C-254D-4D59-97A5-B4F3DE402997}"/>
          </ac:spMkLst>
        </pc:spChg>
        <pc:spChg chg="mod">
          <ac:chgData name="Lars Björkman" userId="10049411-c5d5-42b6-93f4-7d56d5eee647" providerId="ADAL" clId="{A16D6E20-6CC4-41FB-9276-F2B5AE6607A4}" dt="2024-06-27T17:06:30.991" v="6420" actId="2711"/>
          <ac:spMkLst>
            <pc:docMk/>
            <pc:sldMk cId="4212015239" sldId="1715"/>
            <ac:spMk id="23" creationId="{CF617AD6-0EA5-F5E2-7395-BABEEE2F3E41}"/>
          </ac:spMkLst>
        </pc:spChg>
        <pc:spChg chg="mod">
          <ac:chgData name="Lars Björkman" userId="10049411-c5d5-42b6-93f4-7d56d5eee647" providerId="ADAL" clId="{A16D6E20-6CC4-41FB-9276-F2B5AE6607A4}" dt="2024-06-27T17:06:30.991" v="6420" actId="2711"/>
          <ac:spMkLst>
            <pc:docMk/>
            <pc:sldMk cId="4212015239" sldId="1715"/>
            <ac:spMk id="26" creationId="{EC13EA55-A956-C806-A5FC-00CB7C703BFA}"/>
          </ac:spMkLst>
        </pc:spChg>
        <pc:spChg chg="mod">
          <ac:chgData name="Lars Björkman" userId="10049411-c5d5-42b6-93f4-7d56d5eee647" providerId="ADAL" clId="{A16D6E20-6CC4-41FB-9276-F2B5AE6607A4}" dt="2024-06-27T17:06:37.481" v="6421" actId="14100"/>
          <ac:spMkLst>
            <pc:docMk/>
            <pc:sldMk cId="4212015239" sldId="1715"/>
            <ac:spMk id="27" creationId="{C4BC5F0A-F49D-645C-0C69-F8E1C02A6BF5}"/>
          </ac:spMkLst>
        </pc:spChg>
        <pc:spChg chg="mod">
          <ac:chgData name="Lars Björkman" userId="10049411-c5d5-42b6-93f4-7d56d5eee647" providerId="ADAL" clId="{A16D6E20-6CC4-41FB-9276-F2B5AE6607A4}" dt="2024-06-27T17:06:30.991" v="6420" actId="2711"/>
          <ac:spMkLst>
            <pc:docMk/>
            <pc:sldMk cId="4212015239" sldId="1715"/>
            <ac:spMk id="52" creationId="{A7AF00C5-387A-DDD8-B712-37B834034D68}"/>
          </ac:spMkLst>
        </pc:spChg>
        <pc:spChg chg="mod">
          <ac:chgData name="Lars Björkman" userId="10049411-c5d5-42b6-93f4-7d56d5eee647" providerId="ADAL" clId="{A16D6E20-6CC4-41FB-9276-F2B5AE6607A4}" dt="2024-06-27T17:06:30.991" v="6420" actId="2711"/>
          <ac:spMkLst>
            <pc:docMk/>
            <pc:sldMk cId="4212015239" sldId="1715"/>
            <ac:spMk id="57" creationId="{6D185D3F-2F35-98D4-A55D-7F824DC7F943}"/>
          </ac:spMkLst>
        </pc:spChg>
        <pc:spChg chg="mod">
          <ac:chgData name="Lars Björkman" userId="10049411-c5d5-42b6-93f4-7d56d5eee647" providerId="ADAL" clId="{A16D6E20-6CC4-41FB-9276-F2B5AE6607A4}" dt="2024-06-27T17:06:30.991" v="6420" actId="2711"/>
          <ac:spMkLst>
            <pc:docMk/>
            <pc:sldMk cId="4212015239" sldId="1715"/>
            <ac:spMk id="59" creationId="{B5BA97F8-44CC-66BF-9230-E1D2BF724A85}"/>
          </ac:spMkLst>
        </pc:spChg>
        <pc:spChg chg="mod">
          <ac:chgData name="Lars Björkman" userId="10049411-c5d5-42b6-93f4-7d56d5eee647" providerId="ADAL" clId="{A16D6E20-6CC4-41FB-9276-F2B5AE6607A4}" dt="2024-06-27T17:06:30.991" v="6420" actId="2711"/>
          <ac:spMkLst>
            <pc:docMk/>
            <pc:sldMk cId="4212015239" sldId="1715"/>
            <ac:spMk id="62" creationId="{C7A8FEA6-8123-3129-4852-1F45D63CEEB0}"/>
          </ac:spMkLst>
        </pc:spChg>
        <pc:spChg chg="mod">
          <ac:chgData name="Lars Björkman" userId="10049411-c5d5-42b6-93f4-7d56d5eee647" providerId="ADAL" clId="{A16D6E20-6CC4-41FB-9276-F2B5AE6607A4}" dt="2024-06-27T17:06:30.991" v="6420" actId="2711"/>
          <ac:spMkLst>
            <pc:docMk/>
            <pc:sldMk cId="4212015239" sldId="1715"/>
            <ac:spMk id="63" creationId="{A83297F7-3486-AFE1-700F-DFEA83686B1C}"/>
          </ac:spMkLst>
        </pc:spChg>
        <pc:spChg chg="mod">
          <ac:chgData name="Lars Björkman" userId="10049411-c5d5-42b6-93f4-7d56d5eee647" providerId="ADAL" clId="{A16D6E20-6CC4-41FB-9276-F2B5AE6607A4}" dt="2024-06-27T17:06:30.991" v="6420" actId="2711"/>
          <ac:spMkLst>
            <pc:docMk/>
            <pc:sldMk cId="4212015239" sldId="1715"/>
            <ac:spMk id="64" creationId="{74450A9F-6A5C-CE97-7E2D-072834F621BA}"/>
          </ac:spMkLst>
        </pc:spChg>
        <pc:spChg chg="mod">
          <ac:chgData name="Lars Björkman" userId="10049411-c5d5-42b6-93f4-7d56d5eee647" providerId="ADAL" clId="{A16D6E20-6CC4-41FB-9276-F2B5AE6607A4}" dt="2024-06-27T17:06:30.991" v="6420" actId="2711"/>
          <ac:spMkLst>
            <pc:docMk/>
            <pc:sldMk cId="4212015239" sldId="1715"/>
            <ac:spMk id="65" creationId="{FBC71013-5642-4B09-1065-CE39EBE2D995}"/>
          </ac:spMkLst>
        </pc:spChg>
        <pc:spChg chg="mod">
          <ac:chgData name="Lars Björkman" userId="10049411-c5d5-42b6-93f4-7d56d5eee647" providerId="ADAL" clId="{A16D6E20-6CC4-41FB-9276-F2B5AE6607A4}" dt="2024-06-27T17:06:30.991" v="6420" actId="2711"/>
          <ac:spMkLst>
            <pc:docMk/>
            <pc:sldMk cId="4212015239" sldId="1715"/>
            <ac:spMk id="66" creationId="{2A2356F1-ED7F-9A85-B4B2-E2F9425A65FC}"/>
          </ac:spMkLst>
        </pc:spChg>
        <pc:spChg chg="mod">
          <ac:chgData name="Lars Björkman" userId="10049411-c5d5-42b6-93f4-7d56d5eee647" providerId="ADAL" clId="{A16D6E20-6CC4-41FB-9276-F2B5AE6607A4}" dt="2024-06-27T17:06:30.991" v="6420" actId="2711"/>
          <ac:spMkLst>
            <pc:docMk/>
            <pc:sldMk cId="4212015239" sldId="1715"/>
            <ac:spMk id="67" creationId="{67106D5A-0E5E-603D-34EB-A7EC0930B5E8}"/>
          </ac:spMkLst>
        </pc:spChg>
        <pc:spChg chg="mod">
          <ac:chgData name="Lars Björkman" userId="10049411-c5d5-42b6-93f4-7d56d5eee647" providerId="ADAL" clId="{A16D6E20-6CC4-41FB-9276-F2B5AE6607A4}" dt="2024-06-27T17:06:30.991" v="6420" actId="2711"/>
          <ac:spMkLst>
            <pc:docMk/>
            <pc:sldMk cId="4212015239" sldId="1715"/>
            <ac:spMk id="68" creationId="{DC2D16D3-3D6C-97C1-3A81-CD6EA4D221CB}"/>
          </ac:spMkLst>
        </pc:spChg>
        <pc:spChg chg="mod">
          <ac:chgData name="Lars Björkman" userId="10049411-c5d5-42b6-93f4-7d56d5eee647" providerId="ADAL" clId="{A16D6E20-6CC4-41FB-9276-F2B5AE6607A4}" dt="2024-06-27T17:06:30.991" v="6420" actId="2711"/>
          <ac:spMkLst>
            <pc:docMk/>
            <pc:sldMk cId="4212015239" sldId="1715"/>
            <ac:spMk id="69" creationId="{53D853EC-C166-3F5F-D5D1-C39E4417AD87}"/>
          </ac:spMkLst>
        </pc:spChg>
        <pc:spChg chg="mod">
          <ac:chgData name="Lars Björkman" userId="10049411-c5d5-42b6-93f4-7d56d5eee647" providerId="ADAL" clId="{A16D6E20-6CC4-41FB-9276-F2B5AE6607A4}" dt="2024-06-27T17:06:30.991" v="6420" actId="2711"/>
          <ac:spMkLst>
            <pc:docMk/>
            <pc:sldMk cId="4212015239" sldId="1715"/>
            <ac:spMk id="70" creationId="{72B4B76E-6A40-B7AD-4AD4-FB40303CE524}"/>
          </ac:spMkLst>
        </pc:spChg>
        <pc:spChg chg="mod">
          <ac:chgData name="Lars Björkman" userId="10049411-c5d5-42b6-93f4-7d56d5eee647" providerId="ADAL" clId="{A16D6E20-6CC4-41FB-9276-F2B5AE6607A4}" dt="2024-06-27T17:06:30.991" v="6420" actId="2711"/>
          <ac:spMkLst>
            <pc:docMk/>
            <pc:sldMk cId="4212015239" sldId="1715"/>
            <ac:spMk id="71" creationId="{B7FA723D-7B22-7510-C0B2-C4D212553DBA}"/>
          </ac:spMkLst>
        </pc:spChg>
        <pc:spChg chg="mod">
          <ac:chgData name="Lars Björkman" userId="10049411-c5d5-42b6-93f4-7d56d5eee647" providerId="ADAL" clId="{A16D6E20-6CC4-41FB-9276-F2B5AE6607A4}" dt="2024-06-27T17:06:30.991" v="6420" actId="2711"/>
          <ac:spMkLst>
            <pc:docMk/>
            <pc:sldMk cId="4212015239" sldId="1715"/>
            <ac:spMk id="72" creationId="{E32034CA-0CE0-C55C-41B8-2C88444271D9}"/>
          </ac:spMkLst>
        </pc:spChg>
        <pc:spChg chg="mod">
          <ac:chgData name="Lars Björkman" userId="10049411-c5d5-42b6-93f4-7d56d5eee647" providerId="ADAL" clId="{A16D6E20-6CC4-41FB-9276-F2B5AE6607A4}" dt="2024-06-27T17:06:30.991" v="6420" actId="2711"/>
          <ac:spMkLst>
            <pc:docMk/>
            <pc:sldMk cId="4212015239" sldId="1715"/>
            <ac:spMk id="81" creationId="{BEC2BF60-FD69-DAA4-F686-010B038BF96D}"/>
          </ac:spMkLst>
        </pc:spChg>
        <pc:spChg chg="mod">
          <ac:chgData name="Lars Björkman" userId="10049411-c5d5-42b6-93f4-7d56d5eee647" providerId="ADAL" clId="{A16D6E20-6CC4-41FB-9276-F2B5AE6607A4}" dt="2024-06-27T17:06:30.991" v="6420" actId="2711"/>
          <ac:spMkLst>
            <pc:docMk/>
            <pc:sldMk cId="4212015239" sldId="1715"/>
            <ac:spMk id="82" creationId="{42D2542E-6DEE-2690-98FB-B546F10797C9}"/>
          </ac:spMkLst>
        </pc:spChg>
        <pc:spChg chg="mod">
          <ac:chgData name="Lars Björkman" userId="10049411-c5d5-42b6-93f4-7d56d5eee647" providerId="ADAL" clId="{A16D6E20-6CC4-41FB-9276-F2B5AE6607A4}" dt="2024-06-27T17:06:30.991" v="6420" actId="2711"/>
          <ac:spMkLst>
            <pc:docMk/>
            <pc:sldMk cId="4212015239" sldId="1715"/>
            <ac:spMk id="83" creationId="{2B5810A8-D0D8-2737-13DC-C09893A6397B}"/>
          </ac:spMkLst>
        </pc:spChg>
        <pc:spChg chg="mod">
          <ac:chgData name="Lars Björkman" userId="10049411-c5d5-42b6-93f4-7d56d5eee647" providerId="ADAL" clId="{A16D6E20-6CC4-41FB-9276-F2B5AE6607A4}" dt="2024-06-27T17:06:30.991" v="6420" actId="2711"/>
          <ac:spMkLst>
            <pc:docMk/>
            <pc:sldMk cId="4212015239" sldId="1715"/>
            <ac:spMk id="84" creationId="{85DA9154-A19E-8D89-F747-BB7630E0E064}"/>
          </ac:spMkLst>
        </pc:spChg>
        <pc:spChg chg="mod">
          <ac:chgData name="Lars Björkman" userId="10049411-c5d5-42b6-93f4-7d56d5eee647" providerId="ADAL" clId="{A16D6E20-6CC4-41FB-9276-F2B5AE6607A4}" dt="2024-06-27T17:06:30.991" v="6420" actId="2711"/>
          <ac:spMkLst>
            <pc:docMk/>
            <pc:sldMk cId="4212015239" sldId="1715"/>
            <ac:spMk id="85" creationId="{B0E0A624-4503-063F-E2C0-132BF0713F97}"/>
          </ac:spMkLst>
        </pc:spChg>
        <pc:spChg chg="mod">
          <ac:chgData name="Lars Björkman" userId="10049411-c5d5-42b6-93f4-7d56d5eee647" providerId="ADAL" clId="{A16D6E20-6CC4-41FB-9276-F2B5AE6607A4}" dt="2024-06-27T17:06:30.991" v="6420" actId="2711"/>
          <ac:spMkLst>
            <pc:docMk/>
            <pc:sldMk cId="4212015239" sldId="1715"/>
            <ac:spMk id="86" creationId="{CFC1F99C-A97E-27B0-6DED-2D0B08D54770}"/>
          </ac:spMkLst>
        </pc:spChg>
        <pc:spChg chg="mod">
          <ac:chgData name="Lars Björkman" userId="10049411-c5d5-42b6-93f4-7d56d5eee647" providerId="ADAL" clId="{A16D6E20-6CC4-41FB-9276-F2B5AE6607A4}" dt="2024-06-27T17:06:30.991" v="6420" actId="2711"/>
          <ac:spMkLst>
            <pc:docMk/>
            <pc:sldMk cId="4212015239" sldId="1715"/>
            <ac:spMk id="87" creationId="{FDE3B791-7B4A-FE9A-79BA-67B10D599DA8}"/>
          </ac:spMkLst>
        </pc:spChg>
        <pc:spChg chg="mod">
          <ac:chgData name="Lars Björkman" userId="10049411-c5d5-42b6-93f4-7d56d5eee647" providerId="ADAL" clId="{A16D6E20-6CC4-41FB-9276-F2B5AE6607A4}" dt="2024-06-27T17:06:30.991" v="6420" actId="2711"/>
          <ac:spMkLst>
            <pc:docMk/>
            <pc:sldMk cId="4212015239" sldId="1715"/>
            <ac:spMk id="92" creationId="{883F12B4-E335-AF1B-2593-A368FDB0CA64}"/>
          </ac:spMkLst>
        </pc:spChg>
      </pc:sldChg>
      <pc:sldChg chg="addSp delSp modSp add mod">
        <pc:chgData name="Lars Björkman" userId="10049411-c5d5-42b6-93f4-7d56d5eee647" providerId="ADAL" clId="{A16D6E20-6CC4-41FB-9276-F2B5AE6607A4}" dt="2024-06-27T15:54:49.884" v="5937" actId="122"/>
        <pc:sldMkLst>
          <pc:docMk/>
          <pc:sldMk cId="3185557939" sldId="1881"/>
        </pc:sldMkLst>
        <pc:spChg chg="mod">
          <ac:chgData name="Lars Björkman" userId="10049411-c5d5-42b6-93f4-7d56d5eee647" providerId="ADAL" clId="{A16D6E20-6CC4-41FB-9276-F2B5AE6607A4}" dt="2024-06-26T17:59:33.702" v="4233" actId="2711"/>
          <ac:spMkLst>
            <pc:docMk/>
            <pc:sldMk cId="3185557939" sldId="1881"/>
            <ac:spMk id="2" creationId="{F56BA22B-BA52-E41D-5E10-04CC6111F1E9}"/>
          </ac:spMkLst>
        </pc:spChg>
        <pc:spChg chg="del">
          <ac:chgData name="Lars Björkman" userId="10049411-c5d5-42b6-93f4-7d56d5eee647" providerId="ADAL" clId="{A16D6E20-6CC4-41FB-9276-F2B5AE6607A4}" dt="2024-06-26T14:30:22.570" v="3315" actId="478"/>
          <ac:spMkLst>
            <pc:docMk/>
            <pc:sldMk cId="3185557939" sldId="1881"/>
            <ac:spMk id="3" creationId="{C80372CC-207B-3C7C-F5D4-E4830CDE853E}"/>
          </ac:spMkLst>
        </pc:spChg>
        <pc:spChg chg="mod">
          <ac:chgData name="Lars Björkman" userId="10049411-c5d5-42b6-93f4-7d56d5eee647" providerId="ADAL" clId="{A16D6E20-6CC4-41FB-9276-F2B5AE6607A4}" dt="2024-06-26T17:59:33.702" v="4233" actId="2711"/>
          <ac:spMkLst>
            <pc:docMk/>
            <pc:sldMk cId="3185557939" sldId="1881"/>
            <ac:spMk id="6" creationId="{F5C1AA03-0E67-09E0-0029-3B90E11D9015}"/>
          </ac:spMkLst>
        </pc:spChg>
        <pc:spChg chg="mod">
          <ac:chgData name="Lars Björkman" userId="10049411-c5d5-42b6-93f4-7d56d5eee647" providerId="ADAL" clId="{A16D6E20-6CC4-41FB-9276-F2B5AE6607A4}" dt="2024-06-26T17:59:33.702" v="4233" actId="2711"/>
          <ac:spMkLst>
            <pc:docMk/>
            <pc:sldMk cId="3185557939" sldId="1881"/>
            <ac:spMk id="7" creationId="{DA4F3DBB-98F1-6AB2-4CAE-0B9F7ADE02DF}"/>
          </ac:spMkLst>
        </pc:spChg>
        <pc:spChg chg="mod">
          <ac:chgData name="Lars Björkman" userId="10049411-c5d5-42b6-93f4-7d56d5eee647" providerId="ADAL" clId="{A16D6E20-6CC4-41FB-9276-F2B5AE6607A4}" dt="2024-06-27T15:54:49.884" v="5937" actId="122"/>
          <ac:spMkLst>
            <pc:docMk/>
            <pc:sldMk cId="3185557939" sldId="1881"/>
            <ac:spMk id="8" creationId="{4AC035C0-5D93-C59D-1231-D25E7DBB3809}"/>
          </ac:spMkLst>
        </pc:spChg>
        <pc:spChg chg="mod">
          <ac:chgData name="Lars Björkman" userId="10049411-c5d5-42b6-93f4-7d56d5eee647" providerId="ADAL" clId="{A16D6E20-6CC4-41FB-9276-F2B5AE6607A4}" dt="2024-06-26T17:59:33.702" v="4233" actId="2711"/>
          <ac:spMkLst>
            <pc:docMk/>
            <pc:sldMk cId="3185557939" sldId="1881"/>
            <ac:spMk id="9" creationId="{2FC4519D-8DE3-6A50-FB43-2CF4B31B97A9}"/>
          </ac:spMkLst>
        </pc:spChg>
        <pc:spChg chg="mod">
          <ac:chgData name="Lars Björkman" userId="10049411-c5d5-42b6-93f4-7d56d5eee647" providerId="ADAL" clId="{A16D6E20-6CC4-41FB-9276-F2B5AE6607A4}" dt="2024-06-26T18:21:37.280" v="5152" actId="113"/>
          <ac:spMkLst>
            <pc:docMk/>
            <pc:sldMk cId="3185557939" sldId="1881"/>
            <ac:spMk id="10" creationId="{A5F4C679-E805-34E5-69D6-8B30AF0A8EF5}"/>
          </ac:spMkLst>
        </pc:spChg>
        <pc:grpChg chg="add mod">
          <ac:chgData name="Lars Björkman" userId="10049411-c5d5-42b6-93f4-7d56d5eee647" providerId="ADAL" clId="{A16D6E20-6CC4-41FB-9276-F2B5AE6607A4}" dt="2024-06-26T18:22:02.452" v="5167" actId="1036"/>
          <ac:grpSpMkLst>
            <pc:docMk/>
            <pc:sldMk cId="3185557939" sldId="1881"/>
            <ac:grpSpMk id="4" creationId="{B5F92B2E-CD02-CCEC-695B-65E6B1203321}"/>
          </ac:grpSpMkLst>
        </pc:grpChg>
      </pc:sldChg>
      <pc:sldChg chg="del">
        <pc:chgData name="Lars Björkman" userId="10049411-c5d5-42b6-93f4-7d56d5eee647" providerId="ADAL" clId="{A16D6E20-6CC4-41FB-9276-F2B5AE6607A4}" dt="2024-06-26T14:04:13.450" v="3215" actId="2696"/>
        <pc:sldMkLst>
          <pc:docMk/>
          <pc:sldMk cId="3215484683" sldId="1881"/>
        </pc:sldMkLst>
      </pc:sldChg>
      <pc:sldChg chg="add del">
        <pc:chgData name="Lars Björkman" userId="10049411-c5d5-42b6-93f4-7d56d5eee647" providerId="ADAL" clId="{A16D6E20-6CC4-41FB-9276-F2B5AE6607A4}" dt="2024-06-25T18:50:45.354" v="79" actId="47"/>
        <pc:sldMkLst>
          <pc:docMk/>
          <pc:sldMk cId="1566466711" sldId="1882"/>
        </pc:sldMkLst>
      </pc:sldChg>
      <pc:sldChg chg="addSp delSp modSp add mod">
        <pc:chgData name="Lars Björkman" userId="10049411-c5d5-42b6-93f4-7d56d5eee647" providerId="ADAL" clId="{A16D6E20-6CC4-41FB-9276-F2B5AE6607A4}" dt="2024-06-26T18:05:03.393" v="4279" actId="255"/>
        <pc:sldMkLst>
          <pc:docMk/>
          <pc:sldMk cId="3186961738" sldId="1883"/>
        </pc:sldMkLst>
        <pc:spChg chg="add del mod">
          <ac:chgData name="Lars Björkman" userId="10049411-c5d5-42b6-93f4-7d56d5eee647" providerId="ADAL" clId="{A16D6E20-6CC4-41FB-9276-F2B5AE6607A4}" dt="2024-06-26T07:45:34.176" v="1529" actId="478"/>
          <ac:spMkLst>
            <pc:docMk/>
            <pc:sldMk cId="3186961738" sldId="1883"/>
            <ac:spMk id="3" creationId="{C82F8A22-081A-D646-B5EF-701B057A9C46}"/>
          </ac:spMkLst>
        </pc:spChg>
        <pc:spChg chg="add mod">
          <ac:chgData name="Lars Björkman" userId="10049411-c5d5-42b6-93f4-7d56d5eee647" providerId="ADAL" clId="{A16D6E20-6CC4-41FB-9276-F2B5AE6607A4}" dt="2024-06-26T18:05:03.393" v="4279" actId="255"/>
          <ac:spMkLst>
            <pc:docMk/>
            <pc:sldMk cId="3186961738" sldId="1883"/>
            <ac:spMk id="5" creationId="{5668BEC0-833B-6491-DBCC-77797B0E1129}"/>
          </ac:spMkLst>
        </pc:spChg>
        <pc:spChg chg="mod">
          <ac:chgData name="Lars Björkman" userId="10049411-c5d5-42b6-93f4-7d56d5eee647" providerId="ADAL" clId="{A16D6E20-6CC4-41FB-9276-F2B5AE6607A4}" dt="2024-06-25T19:18:13.947" v="515" actId="2711"/>
          <ac:spMkLst>
            <pc:docMk/>
            <pc:sldMk cId="3186961738" sldId="1883"/>
            <ac:spMk id="6" creationId="{00000000-0000-0000-0000-000000000000}"/>
          </ac:spMkLst>
        </pc:spChg>
        <pc:spChg chg="mod">
          <ac:chgData name="Lars Björkman" userId="10049411-c5d5-42b6-93f4-7d56d5eee647" providerId="ADAL" clId="{A16D6E20-6CC4-41FB-9276-F2B5AE6607A4}" dt="2024-06-25T19:18:03.299" v="514" actId="113"/>
          <ac:spMkLst>
            <pc:docMk/>
            <pc:sldMk cId="3186961738" sldId="1883"/>
            <ac:spMk id="9" creationId="{B275D740-2290-B62A-E6D0-5311B5C62BB9}"/>
          </ac:spMkLst>
        </pc:spChg>
        <pc:spChg chg="del mod">
          <ac:chgData name="Lars Björkman" userId="10049411-c5d5-42b6-93f4-7d56d5eee647" providerId="ADAL" clId="{A16D6E20-6CC4-41FB-9276-F2B5AE6607A4}" dt="2024-06-26T07:45:31.471" v="1528" actId="478"/>
          <ac:spMkLst>
            <pc:docMk/>
            <pc:sldMk cId="3186961738" sldId="1883"/>
            <ac:spMk id="21" creationId="{07D291EF-1C28-49F2-8E66-3C570DBBF7B9}"/>
          </ac:spMkLst>
        </pc:spChg>
      </pc:sldChg>
      <pc:sldChg chg="addSp delSp modSp add mod">
        <pc:chgData name="Lars Björkman" userId="10049411-c5d5-42b6-93f4-7d56d5eee647" providerId="ADAL" clId="{A16D6E20-6CC4-41FB-9276-F2B5AE6607A4}" dt="2024-06-26T18:05:35.940" v="4283" actId="255"/>
        <pc:sldMkLst>
          <pc:docMk/>
          <pc:sldMk cId="1912459803" sldId="1884"/>
        </pc:sldMkLst>
        <pc:spChg chg="add del mod">
          <ac:chgData name="Lars Björkman" userId="10049411-c5d5-42b6-93f4-7d56d5eee647" providerId="ADAL" clId="{A16D6E20-6CC4-41FB-9276-F2B5AE6607A4}" dt="2024-06-25T19:24:44.596" v="520" actId="478"/>
          <ac:spMkLst>
            <pc:docMk/>
            <pc:sldMk cId="1912459803" sldId="1884"/>
            <ac:spMk id="2" creationId="{0A1CD780-76B2-0EC4-D16B-41D1CE3AB218}"/>
          </ac:spMkLst>
        </pc:spChg>
        <pc:spChg chg="add del mod">
          <ac:chgData name="Lars Björkman" userId="10049411-c5d5-42b6-93f4-7d56d5eee647" providerId="ADAL" clId="{A16D6E20-6CC4-41FB-9276-F2B5AE6607A4}" dt="2024-06-25T19:24:47.733" v="522" actId="478"/>
          <ac:spMkLst>
            <pc:docMk/>
            <pc:sldMk cId="1912459803" sldId="1884"/>
            <ac:spMk id="3" creationId="{A48B65E9-F9C3-A324-47BB-A874D49421B5}"/>
          </ac:spMkLst>
        </pc:spChg>
        <pc:spChg chg="add del mod">
          <ac:chgData name="Lars Björkman" userId="10049411-c5d5-42b6-93f4-7d56d5eee647" providerId="ADAL" clId="{A16D6E20-6CC4-41FB-9276-F2B5AE6607A4}" dt="2024-06-25T19:10:22.426" v="422" actId="478"/>
          <ac:spMkLst>
            <pc:docMk/>
            <pc:sldMk cId="1912459803" sldId="1884"/>
            <ac:spMk id="4" creationId="{60CAF059-452B-94D0-0CC1-CDCC18596431}"/>
          </ac:spMkLst>
        </pc:spChg>
        <pc:spChg chg="mod">
          <ac:chgData name="Lars Björkman" userId="10049411-c5d5-42b6-93f4-7d56d5eee647" providerId="ADAL" clId="{A16D6E20-6CC4-41FB-9276-F2B5AE6607A4}" dt="2024-06-25T19:16:27.135" v="507" actId="122"/>
          <ac:spMkLst>
            <pc:docMk/>
            <pc:sldMk cId="1912459803" sldId="1884"/>
            <ac:spMk id="5" creationId="{1C17A196-6F6D-5710-7BC2-2341955AE000}"/>
          </ac:spMkLst>
        </pc:spChg>
        <pc:spChg chg="add mod">
          <ac:chgData name="Lars Björkman" userId="10049411-c5d5-42b6-93f4-7d56d5eee647" providerId="ADAL" clId="{A16D6E20-6CC4-41FB-9276-F2B5AE6607A4}" dt="2024-06-25T19:08:13.160" v="256" actId="767"/>
          <ac:spMkLst>
            <pc:docMk/>
            <pc:sldMk cId="1912459803" sldId="1884"/>
            <ac:spMk id="6" creationId="{DAD4A2A0-4D8D-02C4-A628-C46203CF9491}"/>
          </ac:spMkLst>
        </pc:spChg>
        <pc:spChg chg="add del mod">
          <ac:chgData name="Lars Björkman" userId="10049411-c5d5-42b6-93f4-7d56d5eee647" providerId="ADAL" clId="{A16D6E20-6CC4-41FB-9276-F2B5AE6607A4}" dt="2024-06-25T19:24:45.863" v="521" actId="478"/>
          <ac:spMkLst>
            <pc:docMk/>
            <pc:sldMk cId="1912459803" sldId="1884"/>
            <ac:spMk id="7" creationId="{9135CF41-E7A6-1DFD-8F6A-A46A8210B461}"/>
          </ac:spMkLst>
        </pc:spChg>
        <pc:spChg chg="add mod">
          <ac:chgData name="Lars Björkman" userId="10049411-c5d5-42b6-93f4-7d56d5eee647" providerId="ADAL" clId="{A16D6E20-6CC4-41FB-9276-F2B5AE6607A4}" dt="2024-06-25T19:33:15.788" v="758" actId="20577"/>
          <ac:spMkLst>
            <pc:docMk/>
            <pc:sldMk cId="1912459803" sldId="1884"/>
            <ac:spMk id="8" creationId="{6B10D4DA-A1ED-C2D5-23FE-7B5B75AF331E}"/>
          </ac:spMkLst>
        </pc:spChg>
        <pc:spChg chg="add mod">
          <ac:chgData name="Lars Björkman" userId="10049411-c5d5-42b6-93f4-7d56d5eee647" providerId="ADAL" clId="{A16D6E20-6CC4-41FB-9276-F2B5AE6607A4}" dt="2024-06-25T19:33:30.893" v="850" actId="1038"/>
          <ac:spMkLst>
            <pc:docMk/>
            <pc:sldMk cId="1912459803" sldId="1884"/>
            <ac:spMk id="9" creationId="{700C37DF-D98C-ED2B-182F-6A5DD2367E86}"/>
          </ac:spMkLst>
        </pc:spChg>
        <pc:spChg chg="mod">
          <ac:chgData name="Lars Björkman" userId="10049411-c5d5-42b6-93f4-7d56d5eee647" providerId="ADAL" clId="{A16D6E20-6CC4-41FB-9276-F2B5AE6607A4}" dt="2024-06-26T18:05:35.940" v="4283" actId="255"/>
          <ac:spMkLst>
            <pc:docMk/>
            <pc:sldMk cId="1912459803" sldId="1884"/>
            <ac:spMk id="31" creationId="{3B5516A3-75DA-EC64-6D9B-C0BCED886256}"/>
          </ac:spMkLst>
        </pc:spChg>
      </pc:sldChg>
      <pc:sldChg chg="addSp delSp modSp add del mod">
        <pc:chgData name="Lars Björkman" userId="10049411-c5d5-42b6-93f4-7d56d5eee647" providerId="ADAL" clId="{A16D6E20-6CC4-41FB-9276-F2B5AE6607A4}" dt="2024-06-25T20:38:46.500" v="1506" actId="47"/>
        <pc:sldMkLst>
          <pc:docMk/>
          <pc:sldMk cId="3990331453" sldId="1885"/>
        </pc:sldMkLst>
        <pc:spChg chg="del">
          <ac:chgData name="Lars Björkman" userId="10049411-c5d5-42b6-93f4-7d56d5eee647" providerId="ADAL" clId="{A16D6E20-6CC4-41FB-9276-F2B5AE6607A4}" dt="2024-06-25T19:12:16.537" v="453" actId="478"/>
          <ac:spMkLst>
            <pc:docMk/>
            <pc:sldMk cId="3990331453" sldId="1885"/>
            <ac:spMk id="2" creationId="{0A1CD780-76B2-0EC4-D16B-41D1CE3AB218}"/>
          </ac:spMkLst>
        </pc:spChg>
        <pc:spChg chg="del">
          <ac:chgData name="Lars Björkman" userId="10049411-c5d5-42b6-93f4-7d56d5eee647" providerId="ADAL" clId="{A16D6E20-6CC4-41FB-9276-F2B5AE6607A4}" dt="2024-06-25T19:12:18.278" v="454" actId="478"/>
          <ac:spMkLst>
            <pc:docMk/>
            <pc:sldMk cId="3990331453" sldId="1885"/>
            <ac:spMk id="3" creationId="{A48B65E9-F9C3-A324-47BB-A874D49421B5}"/>
          </ac:spMkLst>
        </pc:spChg>
        <pc:spChg chg="add mod">
          <ac:chgData name="Lars Björkman" userId="10049411-c5d5-42b6-93f4-7d56d5eee647" providerId="ADAL" clId="{A16D6E20-6CC4-41FB-9276-F2B5AE6607A4}" dt="2024-06-25T19:15:28.359" v="489" actId="1035"/>
          <ac:spMkLst>
            <pc:docMk/>
            <pc:sldMk cId="3990331453" sldId="1885"/>
            <ac:spMk id="4" creationId="{0CD30ABF-BF2B-0B09-CED4-C1D4ABCCB9C2}"/>
          </ac:spMkLst>
        </pc:spChg>
        <pc:spChg chg="del">
          <ac:chgData name="Lars Björkman" userId="10049411-c5d5-42b6-93f4-7d56d5eee647" providerId="ADAL" clId="{A16D6E20-6CC4-41FB-9276-F2B5AE6607A4}" dt="2024-06-25T19:12:11.161" v="451" actId="478"/>
          <ac:spMkLst>
            <pc:docMk/>
            <pc:sldMk cId="3990331453" sldId="1885"/>
            <ac:spMk id="5" creationId="{1C17A196-6F6D-5710-7BC2-2341955AE000}"/>
          </ac:spMkLst>
        </pc:spChg>
        <pc:spChg chg="del">
          <ac:chgData name="Lars Björkman" userId="10049411-c5d5-42b6-93f4-7d56d5eee647" providerId="ADAL" clId="{A16D6E20-6CC4-41FB-9276-F2B5AE6607A4}" dt="2024-06-25T19:12:14.656" v="452" actId="478"/>
          <ac:spMkLst>
            <pc:docMk/>
            <pc:sldMk cId="3990331453" sldId="1885"/>
            <ac:spMk id="7" creationId="{9135CF41-E7A6-1DFD-8F6A-A46A8210B461}"/>
          </ac:spMkLst>
        </pc:spChg>
        <pc:spChg chg="mod">
          <ac:chgData name="Lars Björkman" userId="10049411-c5d5-42b6-93f4-7d56d5eee647" providerId="ADAL" clId="{A16D6E20-6CC4-41FB-9276-F2B5AE6607A4}" dt="2024-06-25T19:15:34.572" v="490" actId="6549"/>
          <ac:spMkLst>
            <pc:docMk/>
            <pc:sldMk cId="3990331453" sldId="1885"/>
            <ac:spMk id="31" creationId="{3B5516A3-75DA-EC64-6D9B-C0BCED886256}"/>
          </ac:spMkLst>
        </pc:spChg>
      </pc:sldChg>
      <pc:sldChg chg="add del">
        <pc:chgData name="Lars Björkman" userId="10049411-c5d5-42b6-93f4-7d56d5eee647" providerId="ADAL" clId="{A16D6E20-6CC4-41FB-9276-F2B5AE6607A4}" dt="2024-06-25T20:38:49.308" v="1507" actId="47"/>
        <pc:sldMkLst>
          <pc:docMk/>
          <pc:sldMk cId="2813796793" sldId="1886"/>
        </pc:sldMkLst>
      </pc:sldChg>
      <pc:sldChg chg="modSp add mod">
        <pc:chgData name="Lars Björkman" userId="10049411-c5d5-42b6-93f4-7d56d5eee647" providerId="ADAL" clId="{A16D6E20-6CC4-41FB-9276-F2B5AE6607A4}" dt="2024-06-26T18:06:57.799" v="4295" actId="255"/>
        <pc:sldMkLst>
          <pc:docMk/>
          <pc:sldMk cId="3096191998" sldId="1887"/>
        </pc:sldMkLst>
        <pc:spChg chg="mod">
          <ac:chgData name="Lars Björkman" userId="10049411-c5d5-42b6-93f4-7d56d5eee647" providerId="ADAL" clId="{A16D6E20-6CC4-41FB-9276-F2B5AE6607A4}" dt="2024-06-26T18:06:57.799" v="4295" actId="255"/>
          <ac:spMkLst>
            <pc:docMk/>
            <pc:sldMk cId="3096191998" sldId="1887"/>
            <ac:spMk id="31" creationId="{3B5516A3-75DA-EC64-6D9B-C0BCED886256}"/>
          </ac:spMkLst>
        </pc:spChg>
      </pc:sldChg>
      <pc:sldChg chg="addSp delSp modSp add mod ord">
        <pc:chgData name="Lars Björkman" userId="10049411-c5d5-42b6-93f4-7d56d5eee647" providerId="ADAL" clId="{A16D6E20-6CC4-41FB-9276-F2B5AE6607A4}" dt="2024-06-26T18:06:32.432" v="4291" actId="255"/>
        <pc:sldMkLst>
          <pc:docMk/>
          <pc:sldMk cId="3721660300" sldId="1888"/>
        </pc:sldMkLst>
        <pc:spChg chg="del mod">
          <ac:chgData name="Lars Björkman" userId="10049411-c5d5-42b6-93f4-7d56d5eee647" providerId="ADAL" clId="{A16D6E20-6CC4-41FB-9276-F2B5AE6607A4}" dt="2024-06-26T07:46:36.097" v="1532" actId="478"/>
          <ac:spMkLst>
            <pc:docMk/>
            <pc:sldMk cId="3721660300" sldId="1888"/>
            <ac:spMk id="2" creationId="{0A1CD780-76B2-0EC4-D16B-41D1CE3AB218}"/>
          </ac:spMkLst>
        </pc:spChg>
        <pc:spChg chg="del mod">
          <ac:chgData name="Lars Björkman" userId="10049411-c5d5-42b6-93f4-7d56d5eee647" providerId="ADAL" clId="{A16D6E20-6CC4-41FB-9276-F2B5AE6607A4}" dt="2024-06-26T07:46:38.110" v="1533" actId="478"/>
          <ac:spMkLst>
            <pc:docMk/>
            <pc:sldMk cId="3721660300" sldId="1888"/>
            <ac:spMk id="3" creationId="{A48B65E9-F9C3-A324-47BB-A874D49421B5}"/>
          </ac:spMkLst>
        </pc:spChg>
        <pc:spChg chg="add mod">
          <ac:chgData name="Lars Björkman" userId="10049411-c5d5-42b6-93f4-7d56d5eee647" providerId="ADAL" clId="{A16D6E20-6CC4-41FB-9276-F2B5AE6607A4}" dt="2024-06-26T07:49:01.176" v="1574" actId="1038"/>
          <ac:spMkLst>
            <pc:docMk/>
            <pc:sldMk cId="3721660300" sldId="1888"/>
            <ac:spMk id="4" creationId="{C00CF530-5FF8-F52B-7B75-2664797CF033}"/>
          </ac:spMkLst>
        </pc:spChg>
        <pc:spChg chg="del">
          <ac:chgData name="Lars Björkman" userId="10049411-c5d5-42b6-93f4-7d56d5eee647" providerId="ADAL" clId="{A16D6E20-6CC4-41FB-9276-F2B5AE6607A4}" dt="2024-06-25T20:27:23.452" v="1430" actId="478"/>
          <ac:spMkLst>
            <pc:docMk/>
            <pc:sldMk cId="3721660300" sldId="1888"/>
            <ac:spMk id="5" creationId="{1C17A196-6F6D-5710-7BC2-2341955AE000}"/>
          </ac:spMkLst>
        </pc:spChg>
        <pc:spChg chg="mod">
          <ac:chgData name="Lars Björkman" userId="10049411-c5d5-42b6-93f4-7d56d5eee647" providerId="ADAL" clId="{A16D6E20-6CC4-41FB-9276-F2B5AE6607A4}" dt="2024-06-26T07:48:52.523" v="1560" actId="1035"/>
          <ac:spMkLst>
            <pc:docMk/>
            <pc:sldMk cId="3721660300" sldId="1888"/>
            <ac:spMk id="7" creationId="{9135CF41-E7A6-1DFD-8F6A-A46A8210B461}"/>
          </ac:spMkLst>
        </pc:spChg>
        <pc:spChg chg="mod">
          <ac:chgData name="Lars Björkman" userId="10049411-c5d5-42b6-93f4-7d56d5eee647" providerId="ADAL" clId="{A16D6E20-6CC4-41FB-9276-F2B5AE6607A4}" dt="2024-06-26T18:06:32.432" v="4291" actId="255"/>
          <ac:spMkLst>
            <pc:docMk/>
            <pc:sldMk cId="3721660300" sldId="1888"/>
            <ac:spMk id="31" creationId="{3B5516A3-75DA-EC64-6D9B-C0BCED886256}"/>
          </ac:spMkLst>
        </pc:spChg>
      </pc:sldChg>
      <pc:sldChg chg="delSp modSp add mod">
        <pc:chgData name="Lars Björkman" userId="10049411-c5d5-42b6-93f4-7d56d5eee647" providerId="ADAL" clId="{A16D6E20-6CC4-41FB-9276-F2B5AE6607A4}" dt="2024-06-26T18:05:52.844" v="4285" actId="255"/>
        <pc:sldMkLst>
          <pc:docMk/>
          <pc:sldMk cId="2116758870" sldId="1889"/>
        </pc:sldMkLst>
        <pc:spChg chg="del">
          <ac:chgData name="Lars Björkman" userId="10049411-c5d5-42b6-93f4-7d56d5eee647" providerId="ADAL" clId="{A16D6E20-6CC4-41FB-9276-F2B5AE6607A4}" dt="2024-06-25T19:31:41.313" v="714" actId="478"/>
          <ac:spMkLst>
            <pc:docMk/>
            <pc:sldMk cId="2116758870" sldId="1889"/>
            <ac:spMk id="5" creationId="{1C17A196-6F6D-5710-7BC2-2341955AE000}"/>
          </ac:spMkLst>
        </pc:spChg>
        <pc:spChg chg="mod">
          <ac:chgData name="Lars Björkman" userId="10049411-c5d5-42b6-93f4-7d56d5eee647" providerId="ADAL" clId="{A16D6E20-6CC4-41FB-9276-F2B5AE6607A4}" dt="2024-06-26T07:54:49.264" v="1599" actId="179"/>
          <ac:spMkLst>
            <pc:docMk/>
            <pc:sldMk cId="2116758870" sldId="1889"/>
            <ac:spMk id="8" creationId="{6B10D4DA-A1ED-C2D5-23FE-7B5B75AF331E}"/>
          </ac:spMkLst>
        </pc:spChg>
        <pc:spChg chg="del">
          <ac:chgData name="Lars Björkman" userId="10049411-c5d5-42b6-93f4-7d56d5eee647" providerId="ADAL" clId="{A16D6E20-6CC4-41FB-9276-F2B5AE6607A4}" dt="2024-06-25T19:31:43.278" v="715" actId="478"/>
          <ac:spMkLst>
            <pc:docMk/>
            <pc:sldMk cId="2116758870" sldId="1889"/>
            <ac:spMk id="9" creationId="{700C37DF-D98C-ED2B-182F-6A5DD2367E86}"/>
          </ac:spMkLst>
        </pc:spChg>
        <pc:spChg chg="mod">
          <ac:chgData name="Lars Björkman" userId="10049411-c5d5-42b6-93f4-7d56d5eee647" providerId="ADAL" clId="{A16D6E20-6CC4-41FB-9276-F2B5AE6607A4}" dt="2024-06-26T18:05:52.844" v="4285" actId="255"/>
          <ac:spMkLst>
            <pc:docMk/>
            <pc:sldMk cId="2116758870" sldId="1889"/>
            <ac:spMk id="31" creationId="{3B5516A3-75DA-EC64-6D9B-C0BCED886256}"/>
          </ac:spMkLst>
        </pc:spChg>
      </pc:sldChg>
      <pc:sldChg chg="addSp delSp modSp add mod">
        <pc:chgData name="Lars Björkman" userId="10049411-c5d5-42b6-93f4-7d56d5eee647" providerId="ADAL" clId="{A16D6E20-6CC4-41FB-9276-F2B5AE6607A4}" dt="2024-06-26T18:06:06.214" v="4287" actId="255"/>
        <pc:sldMkLst>
          <pc:docMk/>
          <pc:sldMk cId="3162714140" sldId="1890"/>
        </pc:sldMkLst>
        <pc:spChg chg="add mod">
          <ac:chgData name="Lars Björkman" userId="10049411-c5d5-42b6-93f4-7d56d5eee647" providerId="ADAL" clId="{A16D6E20-6CC4-41FB-9276-F2B5AE6607A4}" dt="2024-06-25T19:42:00.934" v="1238" actId="1035"/>
          <ac:spMkLst>
            <pc:docMk/>
            <pc:sldMk cId="3162714140" sldId="1890"/>
            <ac:spMk id="2" creationId="{A75AC0B2-2F83-26BD-3CE0-9B8C4F8DDF76}"/>
          </ac:spMkLst>
        </pc:spChg>
        <pc:spChg chg="add mod">
          <ac:chgData name="Lars Björkman" userId="10049411-c5d5-42b6-93f4-7d56d5eee647" providerId="ADAL" clId="{A16D6E20-6CC4-41FB-9276-F2B5AE6607A4}" dt="2024-06-25T19:41:45.495" v="1186" actId="14100"/>
          <ac:spMkLst>
            <pc:docMk/>
            <pc:sldMk cId="3162714140" sldId="1890"/>
            <ac:spMk id="3" creationId="{164E7C62-7527-FE33-B318-87410FF8418A}"/>
          </ac:spMkLst>
        </pc:spChg>
        <pc:spChg chg="add del mod">
          <ac:chgData name="Lars Björkman" userId="10049411-c5d5-42b6-93f4-7d56d5eee647" providerId="ADAL" clId="{A16D6E20-6CC4-41FB-9276-F2B5AE6607A4}" dt="2024-06-25T19:41:55.797" v="1219" actId="1038"/>
          <ac:spMkLst>
            <pc:docMk/>
            <pc:sldMk cId="3162714140" sldId="1890"/>
            <ac:spMk id="8" creationId="{6B10D4DA-A1ED-C2D5-23FE-7B5B75AF331E}"/>
          </ac:spMkLst>
        </pc:spChg>
        <pc:spChg chg="mod">
          <ac:chgData name="Lars Björkman" userId="10049411-c5d5-42b6-93f4-7d56d5eee647" providerId="ADAL" clId="{A16D6E20-6CC4-41FB-9276-F2B5AE6607A4}" dt="2024-06-26T18:06:06.214" v="4287" actId="255"/>
          <ac:spMkLst>
            <pc:docMk/>
            <pc:sldMk cId="3162714140" sldId="1890"/>
            <ac:spMk id="31" creationId="{3B5516A3-75DA-EC64-6D9B-C0BCED886256}"/>
          </ac:spMkLst>
        </pc:spChg>
      </pc:sldChg>
      <pc:sldChg chg="addSp delSp modSp new mod">
        <pc:chgData name="Lars Björkman" userId="10049411-c5d5-42b6-93f4-7d56d5eee647" providerId="ADAL" clId="{A16D6E20-6CC4-41FB-9276-F2B5AE6607A4}" dt="2024-06-26T18:06:21.565" v="4289" actId="255"/>
        <pc:sldMkLst>
          <pc:docMk/>
          <pc:sldMk cId="2304714255" sldId="1891"/>
        </pc:sldMkLst>
        <pc:spChg chg="del mod">
          <ac:chgData name="Lars Björkman" userId="10049411-c5d5-42b6-93f4-7d56d5eee647" providerId="ADAL" clId="{A16D6E20-6CC4-41FB-9276-F2B5AE6607A4}" dt="2024-06-25T20:27:01.516" v="1428" actId="478"/>
          <ac:spMkLst>
            <pc:docMk/>
            <pc:sldMk cId="2304714255" sldId="1891"/>
            <ac:spMk id="2" creationId="{4938897F-D8B2-6528-3B0A-931CA0905C1D}"/>
          </ac:spMkLst>
        </pc:spChg>
        <pc:spChg chg="del">
          <ac:chgData name="Lars Björkman" userId="10049411-c5d5-42b6-93f4-7d56d5eee647" providerId="ADAL" clId="{A16D6E20-6CC4-41FB-9276-F2B5AE6607A4}" dt="2024-06-25T19:43:31.494" v="1278" actId="478"/>
          <ac:spMkLst>
            <pc:docMk/>
            <pc:sldMk cId="2304714255" sldId="1891"/>
            <ac:spMk id="3" creationId="{451A6892-CCC0-BA65-A8C5-70C0D9401FA5}"/>
          </ac:spMkLst>
        </pc:spChg>
        <pc:spChg chg="add del mod">
          <ac:chgData name="Lars Björkman" userId="10049411-c5d5-42b6-93f4-7d56d5eee647" providerId="ADAL" clId="{A16D6E20-6CC4-41FB-9276-F2B5AE6607A4}" dt="2024-06-25T20:00:44.837" v="1399" actId="478"/>
          <ac:spMkLst>
            <pc:docMk/>
            <pc:sldMk cId="2304714255" sldId="1891"/>
            <ac:spMk id="5" creationId="{D9D0AF0B-AC91-4E3F-0315-B88114E95788}"/>
          </ac:spMkLst>
        </pc:spChg>
        <pc:spChg chg="add mod">
          <ac:chgData name="Lars Björkman" userId="10049411-c5d5-42b6-93f4-7d56d5eee647" providerId="ADAL" clId="{A16D6E20-6CC4-41FB-9276-F2B5AE6607A4}" dt="2024-06-26T18:06:21.565" v="4289" actId="255"/>
          <ac:spMkLst>
            <pc:docMk/>
            <pc:sldMk cId="2304714255" sldId="1891"/>
            <ac:spMk id="7" creationId="{0B06BEFF-EFF5-AF96-4C78-628C8842FFFE}"/>
          </ac:spMkLst>
        </pc:spChg>
        <pc:graphicFrameChg chg="add mod">
          <ac:chgData name="Lars Björkman" userId="10049411-c5d5-42b6-93f4-7d56d5eee647" providerId="ADAL" clId="{A16D6E20-6CC4-41FB-9276-F2B5AE6607A4}" dt="2024-06-26T07:51:11.740" v="1596" actId="1038"/>
          <ac:graphicFrameMkLst>
            <pc:docMk/>
            <pc:sldMk cId="2304714255" sldId="1891"/>
            <ac:graphicFrameMk id="2" creationId="{24F335CD-52D9-3BA0-759B-C591A082FF85}"/>
          </ac:graphicFrameMkLst>
        </pc:graphicFrameChg>
        <pc:graphicFrameChg chg="add mod modGraphic">
          <ac:chgData name="Lars Björkman" userId="10049411-c5d5-42b6-93f4-7d56d5eee647" providerId="ADAL" clId="{A16D6E20-6CC4-41FB-9276-F2B5AE6607A4}" dt="2024-06-25T20:37:16.876" v="1484" actId="12385"/>
          <ac:graphicFrameMkLst>
            <pc:docMk/>
            <pc:sldMk cId="2304714255" sldId="1891"/>
            <ac:graphicFrameMk id="8" creationId="{6E3CB6E8-BF3E-4AFF-C06E-64905F119E8D}"/>
          </ac:graphicFrameMkLst>
        </pc:graphicFrameChg>
        <pc:graphicFrameChg chg="add del mod">
          <ac:chgData name="Lars Björkman" userId="10049411-c5d5-42b6-93f4-7d56d5eee647" providerId="ADAL" clId="{A16D6E20-6CC4-41FB-9276-F2B5AE6607A4}" dt="2024-06-25T20:47:35.748" v="1513" actId="478"/>
          <ac:graphicFrameMkLst>
            <pc:docMk/>
            <pc:sldMk cId="2304714255" sldId="1891"/>
            <ac:graphicFrameMk id="9" creationId="{DCB035F1-A451-A6E4-B013-572F5170049F}"/>
          </ac:graphicFrameMkLst>
        </pc:graphicFrameChg>
        <pc:graphicFrameChg chg="add del mod">
          <ac:chgData name="Lars Björkman" userId="10049411-c5d5-42b6-93f4-7d56d5eee647" providerId="ADAL" clId="{A16D6E20-6CC4-41FB-9276-F2B5AE6607A4}" dt="2024-06-26T07:50:59.511" v="1576" actId="478"/>
          <ac:graphicFrameMkLst>
            <pc:docMk/>
            <pc:sldMk cId="2304714255" sldId="1891"/>
            <ac:graphicFrameMk id="10" creationId="{8BB59B84-3463-9EDC-218C-BED6F62FBB85}"/>
          </ac:graphicFrameMkLst>
        </pc:graphicFrameChg>
        <pc:picChg chg="add del mod">
          <ac:chgData name="Lars Björkman" userId="10049411-c5d5-42b6-93f4-7d56d5eee647" providerId="ADAL" clId="{A16D6E20-6CC4-41FB-9276-F2B5AE6607A4}" dt="2024-06-25T20:36:32.018" v="1481" actId="478"/>
          <ac:picMkLst>
            <pc:docMk/>
            <pc:sldMk cId="2304714255" sldId="1891"/>
            <ac:picMk id="6" creationId="{1EBAEEB5-B35B-887F-A19B-F6043AAA56BD}"/>
          </ac:picMkLst>
        </pc:picChg>
      </pc:sldChg>
      <pc:sldChg chg="modSp add mod">
        <pc:chgData name="Lars Björkman" userId="10049411-c5d5-42b6-93f4-7d56d5eee647" providerId="ADAL" clId="{A16D6E20-6CC4-41FB-9276-F2B5AE6607A4}" dt="2024-06-26T18:06:45.043" v="4293" actId="255"/>
        <pc:sldMkLst>
          <pc:docMk/>
          <pc:sldMk cId="4080762569" sldId="1892"/>
        </pc:sldMkLst>
        <pc:spChg chg="mod">
          <ac:chgData name="Lars Björkman" userId="10049411-c5d5-42b6-93f4-7d56d5eee647" providerId="ADAL" clId="{A16D6E20-6CC4-41FB-9276-F2B5AE6607A4}" dt="2024-06-26T18:06:45.043" v="4293" actId="255"/>
          <ac:spMkLst>
            <pc:docMk/>
            <pc:sldMk cId="4080762569" sldId="1892"/>
            <ac:spMk id="31" creationId="{3B5516A3-75DA-EC64-6D9B-C0BCED886256}"/>
          </ac:spMkLst>
        </pc:spChg>
      </pc:sldChg>
      <pc:sldChg chg="add del">
        <pc:chgData name="Lars Björkman" userId="10049411-c5d5-42b6-93f4-7d56d5eee647" providerId="ADAL" clId="{A16D6E20-6CC4-41FB-9276-F2B5AE6607A4}" dt="2024-06-26T13:35:59.356" v="2039" actId="47"/>
        <pc:sldMkLst>
          <pc:docMk/>
          <pc:sldMk cId="2326577524" sldId="1893"/>
        </pc:sldMkLst>
      </pc:sldChg>
      <pc:sldChg chg="addSp delSp modSp add mod">
        <pc:chgData name="Lars Björkman" userId="10049411-c5d5-42b6-93f4-7d56d5eee647" providerId="ADAL" clId="{A16D6E20-6CC4-41FB-9276-F2B5AE6607A4}" dt="2024-06-27T15:40:08.528" v="5767" actId="1035"/>
        <pc:sldMkLst>
          <pc:docMk/>
          <pc:sldMk cId="75852286" sldId="1894"/>
        </pc:sldMkLst>
        <pc:spChg chg="add del mod">
          <ac:chgData name="Lars Björkman" userId="10049411-c5d5-42b6-93f4-7d56d5eee647" providerId="ADAL" clId="{A16D6E20-6CC4-41FB-9276-F2B5AE6607A4}" dt="2024-06-27T15:39:41.765" v="5715" actId="478"/>
          <ac:spMkLst>
            <pc:docMk/>
            <pc:sldMk cId="75852286" sldId="1894"/>
            <ac:spMk id="2" creationId="{E77D41EE-547C-27A1-BE09-1C98E8DFE551}"/>
          </ac:spMkLst>
        </pc:spChg>
        <pc:spChg chg="add del mod">
          <ac:chgData name="Lars Björkman" userId="10049411-c5d5-42b6-93f4-7d56d5eee647" providerId="ADAL" clId="{A16D6E20-6CC4-41FB-9276-F2B5AE6607A4}" dt="2024-06-27T15:39:41.765" v="5715" actId="478"/>
          <ac:spMkLst>
            <pc:docMk/>
            <pc:sldMk cId="75852286" sldId="1894"/>
            <ac:spMk id="4" creationId="{78EA665B-2913-8398-9733-CCB22BE911F6}"/>
          </ac:spMkLst>
        </pc:spChg>
        <pc:spChg chg="add del mod">
          <ac:chgData name="Lars Björkman" userId="10049411-c5d5-42b6-93f4-7d56d5eee647" providerId="ADAL" clId="{A16D6E20-6CC4-41FB-9276-F2B5AE6607A4}" dt="2024-06-27T15:39:41.765" v="5715" actId="478"/>
          <ac:spMkLst>
            <pc:docMk/>
            <pc:sldMk cId="75852286" sldId="1894"/>
            <ac:spMk id="5" creationId="{E7D2888D-59C3-9F3C-0484-5C46FCF0C93C}"/>
          </ac:spMkLst>
        </pc:spChg>
        <pc:spChg chg="add del mod">
          <ac:chgData name="Lars Björkman" userId="10049411-c5d5-42b6-93f4-7d56d5eee647" providerId="ADAL" clId="{A16D6E20-6CC4-41FB-9276-F2B5AE6607A4}" dt="2024-06-27T15:39:41.765" v="5715" actId="478"/>
          <ac:spMkLst>
            <pc:docMk/>
            <pc:sldMk cId="75852286" sldId="1894"/>
            <ac:spMk id="6" creationId="{E0AFAA79-796C-DEE4-05D1-BB97D8B55D61}"/>
          </ac:spMkLst>
        </pc:spChg>
        <pc:spChg chg="add del mod">
          <ac:chgData name="Lars Björkman" userId="10049411-c5d5-42b6-93f4-7d56d5eee647" providerId="ADAL" clId="{A16D6E20-6CC4-41FB-9276-F2B5AE6607A4}" dt="2024-06-26T13:33:57.615" v="1968" actId="478"/>
          <ac:spMkLst>
            <pc:docMk/>
            <pc:sldMk cId="75852286" sldId="1894"/>
            <ac:spMk id="11" creationId="{B3524166-0288-79CF-16D1-B75CA897FFDD}"/>
          </ac:spMkLst>
        </pc:spChg>
        <pc:spChg chg="mod">
          <ac:chgData name="Lars Björkman" userId="10049411-c5d5-42b6-93f4-7d56d5eee647" providerId="ADAL" clId="{A16D6E20-6CC4-41FB-9276-F2B5AE6607A4}" dt="2024-06-27T15:39:35.146" v="5714" actId="1076"/>
          <ac:spMkLst>
            <pc:docMk/>
            <pc:sldMk cId="75852286" sldId="1894"/>
            <ac:spMk id="12" creationId="{00000000-0000-0000-0000-000000000000}"/>
          </ac:spMkLst>
        </pc:spChg>
        <pc:picChg chg="add mod">
          <ac:chgData name="Lars Björkman" userId="10049411-c5d5-42b6-93f4-7d56d5eee647" providerId="ADAL" clId="{A16D6E20-6CC4-41FB-9276-F2B5AE6607A4}" dt="2024-06-27T15:40:08.528" v="5767" actId="1035"/>
          <ac:picMkLst>
            <pc:docMk/>
            <pc:sldMk cId="75852286" sldId="1894"/>
            <ac:picMk id="11" creationId="{2EAE72E6-5316-BA39-4D07-B0098651DAEC}"/>
          </ac:picMkLst>
        </pc:picChg>
        <pc:cxnChg chg="add del mod">
          <ac:chgData name="Lars Björkman" userId="10049411-c5d5-42b6-93f4-7d56d5eee647" providerId="ADAL" clId="{A16D6E20-6CC4-41FB-9276-F2B5AE6607A4}" dt="2024-06-27T15:39:41.765" v="5715" actId="478"/>
          <ac:cxnSpMkLst>
            <pc:docMk/>
            <pc:sldMk cId="75852286" sldId="1894"/>
            <ac:cxnSpMk id="7" creationId="{2FAF66C1-CB31-5778-187B-6498DD6B3B1F}"/>
          </ac:cxnSpMkLst>
        </pc:cxnChg>
        <pc:cxnChg chg="add del mod">
          <ac:chgData name="Lars Björkman" userId="10049411-c5d5-42b6-93f4-7d56d5eee647" providerId="ADAL" clId="{A16D6E20-6CC4-41FB-9276-F2B5AE6607A4}" dt="2024-06-27T15:39:41.765" v="5715" actId="478"/>
          <ac:cxnSpMkLst>
            <pc:docMk/>
            <pc:sldMk cId="75852286" sldId="1894"/>
            <ac:cxnSpMk id="8" creationId="{1117AC1B-B614-97D4-2523-3A80D47571AA}"/>
          </ac:cxnSpMkLst>
        </pc:cxnChg>
        <pc:cxnChg chg="add del mod">
          <ac:chgData name="Lars Björkman" userId="10049411-c5d5-42b6-93f4-7d56d5eee647" providerId="ADAL" clId="{A16D6E20-6CC4-41FB-9276-F2B5AE6607A4}" dt="2024-06-27T15:39:41.765" v="5715" actId="478"/>
          <ac:cxnSpMkLst>
            <pc:docMk/>
            <pc:sldMk cId="75852286" sldId="1894"/>
            <ac:cxnSpMk id="9" creationId="{47D9B7A6-BC70-60E2-7715-5C353A53BF4F}"/>
          </ac:cxnSpMkLst>
        </pc:cxnChg>
        <pc:cxnChg chg="add del mod">
          <ac:chgData name="Lars Björkman" userId="10049411-c5d5-42b6-93f4-7d56d5eee647" providerId="ADAL" clId="{A16D6E20-6CC4-41FB-9276-F2B5AE6607A4}" dt="2024-06-27T15:39:41.765" v="5715" actId="478"/>
          <ac:cxnSpMkLst>
            <pc:docMk/>
            <pc:sldMk cId="75852286" sldId="1894"/>
            <ac:cxnSpMk id="10" creationId="{6FCA3BEB-E9AC-6526-1BF4-8ADB460E4380}"/>
          </ac:cxnSpMkLst>
        </pc:cxnChg>
      </pc:sldChg>
      <pc:sldChg chg="addSp delSp modSp add del mod">
        <pc:chgData name="Lars Björkman" userId="10049411-c5d5-42b6-93f4-7d56d5eee647" providerId="ADAL" clId="{A16D6E20-6CC4-41FB-9276-F2B5AE6607A4}" dt="2024-06-26T18:29:44.660" v="5305" actId="47"/>
        <pc:sldMkLst>
          <pc:docMk/>
          <pc:sldMk cId="2630576698" sldId="1895"/>
        </pc:sldMkLst>
        <pc:spChg chg="del">
          <ac:chgData name="Lars Björkman" userId="10049411-c5d5-42b6-93f4-7d56d5eee647" providerId="ADAL" clId="{A16D6E20-6CC4-41FB-9276-F2B5AE6607A4}" dt="2024-06-26T13:31:59.282" v="1964" actId="478"/>
          <ac:spMkLst>
            <pc:docMk/>
            <pc:sldMk cId="2630576698" sldId="1895"/>
            <ac:spMk id="2" creationId="{E77D41EE-547C-27A1-BE09-1C98E8DFE551}"/>
          </ac:spMkLst>
        </pc:spChg>
        <pc:spChg chg="del">
          <ac:chgData name="Lars Björkman" userId="10049411-c5d5-42b6-93f4-7d56d5eee647" providerId="ADAL" clId="{A16D6E20-6CC4-41FB-9276-F2B5AE6607A4}" dt="2024-06-26T13:35:11.375" v="2005" actId="478"/>
          <ac:spMkLst>
            <pc:docMk/>
            <pc:sldMk cId="2630576698" sldId="1895"/>
            <ac:spMk id="3" creationId="{1BA89E26-523C-F7E0-AB28-C03E130E70F3}"/>
          </ac:spMkLst>
        </pc:spChg>
        <pc:spChg chg="del">
          <ac:chgData name="Lars Björkman" userId="10049411-c5d5-42b6-93f4-7d56d5eee647" providerId="ADAL" clId="{A16D6E20-6CC4-41FB-9276-F2B5AE6607A4}" dt="2024-06-26T13:31:59.282" v="1964" actId="478"/>
          <ac:spMkLst>
            <pc:docMk/>
            <pc:sldMk cId="2630576698" sldId="1895"/>
            <ac:spMk id="4" creationId="{78EA665B-2913-8398-9733-CCB22BE911F6}"/>
          </ac:spMkLst>
        </pc:spChg>
        <pc:spChg chg="del">
          <ac:chgData name="Lars Björkman" userId="10049411-c5d5-42b6-93f4-7d56d5eee647" providerId="ADAL" clId="{A16D6E20-6CC4-41FB-9276-F2B5AE6607A4}" dt="2024-06-26T13:31:59.282" v="1964" actId="478"/>
          <ac:spMkLst>
            <pc:docMk/>
            <pc:sldMk cId="2630576698" sldId="1895"/>
            <ac:spMk id="5" creationId="{E7D2888D-59C3-9F3C-0484-5C46FCF0C93C}"/>
          </ac:spMkLst>
        </pc:spChg>
        <pc:spChg chg="del">
          <ac:chgData name="Lars Björkman" userId="10049411-c5d5-42b6-93f4-7d56d5eee647" providerId="ADAL" clId="{A16D6E20-6CC4-41FB-9276-F2B5AE6607A4}" dt="2024-06-26T13:31:59.282" v="1964" actId="478"/>
          <ac:spMkLst>
            <pc:docMk/>
            <pc:sldMk cId="2630576698" sldId="1895"/>
            <ac:spMk id="6" creationId="{E0AFAA79-796C-DEE4-05D1-BB97D8B55D61}"/>
          </ac:spMkLst>
        </pc:spChg>
        <pc:spChg chg="add mod">
          <ac:chgData name="Lars Björkman" userId="10049411-c5d5-42b6-93f4-7d56d5eee647" providerId="ADAL" clId="{A16D6E20-6CC4-41FB-9276-F2B5AE6607A4}" dt="2024-06-26T13:35:17.130" v="2037" actId="1036"/>
          <ac:spMkLst>
            <pc:docMk/>
            <pc:sldMk cId="2630576698" sldId="1895"/>
            <ac:spMk id="11" creationId="{65DBE6BF-B9C6-0752-3C2D-177D738BEDDC}"/>
          </ac:spMkLst>
        </pc:spChg>
        <pc:spChg chg="mod">
          <ac:chgData name="Lars Björkman" userId="10049411-c5d5-42b6-93f4-7d56d5eee647" providerId="ADAL" clId="{A16D6E20-6CC4-41FB-9276-F2B5AE6607A4}" dt="2024-06-26T18:00:32.579" v="4239" actId="255"/>
          <ac:spMkLst>
            <pc:docMk/>
            <pc:sldMk cId="2630576698" sldId="1895"/>
            <ac:spMk id="12" creationId="{00000000-0000-0000-0000-000000000000}"/>
          </ac:spMkLst>
        </pc:spChg>
        <pc:cxnChg chg="del mod">
          <ac:chgData name="Lars Björkman" userId="10049411-c5d5-42b6-93f4-7d56d5eee647" providerId="ADAL" clId="{A16D6E20-6CC4-41FB-9276-F2B5AE6607A4}" dt="2024-06-26T13:31:59.282" v="1964" actId="478"/>
          <ac:cxnSpMkLst>
            <pc:docMk/>
            <pc:sldMk cId="2630576698" sldId="1895"/>
            <ac:cxnSpMk id="7" creationId="{2FAF66C1-CB31-5778-187B-6498DD6B3B1F}"/>
          </ac:cxnSpMkLst>
        </pc:cxnChg>
        <pc:cxnChg chg="del">
          <ac:chgData name="Lars Björkman" userId="10049411-c5d5-42b6-93f4-7d56d5eee647" providerId="ADAL" clId="{A16D6E20-6CC4-41FB-9276-F2B5AE6607A4}" dt="2024-06-26T13:31:59.282" v="1964" actId="478"/>
          <ac:cxnSpMkLst>
            <pc:docMk/>
            <pc:sldMk cId="2630576698" sldId="1895"/>
            <ac:cxnSpMk id="8" creationId="{1117AC1B-B614-97D4-2523-3A80D47571AA}"/>
          </ac:cxnSpMkLst>
        </pc:cxnChg>
        <pc:cxnChg chg="del mod">
          <ac:chgData name="Lars Björkman" userId="10049411-c5d5-42b6-93f4-7d56d5eee647" providerId="ADAL" clId="{A16D6E20-6CC4-41FB-9276-F2B5AE6607A4}" dt="2024-06-26T13:31:59.282" v="1964" actId="478"/>
          <ac:cxnSpMkLst>
            <pc:docMk/>
            <pc:sldMk cId="2630576698" sldId="1895"/>
            <ac:cxnSpMk id="9" creationId="{47D9B7A6-BC70-60E2-7715-5C353A53BF4F}"/>
          </ac:cxnSpMkLst>
        </pc:cxnChg>
        <pc:cxnChg chg="del">
          <ac:chgData name="Lars Björkman" userId="10049411-c5d5-42b6-93f4-7d56d5eee647" providerId="ADAL" clId="{A16D6E20-6CC4-41FB-9276-F2B5AE6607A4}" dt="2024-06-26T13:31:59.282" v="1964" actId="478"/>
          <ac:cxnSpMkLst>
            <pc:docMk/>
            <pc:sldMk cId="2630576698" sldId="1895"/>
            <ac:cxnSpMk id="10" creationId="{6FCA3BEB-E9AC-6526-1BF4-8ADB460E4380}"/>
          </ac:cxnSpMkLst>
        </pc:cxnChg>
      </pc:sldChg>
      <pc:sldChg chg="modSp add mod">
        <pc:chgData name="Lars Björkman" userId="10049411-c5d5-42b6-93f4-7d56d5eee647" providerId="ADAL" clId="{A16D6E20-6CC4-41FB-9276-F2B5AE6607A4}" dt="2024-06-27T15:41:20.998" v="5818" actId="20577"/>
        <pc:sldMkLst>
          <pc:docMk/>
          <pc:sldMk cId="2682450392" sldId="1896"/>
        </pc:sldMkLst>
        <pc:spChg chg="mod">
          <ac:chgData name="Lars Björkman" userId="10049411-c5d5-42b6-93f4-7d56d5eee647" providerId="ADAL" clId="{A16D6E20-6CC4-41FB-9276-F2B5AE6607A4}" dt="2024-06-27T15:41:20.998" v="5818" actId="20577"/>
          <ac:spMkLst>
            <pc:docMk/>
            <pc:sldMk cId="2682450392" sldId="1896"/>
            <ac:spMk id="11" creationId="{65DBE6BF-B9C6-0752-3C2D-177D738BEDDC}"/>
          </ac:spMkLst>
        </pc:spChg>
        <pc:spChg chg="mod">
          <ac:chgData name="Lars Björkman" userId="10049411-c5d5-42b6-93f4-7d56d5eee647" providerId="ADAL" clId="{A16D6E20-6CC4-41FB-9276-F2B5AE6607A4}" dt="2024-06-26T18:00:13.839" v="4237" actId="255"/>
          <ac:spMkLst>
            <pc:docMk/>
            <pc:sldMk cId="2682450392" sldId="1896"/>
            <ac:spMk id="12" creationId="{00000000-0000-0000-0000-000000000000}"/>
          </ac:spMkLst>
        </pc:spChg>
      </pc:sldChg>
      <pc:sldChg chg="modSp add mod">
        <pc:chgData name="Lars Björkman" userId="10049411-c5d5-42b6-93f4-7d56d5eee647" providerId="ADAL" clId="{A16D6E20-6CC4-41FB-9276-F2B5AE6607A4}" dt="2024-06-28T07:29:19.282" v="8660" actId="20577"/>
        <pc:sldMkLst>
          <pc:docMk/>
          <pc:sldMk cId="2425013763" sldId="1897"/>
        </pc:sldMkLst>
        <pc:spChg chg="mod">
          <ac:chgData name="Lars Björkman" userId="10049411-c5d5-42b6-93f4-7d56d5eee647" providerId="ADAL" clId="{A16D6E20-6CC4-41FB-9276-F2B5AE6607A4}" dt="2024-06-28T07:29:19.282" v="8660" actId="20577"/>
          <ac:spMkLst>
            <pc:docMk/>
            <pc:sldMk cId="2425013763" sldId="1897"/>
            <ac:spMk id="5" creationId="{00000000-0000-0000-0000-000000000000}"/>
          </ac:spMkLst>
        </pc:spChg>
      </pc:sldChg>
      <pc:sldChg chg="addSp delSp modSp add del mod">
        <pc:chgData name="Lars Björkman" userId="10049411-c5d5-42b6-93f4-7d56d5eee647" providerId="ADAL" clId="{A16D6E20-6CC4-41FB-9276-F2B5AE6607A4}" dt="2024-06-28T07:28:42.513" v="8653" actId="2696"/>
        <pc:sldMkLst>
          <pc:docMk/>
          <pc:sldMk cId="3623510930" sldId="1897"/>
        </pc:sldMkLst>
        <pc:spChg chg="add mod">
          <ac:chgData name="Lars Björkman" userId="10049411-c5d5-42b6-93f4-7d56d5eee647" providerId="ADAL" clId="{A16D6E20-6CC4-41FB-9276-F2B5AE6607A4}" dt="2024-06-26T14:11:19.937" v="3286" actId="207"/>
          <ac:spMkLst>
            <pc:docMk/>
            <pc:sldMk cId="3623510930" sldId="1897"/>
            <ac:spMk id="3" creationId="{018E578A-E428-18ED-D26E-A264B0280F7D}"/>
          </ac:spMkLst>
        </pc:spChg>
        <pc:spChg chg="mod">
          <ac:chgData name="Lars Björkman" userId="10049411-c5d5-42b6-93f4-7d56d5eee647" providerId="ADAL" clId="{A16D6E20-6CC4-41FB-9276-F2B5AE6607A4}" dt="2024-06-26T18:28:14.955" v="5304" actId="113"/>
          <ac:spMkLst>
            <pc:docMk/>
            <pc:sldMk cId="3623510930" sldId="1897"/>
            <ac:spMk id="5" creationId="{00000000-0000-0000-0000-000000000000}"/>
          </ac:spMkLst>
        </pc:spChg>
        <pc:spChg chg="add mod">
          <ac:chgData name="Lars Björkman" userId="10049411-c5d5-42b6-93f4-7d56d5eee647" providerId="ADAL" clId="{A16D6E20-6CC4-41FB-9276-F2B5AE6607A4}" dt="2024-06-26T14:10:43.449" v="3285" actId="1036"/>
          <ac:spMkLst>
            <pc:docMk/>
            <pc:sldMk cId="3623510930" sldId="1897"/>
            <ac:spMk id="6" creationId="{12C36826-39D4-A10C-1FFA-442E22B37537}"/>
          </ac:spMkLst>
        </pc:spChg>
        <pc:spChg chg="add mod">
          <ac:chgData name="Lars Björkman" userId="10049411-c5d5-42b6-93f4-7d56d5eee647" providerId="ADAL" clId="{A16D6E20-6CC4-41FB-9276-F2B5AE6607A4}" dt="2024-06-26T14:11:46.803" v="3291" actId="207"/>
          <ac:spMkLst>
            <pc:docMk/>
            <pc:sldMk cId="3623510930" sldId="1897"/>
            <ac:spMk id="7" creationId="{173D5B41-FE4F-132A-5258-497FE5E9EFE5}"/>
          </ac:spMkLst>
        </pc:spChg>
        <pc:spChg chg="add del mod">
          <ac:chgData name="Lars Björkman" userId="10049411-c5d5-42b6-93f4-7d56d5eee647" providerId="ADAL" clId="{A16D6E20-6CC4-41FB-9276-F2B5AE6607A4}" dt="2024-06-26T13:50:52.740" v="2451" actId="478"/>
          <ac:spMkLst>
            <pc:docMk/>
            <pc:sldMk cId="3623510930" sldId="1897"/>
            <ac:spMk id="8" creationId="{373C7723-2D07-E90B-E4FA-86AA1B0AAD43}"/>
          </ac:spMkLst>
        </pc:spChg>
        <pc:spChg chg="add mod">
          <ac:chgData name="Lars Björkman" userId="10049411-c5d5-42b6-93f4-7d56d5eee647" providerId="ADAL" clId="{A16D6E20-6CC4-41FB-9276-F2B5AE6607A4}" dt="2024-06-26T14:10:43.449" v="3285" actId="1036"/>
          <ac:spMkLst>
            <pc:docMk/>
            <pc:sldMk cId="3623510930" sldId="1897"/>
            <ac:spMk id="9" creationId="{30CE263D-28A8-071A-8FD9-AFDEDAFCBBA9}"/>
          </ac:spMkLst>
        </pc:spChg>
        <pc:spChg chg="add mod ord">
          <ac:chgData name="Lars Björkman" userId="10049411-c5d5-42b6-93f4-7d56d5eee647" providerId="ADAL" clId="{A16D6E20-6CC4-41FB-9276-F2B5AE6607A4}" dt="2024-06-26T14:10:43.449" v="3285" actId="1036"/>
          <ac:spMkLst>
            <pc:docMk/>
            <pc:sldMk cId="3623510930" sldId="1897"/>
            <ac:spMk id="11" creationId="{99AB2E65-BDED-32B7-2BC8-AD87160DE247}"/>
          </ac:spMkLst>
        </pc:spChg>
        <pc:spChg chg="add mod">
          <ac:chgData name="Lars Björkman" userId="10049411-c5d5-42b6-93f4-7d56d5eee647" providerId="ADAL" clId="{A16D6E20-6CC4-41FB-9276-F2B5AE6607A4}" dt="2024-06-26T14:10:43.449" v="3285" actId="1036"/>
          <ac:spMkLst>
            <pc:docMk/>
            <pc:sldMk cId="3623510930" sldId="1897"/>
            <ac:spMk id="12" creationId="{16D818B5-F5E0-CDB0-841B-0902C21661ED}"/>
          </ac:spMkLst>
        </pc:spChg>
        <pc:spChg chg="add mod">
          <ac:chgData name="Lars Björkman" userId="10049411-c5d5-42b6-93f4-7d56d5eee647" providerId="ADAL" clId="{A16D6E20-6CC4-41FB-9276-F2B5AE6607A4}" dt="2024-06-26T14:10:43.449" v="3285" actId="1036"/>
          <ac:spMkLst>
            <pc:docMk/>
            <pc:sldMk cId="3623510930" sldId="1897"/>
            <ac:spMk id="13" creationId="{E7A1D720-840C-5814-852B-33EB0364E864}"/>
          </ac:spMkLst>
        </pc:spChg>
        <pc:picChg chg="del">
          <ac:chgData name="Lars Björkman" userId="10049411-c5d5-42b6-93f4-7d56d5eee647" providerId="ADAL" clId="{A16D6E20-6CC4-41FB-9276-F2B5AE6607A4}" dt="2024-06-26T13:43:26.937" v="2233" actId="478"/>
          <ac:picMkLst>
            <pc:docMk/>
            <pc:sldMk cId="3623510930" sldId="1897"/>
            <ac:picMk id="2" creationId="{00000000-0000-0000-0000-000000000000}"/>
          </ac:picMkLst>
        </pc:picChg>
        <pc:picChg chg="add mod">
          <ac:chgData name="Lars Björkman" userId="10049411-c5d5-42b6-93f4-7d56d5eee647" providerId="ADAL" clId="{A16D6E20-6CC4-41FB-9276-F2B5AE6607A4}" dt="2024-06-26T14:10:43.449" v="3285" actId="1036"/>
          <ac:picMkLst>
            <pc:docMk/>
            <pc:sldMk cId="3623510930" sldId="1897"/>
            <ac:picMk id="4" creationId="{2DCFA5EF-36CD-569B-1B94-1CE3A3830D62}"/>
          </ac:picMkLst>
        </pc:picChg>
        <pc:cxnChg chg="add del mod">
          <ac:chgData name="Lars Björkman" userId="10049411-c5d5-42b6-93f4-7d56d5eee647" providerId="ADAL" clId="{A16D6E20-6CC4-41FB-9276-F2B5AE6607A4}" dt="2024-06-26T14:10:34.083" v="3253" actId="478"/>
          <ac:cxnSpMkLst>
            <pc:docMk/>
            <pc:sldMk cId="3623510930" sldId="1897"/>
            <ac:cxnSpMk id="15" creationId="{93F90288-3CA1-E3A5-E548-B15FAB835D47}"/>
          </ac:cxnSpMkLst>
        </pc:cxnChg>
      </pc:sldChg>
      <pc:sldChg chg="addSp delSp modSp add mod">
        <pc:chgData name="Lars Björkman" userId="10049411-c5d5-42b6-93f4-7d56d5eee647" providerId="ADAL" clId="{A16D6E20-6CC4-41FB-9276-F2B5AE6607A4}" dt="2024-06-28T07:26:56.210" v="8621" actId="6549"/>
        <pc:sldMkLst>
          <pc:docMk/>
          <pc:sldMk cId="3922513457" sldId="1898"/>
        </pc:sldMkLst>
        <pc:spChg chg="del">
          <ac:chgData name="Lars Björkman" userId="10049411-c5d5-42b6-93f4-7d56d5eee647" providerId="ADAL" clId="{A16D6E20-6CC4-41FB-9276-F2B5AE6607A4}" dt="2024-06-26T17:40:43.450" v="3906" actId="478"/>
          <ac:spMkLst>
            <pc:docMk/>
            <pc:sldMk cId="3922513457" sldId="1898"/>
            <ac:spMk id="2" creationId="{F56BA22B-BA52-E41D-5E10-04CC6111F1E9}"/>
          </ac:spMkLst>
        </pc:spChg>
        <pc:spChg chg="mod topLvl">
          <ac:chgData name="Lars Björkman" userId="10049411-c5d5-42b6-93f4-7d56d5eee647" providerId="ADAL" clId="{A16D6E20-6CC4-41FB-9276-F2B5AE6607A4}" dt="2024-06-28T07:26:56.210" v="8621" actId="6549"/>
          <ac:spMkLst>
            <pc:docMk/>
            <pc:sldMk cId="3922513457" sldId="1898"/>
            <ac:spMk id="5" creationId="{BA49E475-AA08-D722-8D44-2802D4451A1F}"/>
          </ac:spMkLst>
        </pc:spChg>
        <pc:spChg chg="mod">
          <ac:chgData name="Lars Björkman" userId="10049411-c5d5-42b6-93f4-7d56d5eee647" providerId="ADAL" clId="{A16D6E20-6CC4-41FB-9276-F2B5AE6607A4}" dt="2024-06-27T16:15:58.025" v="6178" actId="20577"/>
          <ac:spMkLst>
            <pc:docMk/>
            <pc:sldMk cId="3922513457" sldId="1898"/>
            <ac:spMk id="8" creationId="{4AC035C0-5D93-C59D-1231-D25E7DBB3809}"/>
          </ac:spMkLst>
        </pc:spChg>
        <pc:spChg chg="mod">
          <ac:chgData name="Lars Björkman" userId="10049411-c5d5-42b6-93f4-7d56d5eee647" providerId="ADAL" clId="{A16D6E20-6CC4-41FB-9276-F2B5AE6607A4}" dt="2024-06-26T18:20:30.854" v="5105" actId="113"/>
          <ac:spMkLst>
            <pc:docMk/>
            <pc:sldMk cId="3922513457" sldId="1898"/>
            <ac:spMk id="10" creationId="{A5F4C679-E805-34E5-69D6-8B30AF0A8EF5}"/>
          </ac:spMkLst>
        </pc:spChg>
        <pc:spChg chg="del mod">
          <ac:chgData name="Lars Björkman" userId="10049411-c5d5-42b6-93f4-7d56d5eee647" providerId="ADAL" clId="{A16D6E20-6CC4-41FB-9276-F2B5AE6607A4}" dt="2024-06-26T17:55:23.246" v="4028" actId="478"/>
          <ac:spMkLst>
            <pc:docMk/>
            <pc:sldMk cId="3922513457" sldId="1898"/>
            <ac:spMk id="11" creationId="{183B54E8-5617-45E9-EBCF-0F9473653569}"/>
          </ac:spMkLst>
        </pc:spChg>
        <pc:spChg chg="del mod">
          <ac:chgData name="Lars Björkman" userId="10049411-c5d5-42b6-93f4-7d56d5eee647" providerId="ADAL" clId="{A16D6E20-6CC4-41FB-9276-F2B5AE6607A4}" dt="2024-06-26T17:55:25.682" v="4029" actId="478"/>
          <ac:spMkLst>
            <pc:docMk/>
            <pc:sldMk cId="3922513457" sldId="1898"/>
            <ac:spMk id="12" creationId="{AF145351-32FE-7EA7-E8A7-B1975D28D8E0}"/>
          </ac:spMkLst>
        </pc:spChg>
        <pc:spChg chg="del mod topLvl">
          <ac:chgData name="Lars Björkman" userId="10049411-c5d5-42b6-93f4-7d56d5eee647" providerId="ADAL" clId="{A16D6E20-6CC4-41FB-9276-F2B5AE6607A4}" dt="2024-06-26T17:55:27.833" v="4030" actId="478"/>
          <ac:spMkLst>
            <pc:docMk/>
            <pc:sldMk cId="3922513457" sldId="1898"/>
            <ac:spMk id="13" creationId="{7AEF0C9A-6907-82EA-2FE4-3832148BF27D}"/>
          </ac:spMkLst>
        </pc:spChg>
        <pc:grpChg chg="add del mod">
          <ac:chgData name="Lars Björkman" userId="10049411-c5d5-42b6-93f4-7d56d5eee647" providerId="ADAL" clId="{A16D6E20-6CC4-41FB-9276-F2B5AE6607A4}" dt="2024-06-26T17:55:27.833" v="4030" actId="478"/>
          <ac:grpSpMkLst>
            <pc:docMk/>
            <pc:sldMk cId="3922513457" sldId="1898"/>
            <ac:grpSpMk id="3" creationId="{463C63A2-5565-AF08-7266-5F5D8F2D7A9D}"/>
          </ac:grpSpMkLst>
        </pc:grpChg>
        <pc:grpChg chg="del">
          <ac:chgData name="Lars Björkman" userId="10049411-c5d5-42b6-93f4-7d56d5eee647" providerId="ADAL" clId="{A16D6E20-6CC4-41FB-9276-F2B5AE6607A4}" dt="2024-06-26T17:40:46.539" v="3907" actId="478"/>
          <ac:grpSpMkLst>
            <pc:docMk/>
            <pc:sldMk cId="3922513457" sldId="1898"/>
            <ac:grpSpMk id="4" creationId="{B5F92B2E-CD02-CCEC-695B-65E6B1203321}"/>
          </ac:grpSpMkLst>
        </pc:grpChg>
      </pc:sldChg>
      <pc:sldChg chg="addSp delSp modSp add mod">
        <pc:chgData name="Lars Björkman" userId="10049411-c5d5-42b6-93f4-7d56d5eee647" providerId="ADAL" clId="{A16D6E20-6CC4-41FB-9276-F2B5AE6607A4}" dt="2024-06-27T16:09:22.531" v="6149" actId="1036"/>
        <pc:sldMkLst>
          <pc:docMk/>
          <pc:sldMk cId="2393734818" sldId="1899"/>
        </pc:sldMkLst>
        <pc:spChg chg="add mod">
          <ac:chgData name="Lars Björkman" userId="10049411-c5d5-42b6-93f4-7d56d5eee647" providerId="ADAL" clId="{A16D6E20-6CC4-41FB-9276-F2B5AE6607A4}" dt="2024-06-26T18:19:22.852" v="5096" actId="113"/>
          <ac:spMkLst>
            <pc:docMk/>
            <pc:sldMk cId="2393734818" sldId="1899"/>
            <ac:spMk id="2" creationId="{4DDA01D7-AD21-1502-C1B8-5E1F824F8786}"/>
          </ac:spMkLst>
        </pc:spChg>
        <pc:spChg chg="add mod">
          <ac:chgData name="Lars Björkman" userId="10049411-c5d5-42b6-93f4-7d56d5eee647" providerId="ADAL" clId="{A16D6E20-6CC4-41FB-9276-F2B5AE6607A4}" dt="2024-06-27T16:09:22.531" v="6149" actId="1036"/>
          <ac:spMkLst>
            <pc:docMk/>
            <pc:sldMk cId="2393734818" sldId="1899"/>
            <ac:spMk id="3" creationId="{BCE2EB2C-D837-53DB-8835-33B06BBE61C9}"/>
          </ac:spMkLst>
        </pc:spChg>
        <pc:spChg chg="mod">
          <ac:chgData name="Lars Björkman" userId="10049411-c5d5-42b6-93f4-7d56d5eee647" providerId="ADAL" clId="{A16D6E20-6CC4-41FB-9276-F2B5AE6607A4}" dt="2024-06-27T16:09:12.846" v="6137" actId="20577"/>
          <ac:spMkLst>
            <pc:docMk/>
            <pc:sldMk cId="2393734818" sldId="1899"/>
            <ac:spMk id="11" creationId="{65DBE6BF-B9C6-0752-3C2D-177D738BEDDC}"/>
          </ac:spMkLst>
        </pc:spChg>
        <pc:spChg chg="del">
          <ac:chgData name="Lars Björkman" userId="10049411-c5d5-42b6-93f4-7d56d5eee647" providerId="ADAL" clId="{A16D6E20-6CC4-41FB-9276-F2B5AE6607A4}" dt="2024-06-26T18:09:23.516" v="4304" actId="478"/>
          <ac:spMkLst>
            <pc:docMk/>
            <pc:sldMk cId="2393734818" sldId="1899"/>
            <ac:spMk id="12" creationId="{00000000-0000-0000-0000-000000000000}"/>
          </ac:spMkLst>
        </pc:spChg>
      </pc:sldChg>
      <pc:sldChg chg="addSp modSp add mod">
        <pc:chgData name="Lars Björkman" userId="10049411-c5d5-42b6-93f4-7d56d5eee647" providerId="ADAL" clId="{A16D6E20-6CC4-41FB-9276-F2B5AE6607A4}" dt="2024-06-28T07:27:52.224" v="8652" actId="6549"/>
        <pc:sldMkLst>
          <pc:docMk/>
          <pc:sldMk cId="3853381031" sldId="1900"/>
        </pc:sldMkLst>
        <pc:spChg chg="mod">
          <ac:chgData name="Lars Björkman" userId="10049411-c5d5-42b6-93f4-7d56d5eee647" providerId="ADAL" clId="{A16D6E20-6CC4-41FB-9276-F2B5AE6607A4}" dt="2024-06-26T18:25:06.757" v="5222" actId="113"/>
          <ac:spMkLst>
            <pc:docMk/>
            <pc:sldMk cId="3853381031" sldId="1900"/>
            <ac:spMk id="2" creationId="{4DDA01D7-AD21-1502-C1B8-5E1F824F8786}"/>
          </ac:spMkLst>
        </pc:spChg>
        <pc:spChg chg="add mod">
          <ac:chgData name="Lars Björkman" userId="10049411-c5d5-42b6-93f4-7d56d5eee647" providerId="ADAL" clId="{A16D6E20-6CC4-41FB-9276-F2B5AE6607A4}" dt="2024-06-27T16:22:27.619" v="6218" actId="6549"/>
          <ac:spMkLst>
            <pc:docMk/>
            <pc:sldMk cId="3853381031" sldId="1900"/>
            <ac:spMk id="3" creationId="{48F7A92A-29B0-35D4-35B7-6C46C4D120CD}"/>
          </ac:spMkLst>
        </pc:spChg>
        <pc:spChg chg="mod">
          <ac:chgData name="Lars Björkman" userId="10049411-c5d5-42b6-93f4-7d56d5eee647" providerId="ADAL" clId="{A16D6E20-6CC4-41FB-9276-F2B5AE6607A4}" dt="2024-06-28T07:27:52.224" v="8652" actId="6549"/>
          <ac:spMkLst>
            <pc:docMk/>
            <pc:sldMk cId="3853381031" sldId="1900"/>
            <ac:spMk id="11" creationId="{65DBE6BF-B9C6-0752-3C2D-177D738BEDDC}"/>
          </ac:spMkLst>
        </pc:spChg>
      </pc:sldChg>
      <pc:sldChg chg="modSp add mod">
        <pc:chgData name="Lars Björkman" userId="10049411-c5d5-42b6-93f4-7d56d5eee647" providerId="ADAL" clId="{A16D6E20-6CC4-41FB-9276-F2B5AE6607A4}" dt="2024-06-27T13:59:26.928" v="5608" actId="207"/>
        <pc:sldMkLst>
          <pc:docMk/>
          <pc:sldMk cId="1121081463" sldId="1901"/>
        </pc:sldMkLst>
        <pc:spChg chg="mod">
          <ac:chgData name="Lars Björkman" userId="10049411-c5d5-42b6-93f4-7d56d5eee647" providerId="ADAL" clId="{A16D6E20-6CC4-41FB-9276-F2B5AE6607A4}" dt="2024-06-27T13:59:26.928" v="5608" actId="207"/>
          <ac:spMkLst>
            <pc:docMk/>
            <pc:sldMk cId="1121081463" sldId="1901"/>
            <ac:spMk id="13" creationId="{00000000-0000-0000-0000-000000000000}"/>
          </ac:spMkLst>
        </pc:spChg>
      </pc:sldChg>
      <pc:sldChg chg="addSp delSp modSp add mod">
        <pc:chgData name="Lars Björkman" userId="10049411-c5d5-42b6-93f4-7d56d5eee647" providerId="ADAL" clId="{A16D6E20-6CC4-41FB-9276-F2B5AE6607A4}" dt="2024-06-28T07:32:38.132" v="8704" actId="20577"/>
        <pc:sldMkLst>
          <pc:docMk/>
          <pc:sldMk cId="1534169204" sldId="1902"/>
        </pc:sldMkLst>
        <pc:spChg chg="add mod">
          <ac:chgData name="Lars Björkman" userId="10049411-c5d5-42b6-93f4-7d56d5eee647" providerId="ADAL" clId="{A16D6E20-6CC4-41FB-9276-F2B5AE6607A4}" dt="2024-06-28T07:32:38.132" v="8704" actId="20577"/>
          <ac:spMkLst>
            <pc:docMk/>
            <pc:sldMk cId="1534169204" sldId="1902"/>
            <ac:spMk id="2" creationId="{B932D1F0-AC17-5E65-E5E0-5230CA3BE55D}"/>
          </ac:spMkLst>
        </pc:spChg>
        <pc:spChg chg="del">
          <ac:chgData name="Lars Björkman" userId="10049411-c5d5-42b6-93f4-7d56d5eee647" providerId="ADAL" clId="{A16D6E20-6CC4-41FB-9276-F2B5AE6607A4}" dt="2024-06-27T16:24:41.564" v="6328" actId="478"/>
          <ac:spMkLst>
            <pc:docMk/>
            <pc:sldMk cId="1534169204" sldId="1902"/>
            <ac:spMk id="3" creationId="{018E578A-E428-18ED-D26E-A264B0280F7D}"/>
          </ac:spMkLst>
        </pc:spChg>
        <pc:spChg chg="mod">
          <ac:chgData name="Lars Björkman" userId="10049411-c5d5-42b6-93f4-7d56d5eee647" providerId="ADAL" clId="{A16D6E20-6CC4-41FB-9276-F2B5AE6607A4}" dt="2024-06-28T07:32:21.500" v="8701" actId="20577"/>
          <ac:spMkLst>
            <pc:docMk/>
            <pc:sldMk cId="1534169204" sldId="1902"/>
            <ac:spMk id="5" creationId="{00000000-0000-0000-0000-000000000000}"/>
          </ac:spMkLst>
        </pc:spChg>
        <pc:spChg chg="del">
          <ac:chgData name="Lars Björkman" userId="10049411-c5d5-42b6-93f4-7d56d5eee647" providerId="ADAL" clId="{A16D6E20-6CC4-41FB-9276-F2B5AE6607A4}" dt="2024-06-27T16:24:41.564" v="6328" actId="478"/>
          <ac:spMkLst>
            <pc:docMk/>
            <pc:sldMk cId="1534169204" sldId="1902"/>
            <ac:spMk id="6" creationId="{12C36826-39D4-A10C-1FFA-442E22B37537}"/>
          </ac:spMkLst>
        </pc:spChg>
        <pc:spChg chg="del">
          <ac:chgData name="Lars Björkman" userId="10049411-c5d5-42b6-93f4-7d56d5eee647" providerId="ADAL" clId="{A16D6E20-6CC4-41FB-9276-F2B5AE6607A4}" dt="2024-06-27T16:24:41.564" v="6328" actId="478"/>
          <ac:spMkLst>
            <pc:docMk/>
            <pc:sldMk cId="1534169204" sldId="1902"/>
            <ac:spMk id="7" creationId="{173D5B41-FE4F-132A-5258-497FE5E9EFE5}"/>
          </ac:spMkLst>
        </pc:spChg>
        <pc:spChg chg="del">
          <ac:chgData name="Lars Björkman" userId="10049411-c5d5-42b6-93f4-7d56d5eee647" providerId="ADAL" clId="{A16D6E20-6CC4-41FB-9276-F2B5AE6607A4}" dt="2024-06-27T16:24:41.564" v="6328" actId="478"/>
          <ac:spMkLst>
            <pc:docMk/>
            <pc:sldMk cId="1534169204" sldId="1902"/>
            <ac:spMk id="9" creationId="{30CE263D-28A8-071A-8FD9-AFDEDAFCBBA9}"/>
          </ac:spMkLst>
        </pc:spChg>
        <pc:spChg chg="del">
          <ac:chgData name="Lars Björkman" userId="10049411-c5d5-42b6-93f4-7d56d5eee647" providerId="ADAL" clId="{A16D6E20-6CC4-41FB-9276-F2B5AE6607A4}" dt="2024-06-27T16:24:41.564" v="6328" actId="478"/>
          <ac:spMkLst>
            <pc:docMk/>
            <pc:sldMk cId="1534169204" sldId="1902"/>
            <ac:spMk id="11" creationId="{99AB2E65-BDED-32B7-2BC8-AD87160DE247}"/>
          </ac:spMkLst>
        </pc:spChg>
        <pc:spChg chg="del">
          <ac:chgData name="Lars Björkman" userId="10049411-c5d5-42b6-93f4-7d56d5eee647" providerId="ADAL" clId="{A16D6E20-6CC4-41FB-9276-F2B5AE6607A4}" dt="2024-06-27T16:24:41.564" v="6328" actId="478"/>
          <ac:spMkLst>
            <pc:docMk/>
            <pc:sldMk cId="1534169204" sldId="1902"/>
            <ac:spMk id="12" creationId="{16D818B5-F5E0-CDB0-841B-0902C21661ED}"/>
          </ac:spMkLst>
        </pc:spChg>
        <pc:spChg chg="del">
          <ac:chgData name="Lars Björkman" userId="10049411-c5d5-42b6-93f4-7d56d5eee647" providerId="ADAL" clId="{A16D6E20-6CC4-41FB-9276-F2B5AE6607A4}" dt="2024-06-27T16:24:41.564" v="6328" actId="478"/>
          <ac:spMkLst>
            <pc:docMk/>
            <pc:sldMk cId="1534169204" sldId="1902"/>
            <ac:spMk id="13" creationId="{E7A1D720-840C-5814-852B-33EB0364E864}"/>
          </ac:spMkLst>
        </pc:spChg>
        <pc:picChg chg="del">
          <ac:chgData name="Lars Björkman" userId="10049411-c5d5-42b6-93f4-7d56d5eee647" providerId="ADAL" clId="{A16D6E20-6CC4-41FB-9276-F2B5AE6607A4}" dt="2024-06-27T16:24:41.564" v="6328" actId="478"/>
          <ac:picMkLst>
            <pc:docMk/>
            <pc:sldMk cId="1534169204" sldId="1902"/>
            <ac:picMk id="4" creationId="{2DCFA5EF-36CD-569B-1B94-1CE3A3830D62}"/>
          </ac:picMkLst>
        </pc:picChg>
      </pc:sldChg>
      <pc:sldChg chg="addSp delSp modSp add mod">
        <pc:chgData name="Lars Björkman" userId="10049411-c5d5-42b6-93f4-7d56d5eee647" providerId="ADAL" clId="{A16D6E20-6CC4-41FB-9276-F2B5AE6607A4}" dt="2024-06-28T07:37:13.099" v="8744" actId="20577"/>
        <pc:sldMkLst>
          <pc:docMk/>
          <pc:sldMk cId="1126190861" sldId="1903"/>
        </pc:sldMkLst>
        <pc:spChg chg="del">
          <ac:chgData name="Lars Björkman" userId="10049411-c5d5-42b6-93f4-7d56d5eee647" providerId="ADAL" clId="{A16D6E20-6CC4-41FB-9276-F2B5AE6607A4}" dt="2024-06-27T16:26:39.224" v="6371" actId="478"/>
          <ac:spMkLst>
            <pc:docMk/>
            <pc:sldMk cId="1126190861" sldId="1903"/>
            <ac:spMk id="2" creationId="{B932D1F0-AC17-5E65-E5E0-5230CA3BE55D}"/>
          </ac:spMkLst>
        </pc:spChg>
        <pc:spChg chg="add mod">
          <ac:chgData name="Lars Björkman" userId="10049411-c5d5-42b6-93f4-7d56d5eee647" providerId="ADAL" clId="{A16D6E20-6CC4-41FB-9276-F2B5AE6607A4}" dt="2024-06-28T07:37:13.099" v="8744" actId="20577"/>
          <ac:spMkLst>
            <pc:docMk/>
            <pc:sldMk cId="1126190861" sldId="1903"/>
            <ac:spMk id="3" creationId="{C42C6D10-A784-113F-EEF6-F60BEB27BC55}"/>
          </ac:spMkLst>
        </pc:spChg>
        <pc:spChg chg="mod">
          <ac:chgData name="Lars Björkman" userId="10049411-c5d5-42b6-93f4-7d56d5eee647" providerId="ADAL" clId="{A16D6E20-6CC4-41FB-9276-F2B5AE6607A4}" dt="2024-06-28T07:33:04.708" v="8708" actId="20577"/>
          <ac:spMkLst>
            <pc:docMk/>
            <pc:sldMk cId="1126190861" sldId="1903"/>
            <ac:spMk id="5" creationId="{00000000-0000-0000-0000-000000000000}"/>
          </ac:spMkLst>
        </pc:spChg>
      </pc:sldChg>
      <pc:sldChg chg="modSp add mod">
        <pc:chgData name="Lars Björkman" userId="10049411-c5d5-42b6-93f4-7d56d5eee647" providerId="ADAL" clId="{A16D6E20-6CC4-41FB-9276-F2B5AE6607A4}" dt="2024-06-28T07:34:58.397" v="8730" actId="20577"/>
        <pc:sldMkLst>
          <pc:docMk/>
          <pc:sldMk cId="3982578120" sldId="1904"/>
        </pc:sldMkLst>
        <pc:spChg chg="mod">
          <ac:chgData name="Lars Björkman" userId="10049411-c5d5-42b6-93f4-7d56d5eee647" providerId="ADAL" clId="{A16D6E20-6CC4-41FB-9276-F2B5AE6607A4}" dt="2024-06-27T17:25:54.128" v="6603" actId="255"/>
          <ac:spMkLst>
            <pc:docMk/>
            <pc:sldMk cId="3982578120" sldId="1904"/>
            <ac:spMk id="2" creationId="{B932D1F0-AC17-5E65-E5E0-5230CA3BE55D}"/>
          </ac:spMkLst>
        </pc:spChg>
        <pc:spChg chg="mod">
          <ac:chgData name="Lars Björkman" userId="10049411-c5d5-42b6-93f4-7d56d5eee647" providerId="ADAL" clId="{A16D6E20-6CC4-41FB-9276-F2B5AE6607A4}" dt="2024-06-28T07:34:58.397" v="8730" actId="20577"/>
          <ac:spMkLst>
            <pc:docMk/>
            <pc:sldMk cId="3982578120" sldId="1904"/>
            <ac:spMk id="5" creationId="{00000000-0000-0000-0000-000000000000}"/>
          </ac:spMkLst>
        </pc:spChg>
      </pc:sldChg>
      <pc:sldChg chg="addSp delSp modSp add mod">
        <pc:chgData name="Lars Björkman" userId="10049411-c5d5-42b6-93f4-7d56d5eee647" providerId="ADAL" clId="{A16D6E20-6CC4-41FB-9276-F2B5AE6607A4}" dt="2024-06-28T07:39:49.542" v="8829" actId="1036"/>
        <pc:sldMkLst>
          <pc:docMk/>
          <pc:sldMk cId="330090197" sldId="1905"/>
        </pc:sldMkLst>
        <pc:spChg chg="del">
          <ac:chgData name="Lars Björkman" userId="10049411-c5d5-42b6-93f4-7d56d5eee647" providerId="ADAL" clId="{A16D6E20-6CC4-41FB-9276-F2B5AE6607A4}" dt="2024-06-27T17:34:08.747" v="6732" actId="478"/>
          <ac:spMkLst>
            <pc:docMk/>
            <pc:sldMk cId="330090197" sldId="1905"/>
            <ac:spMk id="2" creationId="{3C33D981-8FAB-47EF-9496-E35DFAEBF674}"/>
          </ac:spMkLst>
        </pc:spChg>
        <pc:spChg chg="add mod">
          <ac:chgData name="Lars Björkman" userId="10049411-c5d5-42b6-93f4-7d56d5eee647" providerId="ADAL" clId="{A16D6E20-6CC4-41FB-9276-F2B5AE6607A4}" dt="2024-06-28T07:39:44.593" v="8801" actId="255"/>
          <ac:spMkLst>
            <pc:docMk/>
            <pc:sldMk cId="330090197" sldId="1905"/>
            <ac:spMk id="2" creationId="{CA552A8C-97CD-148B-0EAB-EBD8F356B739}"/>
          </ac:spMkLst>
        </pc:spChg>
        <pc:spChg chg="del">
          <ac:chgData name="Lars Björkman" userId="10049411-c5d5-42b6-93f4-7d56d5eee647" providerId="ADAL" clId="{A16D6E20-6CC4-41FB-9276-F2B5AE6607A4}" dt="2024-06-27T17:34:08.747" v="6732" actId="478"/>
          <ac:spMkLst>
            <pc:docMk/>
            <pc:sldMk cId="330090197" sldId="1905"/>
            <ac:spMk id="3" creationId="{E086966E-CF05-DE2F-7EFE-BCA0A1545165}"/>
          </ac:spMkLst>
        </pc:spChg>
        <pc:spChg chg="del">
          <ac:chgData name="Lars Björkman" userId="10049411-c5d5-42b6-93f4-7d56d5eee647" providerId="ADAL" clId="{A16D6E20-6CC4-41FB-9276-F2B5AE6607A4}" dt="2024-06-27T17:34:08.747" v="6732" actId="478"/>
          <ac:spMkLst>
            <pc:docMk/>
            <pc:sldMk cId="330090197" sldId="1905"/>
            <ac:spMk id="13" creationId="{16B8AF1C-337B-FFE2-D97F-4CAF1097FFE5}"/>
          </ac:spMkLst>
        </pc:spChg>
        <pc:spChg chg="add del mod">
          <ac:chgData name="Lars Björkman" userId="10049411-c5d5-42b6-93f4-7d56d5eee647" providerId="ADAL" clId="{A16D6E20-6CC4-41FB-9276-F2B5AE6607A4}" dt="2024-06-27T17:34:14.091" v="6734" actId="478"/>
          <ac:spMkLst>
            <pc:docMk/>
            <pc:sldMk cId="330090197" sldId="1905"/>
            <ac:spMk id="15" creationId="{54DCE889-3811-2FDD-8987-2CCE4DC36ED7}"/>
          </ac:spMkLst>
        </pc:spChg>
        <pc:spChg chg="add mod">
          <ac:chgData name="Lars Björkman" userId="10049411-c5d5-42b6-93f4-7d56d5eee647" providerId="ADAL" clId="{A16D6E20-6CC4-41FB-9276-F2B5AE6607A4}" dt="2024-06-28T07:39:49.542" v="8829" actId="1036"/>
          <ac:spMkLst>
            <pc:docMk/>
            <pc:sldMk cId="330090197" sldId="1905"/>
            <ac:spMk id="16" creationId="{1C27520F-9FE6-5E43-2259-E4CDB532EC21}"/>
          </ac:spMkLst>
        </pc:spChg>
        <pc:grpChg chg="del">
          <ac:chgData name="Lars Björkman" userId="10049411-c5d5-42b6-93f4-7d56d5eee647" providerId="ADAL" clId="{A16D6E20-6CC4-41FB-9276-F2B5AE6607A4}" dt="2024-06-27T17:34:08.747" v="6732" actId="478"/>
          <ac:grpSpMkLst>
            <pc:docMk/>
            <pc:sldMk cId="330090197" sldId="1905"/>
            <ac:grpSpMk id="4" creationId="{C5024D07-0BEB-47F0-98E4-DE1070282D98}"/>
          </ac:grpSpMkLst>
        </pc:grpChg>
      </pc:sldChg>
      <pc:sldChg chg="modSp add mod">
        <pc:chgData name="Lars Björkman" userId="10049411-c5d5-42b6-93f4-7d56d5eee647" providerId="ADAL" clId="{A16D6E20-6CC4-41FB-9276-F2B5AE6607A4}" dt="2024-06-27T17:46:22.103" v="6904" actId="255"/>
        <pc:sldMkLst>
          <pc:docMk/>
          <pc:sldMk cId="2254234491" sldId="1906"/>
        </pc:sldMkLst>
        <pc:spChg chg="mod">
          <ac:chgData name="Lars Björkman" userId="10049411-c5d5-42b6-93f4-7d56d5eee647" providerId="ADAL" clId="{A16D6E20-6CC4-41FB-9276-F2B5AE6607A4}" dt="2024-06-27T17:46:22.103" v="6904" actId="255"/>
          <ac:spMkLst>
            <pc:docMk/>
            <pc:sldMk cId="2254234491" sldId="1906"/>
            <ac:spMk id="4" creationId="{00000000-0000-0000-0000-000000000000}"/>
          </ac:spMkLst>
        </pc:spChg>
        <pc:spChg chg="mod">
          <ac:chgData name="Lars Björkman" userId="10049411-c5d5-42b6-93f4-7d56d5eee647" providerId="ADAL" clId="{A16D6E20-6CC4-41FB-9276-F2B5AE6607A4}" dt="2024-06-27T17:45:55.243" v="6901" actId="2711"/>
          <ac:spMkLst>
            <pc:docMk/>
            <pc:sldMk cId="2254234491" sldId="1906"/>
            <ac:spMk id="13" creationId="{47EEF771-F29F-B27E-EFC8-51D3FB600C60}"/>
          </ac:spMkLst>
        </pc:spChg>
      </pc:sldChg>
      <pc:sldChg chg="addSp delSp modSp add mod">
        <pc:chgData name="Lars Björkman" userId="10049411-c5d5-42b6-93f4-7d56d5eee647" providerId="ADAL" clId="{A16D6E20-6CC4-41FB-9276-F2B5AE6607A4}" dt="2024-06-28T07:49:38.713" v="8881" actId="6549"/>
        <pc:sldMkLst>
          <pc:docMk/>
          <pc:sldMk cId="306743288" sldId="1907"/>
        </pc:sldMkLst>
        <pc:spChg chg="mod">
          <ac:chgData name="Lars Björkman" userId="10049411-c5d5-42b6-93f4-7d56d5eee647" providerId="ADAL" clId="{A16D6E20-6CC4-41FB-9276-F2B5AE6607A4}" dt="2024-06-28T07:49:33.149" v="8880" actId="255"/>
          <ac:spMkLst>
            <pc:docMk/>
            <pc:sldMk cId="306743288" sldId="1907"/>
            <ac:spMk id="2" creationId="{E629342A-4A89-0A05-9890-6023710B6AE1}"/>
          </ac:spMkLst>
        </pc:spChg>
        <pc:spChg chg="del">
          <ac:chgData name="Lars Björkman" userId="10049411-c5d5-42b6-93f4-7d56d5eee647" providerId="ADAL" clId="{A16D6E20-6CC4-41FB-9276-F2B5AE6607A4}" dt="2024-06-27T17:40:35.161" v="6757" actId="478"/>
          <ac:spMkLst>
            <pc:docMk/>
            <pc:sldMk cId="306743288" sldId="1907"/>
            <ac:spMk id="3" creationId="{EC2042F9-A5EE-EF17-0082-4A200E58071D}"/>
          </ac:spMkLst>
        </pc:spChg>
        <pc:spChg chg="add mod">
          <ac:chgData name="Lars Björkman" userId="10049411-c5d5-42b6-93f4-7d56d5eee647" providerId="ADAL" clId="{A16D6E20-6CC4-41FB-9276-F2B5AE6607A4}" dt="2024-06-28T07:49:38.713" v="8881" actId="6549"/>
          <ac:spMkLst>
            <pc:docMk/>
            <pc:sldMk cId="306743288" sldId="1907"/>
            <ac:spMk id="4" creationId="{2FB83A5F-68A3-DF87-26B8-ED8C13ACA91A}"/>
          </ac:spMkLst>
        </pc:spChg>
      </pc:sldChg>
      <pc:sldChg chg="modSp add mod">
        <pc:chgData name="Lars Björkman" userId="10049411-c5d5-42b6-93f4-7d56d5eee647" providerId="ADAL" clId="{A16D6E20-6CC4-41FB-9276-F2B5AE6607A4}" dt="2024-06-28T07:50:11.924" v="8884" actId="255"/>
        <pc:sldMkLst>
          <pc:docMk/>
          <pc:sldMk cId="2807810018" sldId="1908"/>
        </pc:sldMkLst>
        <pc:spChg chg="mod">
          <ac:chgData name="Lars Björkman" userId="10049411-c5d5-42b6-93f4-7d56d5eee647" providerId="ADAL" clId="{A16D6E20-6CC4-41FB-9276-F2B5AE6607A4}" dt="2024-06-28T07:50:11.924" v="8884" actId="255"/>
          <ac:spMkLst>
            <pc:docMk/>
            <pc:sldMk cId="2807810018" sldId="1908"/>
            <ac:spMk id="2" creationId="{E629342A-4A89-0A05-9890-6023710B6AE1}"/>
          </ac:spMkLst>
        </pc:spChg>
        <pc:spChg chg="mod">
          <ac:chgData name="Lars Björkman" userId="10049411-c5d5-42b6-93f4-7d56d5eee647" providerId="ADAL" clId="{A16D6E20-6CC4-41FB-9276-F2B5AE6607A4}" dt="2024-06-28T07:50:01.934" v="8882" actId="21"/>
          <ac:spMkLst>
            <pc:docMk/>
            <pc:sldMk cId="2807810018" sldId="1908"/>
            <ac:spMk id="4" creationId="{2FB83A5F-68A3-DF87-26B8-ED8C13ACA91A}"/>
          </ac:spMkLst>
        </pc:spChg>
      </pc:sldChg>
      <pc:sldChg chg="delSp modSp add mod">
        <pc:chgData name="Lars Björkman" userId="10049411-c5d5-42b6-93f4-7d56d5eee647" providerId="ADAL" clId="{A16D6E20-6CC4-41FB-9276-F2B5AE6607A4}" dt="2024-06-27T17:45:20.116" v="6900" actId="478"/>
        <pc:sldMkLst>
          <pc:docMk/>
          <pc:sldMk cId="2309628692" sldId="1909"/>
        </pc:sldMkLst>
        <pc:spChg chg="mod">
          <ac:chgData name="Lars Björkman" userId="10049411-c5d5-42b6-93f4-7d56d5eee647" providerId="ADAL" clId="{A16D6E20-6CC4-41FB-9276-F2B5AE6607A4}" dt="2024-06-27T17:45:14.902" v="6899" actId="1076"/>
          <ac:spMkLst>
            <pc:docMk/>
            <pc:sldMk cId="2309628692" sldId="1909"/>
            <ac:spMk id="2" creationId="{3C33D981-8FAB-47EF-9496-E35DFAEBF674}"/>
          </ac:spMkLst>
        </pc:spChg>
        <pc:spChg chg="del">
          <ac:chgData name="Lars Björkman" userId="10049411-c5d5-42b6-93f4-7d56d5eee647" providerId="ADAL" clId="{A16D6E20-6CC4-41FB-9276-F2B5AE6607A4}" dt="2024-06-27T17:45:20.116" v="6900" actId="478"/>
          <ac:spMkLst>
            <pc:docMk/>
            <pc:sldMk cId="2309628692" sldId="1909"/>
            <ac:spMk id="3" creationId="{E086966E-CF05-DE2F-7EFE-BCA0A1545165}"/>
          </ac:spMkLst>
        </pc:spChg>
        <pc:spChg chg="del">
          <ac:chgData name="Lars Björkman" userId="10049411-c5d5-42b6-93f4-7d56d5eee647" providerId="ADAL" clId="{A16D6E20-6CC4-41FB-9276-F2B5AE6607A4}" dt="2024-06-27T17:45:20.116" v="6900" actId="478"/>
          <ac:spMkLst>
            <pc:docMk/>
            <pc:sldMk cId="2309628692" sldId="1909"/>
            <ac:spMk id="13" creationId="{16B8AF1C-337B-FFE2-D97F-4CAF1097FFE5}"/>
          </ac:spMkLst>
        </pc:spChg>
      </pc:sldChg>
      <pc:sldChg chg="modSp add mod">
        <pc:chgData name="Lars Björkman" userId="10049411-c5d5-42b6-93f4-7d56d5eee647" providerId="ADAL" clId="{A16D6E20-6CC4-41FB-9276-F2B5AE6607A4}" dt="2024-06-27T17:51:35.191" v="7036" actId="1038"/>
        <pc:sldMkLst>
          <pc:docMk/>
          <pc:sldMk cId="1941151992" sldId="1910"/>
        </pc:sldMkLst>
        <pc:spChg chg="mod">
          <ac:chgData name="Lars Björkman" userId="10049411-c5d5-42b6-93f4-7d56d5eee647" providerId="ADAL" clId="{A16D6E20-6CC4-41FB-9276-F2B5AE6607A4}" dt="2024-06-27T17:51:35.191" v="7036" actId="1038"/>
          <ac:spMkLst>
            <pc:docMk/>
            <pc:sldMk cId="1941151992" sldId="1910"/>
            <ac:spMk id="2" creationId="{3C33D981-8FAB-47EF-9496-E35DFAEBF674}"/>
          </ac:spMkLst>
        </pc:spChg>
      </pc:sldChg>
      <pc:sldChg chg="modSp add mod">
        <pc:chgData name="Lars Björkman" userId="10049411-c5d5-42b6-93f4-7d56d5eee647" providerId="ADAL" clId="{A16D6E20-6CC4-41FB-9276-F2B5AE6607A4}" dt="2024-06-27T17:59:43.595" v="7132" actId="207"/>
        <pc:sldMkLst>
          <pc:docMk/>
          <pc:sldMk cId="4089910728" sldId="1911"/>
        </pc:sldMkLst>
        <pc:spChg chg="mod">
          <ac:chgData name="Lars Björkman" userId="10049411-c5d5-42b6-93f4-7d56d5eee647" providerId="ADAL" clId="{A16D6E20-6CC4-41FB-9276-F2B5AE6607A4}" dt="2024-06-27T17:59:36.409" v="7131" actId="2711"/>
          <ac:spMkLst>
            <pc:docMk/>
            <pc:sldMk cId="4089910728" sldId="1911"/>
            <ac:spMk id="2" creationId="{76F67A4A-7EF8-C1F0-38C1-84EC3CCAB61E}"/>
          </ac:spMkLst>
        </pc:spChg>
        <pc:spChg chg="mod">
          <ac:chgData name="Lars Björkman" userId="10049411-c5d5-42b6-93f4-7d56d5eee647" providerId="ADAL" clId="{A16D6E20-6CC4-41FB-9276-F2B5AE6607A4}" dt="2024-06-27T17:59:43.595" v="7132" actId="207"/>
          <ac:spMkLst>
            <pc:docMk/>
            <pc:sldMk cId="4089910728" sldId="1911"/>
            <ac:spMk id="4"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1"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2"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3"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21" creationId="{00000000-0000-0000-0000-000000000000}"/>
          </ac:spMkLst>
        </pc:spChg>
      </pc:sldChg>
      <pc:sldChg chg="modSp add mod">
        <pc:chgData name="Lars Björkman" userId="10049411-c5d5-42b6-93f4-7d56d5eee647" providerId="ADAL" clId="{A16D6E20-6CC4-41FB-9276-F2B5AE6607A4}" dt="2024-06-28T07:52:55.329" v="8893" actId="20577"/>
        <pc:sldMkLst>
          <pc:docMk/>
          <pc:sldMk cId="2154512348" sldId="1912"/>
        </pc:sldMkLst>
        <pc:spChg chg="mod">
          <ac:chgData name="Lars Björkman" userId="10049411-c5d5-42b6-93f4-7d56d5eee647" providerId="ADAL" clId="{A16D6E20-6CC4-41FB-9276-F2B5AE6607A4}" dt="2024-06-27T17:58:46.267" v="7130" actId="255"/>
          <ac:spMkLst>
            <pc:docMk/>
            <pc:sldMk cId="2154512348" sldId="1912"/>
            <ac:spMk id="3" creationId="{63087C23-0981-BEF0-C661-28716079EC3B}"/>
          </ac:spMkLst>
        </pc:spChg>
        <pc:spChg chg="mod">
          <ac:chgData name="Lars Björkman" userId="10049411-c5d5-42b6-93f4-7d56d5eee647" providerId="ADAL" clId="{A16D6E20-6CC4-41FB-9276-F2B5AE6607A4}" dt="2024-06-28T07:52:55.329" v="8893" actId="20577"/>
          <ac:spMkLst>
            <pc:docMk/>
            <pc:sldMk cId="2154512348" sldId="1912"/>
            <ac:spMk id="4" creationId="{00000000-0000-0000-0000-000000000000}"/>
          </ac:spMkLst>
        </pc:spChg>
      </pc:sldChg>
      <pc:sldChg chg="modSp add mod">
        <pc:chgData name="Lars Björkman" userId="10049411-c5d5-42b6-93f4-7d56d5eee647" providerId="ADAL" clId="{A16D6E20-6CC4-41FB-9276-F2B5AE6607A4}" dt="2024-06-27T18:02:44.842" v="7152" actId="255"/>
        <pc:sldMkLst>
          <pc:docMk/>
          <pc:sldMk cId="1730495256" sldId="1913"/>
        </pc:sldMkLst>
        <pc:spChg chg="mod">
          <ac:chgData name="Lars Björkman" userId="10049411-c5d5-42b6-93f4-7d56d5eee647" providerId="ADAL" clId="{A16D6E20-6CC4-41FB-9276-F2B5AE6607A4}" dt="2024-06-27T18:02:44.842" v="7152" actId="255"/>
          <ac:spMkLst>
            <pc:docMk/>
            <pc:sldMk cId="1730495256" sldId="1913"/>
            <ac:spMk id="3" creationId="{63087C23-0981-BEF0-C661-28716079EC3B}"/>
          </ac:spMkLst>
        </pc:spChg>
        <pc:spChg chg="mod">
          <ac:chgData name="Lars Björkman" userId="10049411-c5d5-42b6-93f4-7d56d5eee647" providerId="ADAL" clId="{A16D6E20-6CC4-41FB-9276-F2B5AE6607A4}" dt="2024-06-27T18:01:27.141" v="7140" actId="255"/>
          <ac:spMkLst>
            <pc:docMk/>
            <pc:sldMk cId="1730495256" sldId="1913"/>
            <ac:spMk id="4" creationId="{00000000-0000-0000-0000-000000000000}"/>
          </ac:spMkLst>
        </pc:spChg>
      </pc:sldChg>
      <pc:sldChg chg="modSp add mod">
        <pc:chgData name="Lars Björkman" userId="10049411-c5d5-42b6-93f4-7d56d5eee647" providerId="ADAL" clId="{A16D6E20-6CC4-41FB-9276-F2B5AE6607A4}" dt="2024-06-27T18:04:47.741" v="7170" actId="255"/>
        <pc:sldMkLst>
          <pc:docMk/>
          <pc:sldMk cId="3412351143" sldId="1914"/>
        </pc:sldMkLst>
        <pc:spChg chg="mod">
          <ac:chgData name="Lars Björkman" userId="10049411-c5d5-42b6-93f4-7d56d5eee647" providerId="ADAL" clId="{A16D6E20-6CC4-41FB-9276-F2B5AE6607A4}" dt="2024-06-27T18:04:47.741" v="7170" actId="255"/>
          <ac:spMkLst>
            <pc:docMk/>
            <pc:sldMk cId="3412351143" sldId="1914"/>
            <ac:spMk id="3" creationId="{63087C23-0981-BEF0-C661-28716079EC3B}"/>
          </ac:spMkLst>
        </pc:spChg>
        <pc:spChg chg="mod">
          <ac:chgData name="Lars Björkman" userId="10049411-c5d5-42b6-93f4-7d56d5eee647" providerId="ADAL" clId="{A16D6E20-6CC4-41FB-9276-F2B5AE6607A4}" dt="2024-06-27T18:03:29.868" v="7157" actId="113"/>
          <ac:spMkLst>
            <pc:docMk/>
            <pc:sldMk cId="3412351143" sldId="1914"/>
            <ac:spMk id="4" creationId="{00000000-0000-0000-0000-000000000000}"/>
          </ac:spMkLst>
        </pc:spChg>
      </pc:sldChg>
      <pc:sldChg chg="add">
        <pc:chgData name="Lars Björkman" userId="10049411-c5d5-42b6-93f4-7d56d5eee647" providerId="ADAL" clId="{A16D6E20-6CC4-41FB-9276-F2B5AE6607A4}" dt="2024-06-27T18:05:29.276" v="7171"/>
        <pc:sldMkLst>
          <pc:docMk/>
          <pc:sldMk cId="3818124493" sldId="1915"/>
        </pc:sldMkLst>
      </pc:sldChg>
      <pc:sldChg chg="modSp add mod">
        <pc:chgData name="Lars Björkman" userId="10049411-c5d5-42b6-93f4-7d56d5eee647" providerId="ADAL" clId="{A16D6E20-6CC4-41FB-9276-F2B5AE6607A4}" dt="2024-06-27T18:07:55.977" v="7199" actId="255"/>
        <pc:sldMkLst>
          <pc:docMk/>
          <pc:sldMk cId="3053997497" sldId="1916"/>
        </pc:sldMkLst>
        <pc:spChg chg="mod">
          <ac:chgData name="Lars Björkman" userId="10049411-c5d5-42b6-93f4-7d56d5eee647" providerId="ADAL" clId="{A16D6E20-6CC4-41FB-9276-F2B5AE6607A4}" dt="2024-06-27T18:07:55.977" v="7199" actId="255"/>
          <ac:spMkLst>
            <pc:docMk/>
            <pc:sldMk cId="3053997497" sldId="1916"/>
            <ac:spMk id="3" creationId="{63087C23-0981-BEF0-C661-28716079EC3B}"/>
          </ac:spMkLst>
        </pc:spChg>
        <pc:spChg chg="mod">
          <ac:chgData name="Lars Björkman" userId="10049411-c5d5-42b6-93f4-7d56d5eee647" providerId="ADAL" clId="{A16D6E20-6CC4-41FB-9276-F2B5AE6607A4}" dt="2024-06-27T18:06:40.125" v="7187" actId="113"/>
          <ac:spMkLst>
            <pc:docMk/>
            <pc:sldMk cId="3053997497" sldId="1916"/>
            <ac:spMk id="4" creationId="{00000000-0000-0000-0000-000000000000}"/>
          </ac:spMkLst>
        </pc:spChg>
      </pc:sldChg>
      <pc:sldChg chg="modSp add mod">
        <pc:chgData name="Lars Björkman" userId="10049411-c5d5-42b6-93f4-7d56d5eee647" providerId="ADAL" clId="{A16D6E20-6CC4-41FB-9276-F2B5AE6607A4}" dt="2024-06-27T19:07:24.652" v="7704" actId="207"/>
        <pc:sldMkLst>
          <pc:docMk/>
          <pc:sldMk cId="4112845793" sldId="1917"/>
        </pc:sldMkLst>
        <pc:spChg chg="mod">
          <ac:chgData name="Lars Björkman" userId="10049411-c5d5-42b6-93f4-7d56d5eee647" providerId="ADAL" clId="{A16D6E20-6CC4-41FB-9276-F2B5AE6607A4}" dt="2024-06-27T19:07:24.652" v="7704" actId="207"/>
          <ac:spMkLst>
            <pc:docMk/>
            <pc:sldMk cId="4112845793" sldId="1917"/>
            <ac:spMk id="3" creationId="{F90ACE1A-3100-5943-EBA1-6365D87AA6BA}"/>
          </ac:spMkLst>
        </pc:spChg>
      </pc:sldChg>
      <pc:sldChg chg="addSp delSp modSp add mod">
        <pc:chgData name="Lars Björkman" userId="10049411-c5d5-42b6-93f4-7d56d5eee647" providerId="ADAL" clId="{A16D6E20-6CC4-41FB-9276-F2B5AE6607A4}" dt="2024-06-27T20:10:15.456" v="8620" actId="20577"/>
        <pc:sldMkLst>
          <pc:docMk/>
          <pc:sldMk cId="215621556" sldId="1918"/>
        </pc:sldMkLst>
        <pc:spChg chg="add mod">
          <ac:chgData name="Lars Björkman" userId="10049411-c5d5-42b6-93f4-7d56d5eee647" providerId="ADAL" clId="{A16D6E20-6CC4-41FB-9276-F2B5AE6607A4}" dt="2024-06-27T20:10:15.456" v="8620" actId="20577"/>
          <ac:spMkLst>
            <pc:docMk/>
            <pc:sldMk cId="215621556" sldId="1918"/>
            <ac:spMk id="2" creationId="{187A2B00-507E-467F-5BFD-328513FB3DC8}"/>
          </ac:spMkLst>
        </pc:spChg>
        <pc:spChg chg="del mod">
          <ac:chgData name="Lars Björkman" userId="10049411-c5d5-42b6-93f4-7d56d5eee647" providerId="ADAL" clId="{A16D6E20-6CC4-41FB-9276-F2B5AE6607A4}" dt="2024-06-27T18:12:27.877" v="7417" actId="478"/>
          <ac:spMkLst>
            <pc:docMk/>
            <pc:sldMk cId="215621556" sldId="1918"/>
            <ac:spMk id="3" creationId="{63087C23-0981-BEF0-C661-28716079EC3B}"/>
          </ac:spMkLst>
        </pc:spChg>
        <pc:spChg chg="mod">
          <ac:chgData name="Lars Björkman" userId="10049411-c5d5-42b6-93f4-7d56d5eee647" providerId="ADAL" clId="{A16D6E20-6CC4-41FB-9276-F2B5AE6607A4}" dt="2024-06-27T18:12:04.740" v="7382" actId="1035"/>
          <ac:spMkLst>
            <pc:docMk/>
            <pc:sldMk cId="215621556" sldId="1918"/>
            <ac:spMk id="4" creationId="{00000000-0000-0000-0000-000000000000}"/>
          </ac:spMkLst>
        </pc:spChg>
      </pc:sldChg>
      <pc:sldChg chg="addSp delSp modSp add mod">
        <pc:chgData name="Lars Björkman" userId="10049411-c5d5-42b6-93f4-7d56d5eee647" providerId="ADAL" clId="{A16D6E20-6CC4-41FB-9276-F2B5AE6607A4}" dt="2024-06-27T18:15:24.119" v="7464" actId="113"/>
        <pc:sldMkLst>
          <pc:docMk/>
          <pc:sldMk cId="1869362564" sldId="1919"/>
        </pc:sldMkLst>
        <pc:spChg chg="del mod">
          <ac:chgData name="Lars Björkman" userId="10049411-c5d5-42b6-93f4-7d56d5eee647" providerId="ADAL" clId="{A16D6E20-6CC4-41FB-9276-F2B5AE6607A4}" dt="2024-06-27T18:14:37.561" v="7460" actId="478"/>
          <ac:spMkLst>
            <pc:docMk/>
            <pc:sldMk cId="1869362564" sldId="1919"/>
            <ac:spMk id="2" creationId="{187A2B00-507E-467F-5BFD-328513FB3DC8}"/>
          </ac:spMkLst>
        </pc:spChg>
        <pc:spChg chg="add mod">
          <ac:chgData name="Lars Björkman" userId="10049411-c5d5-42b6-93f4-7d56d5eee647" providerId="ADAL" clId="{A16D6E20-6CC4-41FB-9276-F2B5AE6607A4}" dt="2024-06-27T18:15:24.119" v="7464" actId="113"/>
          <ac:spMkLst>
            <pc:docMk/>
            <pc:sldMk cId="1869362564" sldId="1919"/>
            <ac:spMk id="3" creationId="{FCC7AE0C-ED6C-31E2-E909-859537E1B9A4}"/>
          </ac:spMkLst>
        </pc:spChg>
        <pc:spChg chg="mod">
          <ac:chgData name="Lars Björkman" userId="10049411-c5d5-42b6-93f4-7d56d5eee647" providerId="ADAL" clId="{A16D6E20-6CC4-41FB-9276-F2B5AE6607A4}" dt="2024-06-27T18:14:30.364" v="7459" actId="20577"/>
          <ac:spMkLst>
            <pc:docMk/>
            <pc:sldMk cId="1869362564" sldId="1919"/>
            <ac:spMk id="4" creationId="{00000000-0000-0000-0000-000000000000}"/>
          </ac:spMkLst>
        </pc:spChg>
      </pc:sldChg>
      <pc:sldChg chg="modSp add mod">
        <pc:chgData name="Lars Björkman" userId="10049411-c5d5-42b6-93f4-7d56d5eee647" providerId="ADAL" clId="{A16D6E20-6CC4-41FB-9276-F2B5AE6607A4}" dt="2024-06-28T07:29:31.042" v="8662" actId="20577"/>
        <pc:sldMkLst>
          <pc:docMk/>
          <pc:sldMk cId="1250817446" sldId="1920"/>
        </pc:sldMkLst>
        <pc:spChg chg="mod">
          <ac:chgData name="Lars Björkman" userId="10049411-c5d5-42b6-93f4-7d56d5eee647" providerId="ADAL" clId="{A16D6E20-6CC4-41FB-9276-F2B5AE6607A4}" dt="2024-06-27T18:17:35.791" v="7495" actId="14100"/>
          <ac:spMkLst>
            <pc:docMk/>
            <pc:sldMk cId="1250817446" sldId="1920"/>
            <ac:spMk id="3" creationId="{FCC7AE0C-ED6C-31E2-E909-859537E1B9A4}"/>
          </ac:spMkLst>
        </pc:spChg>
        <pc:spChg chg="mod">
          <ac:chgData name="Lars Björkman" userId="10049411-c5d5-42b6-93f4-7d56d5eee647" providerId="ADAL" clId="{A16D6E20-6CC4-41FB-9276-F2B5AE6607A4}" dt="2024-06-28T07:29:31.042" v="8662" actId="20577"/>
          <ac:spMkLst>
            <pc:docMk/>
            <pc:sldMk cId="1250817446" sldId="1920"/>
            <ac:spMk id="4" creationId="{00000000-0000-0000-0000-000000000000}"/>
          </ac:spMkLst>
        </pc:spChg>
      </pc:sldChg>
      <pc:sldChg chg="addSp delSp modSp add mod">
        <pc:chgData name="Lars Björkman" userId="10049411-c5d5-42b6-93f4-7d56d5eee647" providerId="ADAL" clId="{A16D6E20-6CC4-41FB-9276-F2B5AE6607A4}" dt="2024-06-28T07:29:37.788" v="8664" actId="20577"/>
        <pc:sldMkLst>
          <pc:docMk/>
          <pc:sldMk cId="17212947" sldId="1921"/>
        </pc:sldMkLst>
        <pc:spChg chg="mod">
          <ac:chgData name="Lars Björkman" userId="10049411-c5d5-42b6-93f4-7d56d5eee647" providerId="ADAL" clId="{A16D6E20-6CC4-41FB-9276-F2B5AE6607A4}" dt="2024-06-27T18:20:25.529" v="7606" actId="2710"/>
          <ac:spMkLst>
            <pc:docMk/>
            <pc:sldMk cId="17212947" sldId="1921"/>
            <ac:spMk id="3" creationId="{FCC7AE0C-ED6C-31E2-E909-859537E1B9A4}"/>
          </ac:spMkLst>
        </pc:spChg>
        <pc:spChg chg="add del mod">
          <ac:chgData name="Lars Björkman" userId="10049411-c5d5-42b6-93f4-7d56d5eee647" providerId="ADAL" clId="{A16D6E20-6CC4-41FB-9276-F2B5AE6607A4}" dt="2024-06-27T18:18:57.310" v="7506"/>
          <ac:spMkLst>
            <pc:docMk/>
            <pc:sldMk cId="17212947" sldId="1921"/>
            <ac:spMk id="4" creationId="{00000000-0000-0000-0000-000000000000}"/>
          </ac:spMkLst>
        </pc:spChg>
        <pc:spChg chg="add mod">
          <ac:chgData name="Lars Björkman" userId="10049411-c5d5-42b6-93f4-7d56d5eee647" providerId="ADAL" clId="{A16D6E20-6CC4-41FB-9276-F2B5AE6607A4}" dt="2024-06-28T07:29:37.788" v="8664" actId="20577"/>
          <ac:spMkLst>
            <pc:docMk/>
            <pc:sldMk cId="17212947" sldId="1921"/>
            <ac:spMk id="5" creationId="{A22DEF0B-85EE-1C22-0883-1CFEB9DB3767}"/>
          </ac:spMkLst>
        </pc:spChg>
      </pc:sldChg>
      <pc:sldChg chg="modSp add mod">
        <pc:chgData name="Lars Björkman" userId="10049411-c5d5-42b6-93f4-7d56d5eee647" providerId="ADAL" clId="{A16D6E20-6CC4-41FB-9276-F2B5AE6607A4}" dt="2024-06-27T18:25:01.992" v="7661" actId="255"/>
        <pc:sldMkLst>
          <pc:docMk/>
          <pc:sldMk cId="3703816677" sldId="1922"/>
        </pc:sldMkLst>
        <pc:spChg chg="mod">
          <ac:chgData name="Lars Björkman" userId="10049411-c5d5-42b6-93f4-7d56d5eee647" providerId="ADAL" clId="{A16D6E20-6CC4-41FB-9276-F2B5AE6607A4}" dt="2024-06-27T18:25:01.992" v="7661" actId="255"/>
          <ac:spMkLst>
            <pc:docMk/>
            <pc:sldMk cId="3703816677" sldId="1922"/>
            <ac:spMk id="3" creationId="{FCC7AE0C-ED6C-31E2-E909-859537E1B9A4}"/>
          </ac:spMkLst>
        </pc:spChg>
        <pc:spChg chg="mod">
          <ac:chgData name="Lars Björkman" userId="10049411-c5d5-42b6-93f4-7d56d5eee647" providerId="ADAL" clId="{A16D6E20-6CC4-41FB-9276-F2B5AE6607A4}" dt="2024-06-27T18:23:27.082" v="7652" actId="1035"/>
          <ac:spMkLst>
            <pc:docMk/>
            <pc:sldMk cId="3703816677" sldId="1922"/>
            <ac:spMk id="5" creationId="{A22DEF0B-85EE-1C22-0883-1CFEB9DB3767}"/>
          </ac:spMkLst>
        </pc:spChg>
      </pc:sldChg>
      <pc:sldChg chg="modSp add mod">
        <pc:chgData name="Lars Björkman" userId="10049411-c5d5-42b6-93f4-7d56d5eee647" providerId="ADAL" clId="{A16D6E20-6CC4-41FB-9276-F2B5AE6607A4}" dt="2024-06-28T07:31:30.116" v="8693" actId="20577"/>
        <pc:sldMkLst>
          <pc:docMk/>
          <pc:sldMk cId="1513803884" sldId="1923"/>
        </pc:sldMkLst>
        <pc:spChg chg="mod">
          <ac:chgData name="Lars Björkman" userId="10049411-c5d5-42b6-93f4-7d56d5eee647" providerId="ADAL" clId="{A16D6E20-6CC4-41FB-9276-F2B5AE6607A4}" dt="2024-06-28T07:31:30.116" v="8693" actId="20577"/>
          <ac:spMkLst>
            <pc:docMk/>
            <pc:sldMk cId="1513803884" sldId="1923"/>
            <ac:spMk id="3" creationId="{FCC7AE0C-ED6C-31E2-E909-859537E1B9A4}"/>
          </ac:spMkLst>
        </pc:spChg>
        <pc:spChg chg="mod">
          <ac:chgData name="Lars Björkman" userId="10049411-c5d5-42b6-93f4-7d56d5eee647" providerId="ADAL" clId="{A16D6E20-6CC4-41FB-9276-F2B5AE6607A4}" dt="2024-06-27T18:26:29.499" v="7691" actId="113"/>
          <ac:spMkLst>
            <pc:docMk/>
            <pc:sldMk cId="1513803884" sldId="1923"/>
            <ac:spMk id="5" creationId="{A22DEF0B-85EE-1C22-0883-1CFEB9DB3767}"/>
          </ac:spMkLst>
        </pc:spChg>
      </pc:sldChg>
      <pc:sldChg chg="modSp add mod ord">
        <pc:chgData name="Lars Björkman" userId="10049411-c5d5-42b6-93f4-7d56d5eee647" providerId="ADAL" clId="{A16D6E20-6CC4-41FB-9276-F2B5AE6607A4}" dt="2024-06-27T19:10:02.606" v="7776" actId="2711"/>
        <pc:sldMkLst>
          <pc:docMk/>
          <pc:sldMk cId="2998142389" sldId="1924"/>
        </pc:sldMkLst>
        <pc:spChg chg="mod">
          <ac:chgData name="Lars Björkman" userId="10049411-c5d5-42b6-93f4-7d56d5eee647" providerId="ADAL" clId="{A16D6E20-6CC4-41FB-9276-F2B5AE6607A4}" dt="2024-06-27T19:10:02.606" v="7776" actId="2711"/>
          <ac:spMkLst>
            <pc:docMk/>
            <pc:sldMk cId="2998142389" sldId="1924"/>
            <ac:spMk id="3" creationId="{FCC7AE0C-ED6C-31E2-E909-859537E1B9A4}"/>
          </ac:spMkLst>
        </pc:spChg>
        <pc:spChg chg="mod">
          <ac:chgData name="Lars Björkman" userId="10049411-c5d5-42b6-93f4-7d56d5eee647" providerId="ADAL" clId="{A16D6E20-6CC4-41FB-9276-F2B5AE6607A4}" dt="2024-06-27T19:09:43.856" v="7773" actId="20577"/>
          <ac:spMkLst>
            <pc:docMk/>
            <pc:sldMk cId="2998142389" sldId="1924"/>
            <ac:spMk id="5" creationId="{A22DEF0B-85EE-1C22-0883-1CFEB9DB3767}"/>
          </ac:spMkLst>
        </pc:spChg>
      </pc:sldChg>
      <pc:sldChg chg="modSp add mod">
        <pc:chgData name="Lars Björkman" userId="10049411-c5d5-42b6-93f4-7d56d5eee647" providerId="ADAL" clId="{A16D6E20-6CC4-41FB-9276-F2B5AE6607A4}" dt="2024-06-27T19:12:20.876" v="7790" actId="255"/>
        <pc:sldMkLst>
          <pc:docMk/>
          <pc:sldMk cId="2975063130" sldId="1925"/>
        </pc:sldMkLst>
        <pc:spChg chg="mod">
          <ac:chgData name="Lars Björkman" userId="10049411-c5d5-42b6-93f4-7d56d5eee647" providerId="ADAL" clId="{A16D6E20-6CC4-41FB-9276-F2B5AE6607A4}" dt="2024-06-27T19:12:20.876" v="7790" actId="255"/>
          <ac:spMkLst>
            <pc:docMk/>
            <pc:sldMk cId="2975063130" sldId="1925"/>
            <ac:spMk id="3" creationId="{FCC7AE0C-ED6C-31E2-E909-859537E1B9A4}"/>
          </ac:spMkLst>
        </pc:spChg>
        <pc:spChg chg="mod">
          <ac:chgData name="Lars Björkman" userId="10049411-c5d5-42b6-93f4-7d56d5eee647" providerId="ADAL" clId="{A16D6E20-6CC4-41FB-9276-F2B5AE6607A4}" dt="2024-06-27T19:11:49.528" v="7787" actId="113"/>
          <ac:spMkLst>
            <pc:docMk/>
            <pc:sldMk cId="2975063130" sldId="1925"/>
            <ac:spMk id="5" creationId="{A22DEF0B-85EE-1C22-0883-1CFEB9DB3767}"/>
          </ac:spMkLst>
        </pc:spChg>
      </pc:sldChg>
      <pc:sldChg chg="delSp modSp add mod">
        <pc:chgData name="Lars Björkman" userId="10049411-c5d5-42b6-93f4-7d56d5eee647" providerId="ADAL" clId="{A16D6E20-6CC4-41FB-9276-F2B5AE6607A4}" dt="2024-06-27T19:28:08.600" v="8134" actId="478"/>
        <pc:sldMkLst>
          <pc:docMk/>
          <pc:sldMk cId="902621043" sldId="1926"/>
        </pc:sldMkLst>
        <pc:spChg chg="del">
          <ac:chgData name="Lars Björkman" userId="10049411-c5d5-42b6-93f4-7d56d5eee647" providerId="ADAL" clId="{A16D6E20-6CC4-41FB-9276-F2B5AE6607A4}" dt="2024-06-27T19:28:08.600" v="8134" actId="478"/>
          <ac:spMkLst>
            <pc:docMk/>
            <pc:sldMk cId="902621043" sldId="1926"/>
            <ac:spMk id="2" creationId="{0AAE7829-729B-CFE2-4E25-37EE09E2F83A}"/>
          </ac:spMkLst>
        </pc:spChg>
        <pc:spChg chg="mod">
          <ac:chgData name="Lars Björkman" userId="10049411-c5d5-42b6-93f4-7d56d5eee647" providerId="ADAL" clId="{A16D6E20-6CC4-41FB-9276-F2B5AE6607A4}" dt="2024-06-27T19:27:58.331" v="8133" actId="6549"/>
          <ac:spMkLst>
            <pc:docMk/>
            <pc:sldMk cId="902621043" sldId="1926"/>
            <ac:spMk id="3" creationId="{F90ACE1A-3100-5943-EBA1-6365D87AA6BA}"/>
          </ac:spMkLst>
        </pc:spChg>
        <pc:spChg chg="del">
          <ac:chgData name="Lars Björkman" userId="10049411-c5d5-42b6-93f4-7d56d5eee647" providerId="ADAL" clId="{A16D6E20-6CC4-41FB-9276-F2B5AE6607A4}" dt="2024-06-27T19:28:08.600" v="8134" actId="478"/>
          <ac:spMkLst>
            <pc:docMk/>
            <pc:sldMk cId="902621043" sldId="1926"/>
            <ac:spMk id="13" creationId="{6DBC3C8B-9A30-7441-4A99-DB1FCB6DC5F8}"/>
          </ac:spMkLst>
        </pc:spChg>
      </pc:sldChg>
      <pc:sldChg chg="modSp add mod">
        <pc:chgData name="Lars Björkman" userId="10049411-c5d5-42b6-93f4-7d56d5eee647" providerId="ADAL" clId="{A16D6E20-6CC4-41FB-9276-F2B5AE6607A4}" dt="2024-06-27T19:30:56.297" v="8206" actId="20577"/>
        <pc:sldMkLst>
          <pc:docMk/>
          <pc:sldMk cId="1141413329" sldId="1927"/>
        </pc:sldMkLst>
        <pc:spChg chg="mod">
          <ac:chgData name="Lars Björkman" userId="10049411-c5d5-42b6-93f4-7d56d5eee647" providerId="ADAL" clId="{A16D6E20-6CC4-41FB-9276-F2B5AE6607A4}" dt="2024-06-27T19:30:56.297" v="8206" actId="20577"/>
          <ac:spMkLst>
            <pc:docMk/>
            <pc:sldMk cId="1141413329" sldId="1927"/>
            <ac:spMk id="3" creationId="{FCC7AE0C-ED6C-31E2-E909-859537E1B9A4}"/>
          </ac:spMkLst>
        </pc:spChg>
        <pc:spChg chg="mod">
          <ac:chgData name="Lars Björkman" userId="10049411-c5d5-42b6-93f4-7d56d5eee647" providerId="ADAL" clId="{A16D6E20-6CC4-41FB-9276-F2B5AE6607A4}" dt="2024-06-27T19:30:21.298" v="8202" actId="20577"/>
          <ac:spMkLst>
            <pc:docMk/>
            <pc:sldMk cId="1141413329" sldId="1927"/>
            <ac:spMk id="5" creationId="{A22DEF0B-85EE-1C22-0883-1CFEB9DB3767}"/>
          </ac:spMkLst>
        </pc:spChg>
      </pc:sldChg>
      <pc:sldChg chg="modSp add mod">
        <pc:chgData name="Lars Björkman" userId="10049411-c5d5-42b6-93f4-7d56d5eee647" providerId="ADAL" clId="{A16D6E20-6CC4-41FB-9276-F2B5AE6607A4}" dt="2024-06-27T19:32:21.028" v="8231"/>
        <pc:sldMkLst>
          <pc:docMk/>
          <pc:sldMk cId="3998796319" sldId="1928"/>
        </pc:sldMkLst>
        <pc:spChg chg="mod">
          <ac:chgData name="Lars Björkman" userId="10049411-c5d5-42b6-93f4-7d56d5eee647" providerId="ADAL" clId="{A16D6E20-6CC4-41FB-9276-F2B5AE6607A4}" dt="2024-06-27T19:32:21.028" v="8231"/>
          <ac:spMkLst>
            <pc:docMk/>
            <pc:sldMk cId="3998796319" sldId="1928"/>
            <ac:spMk id="3" creationId="{FCC7AE0C-ED6C-31E2-E909-859537E1B9A4}"/>
          </ac:spMkLst>
        </pc:spChg>
        <pc:spChg chg="mod">
          <ac:chgData name="Lars Björkman" userId="10049411-c5d5-42b6-93f4-7d56d5eee647" providerId="ADAL" clId="{A16D6E20-6CC4-41FB-9276-F2B5AE6607A4}" dt="2024-06-27T19:32:00.157" v="8229" actId="20577"/>
          <ac:spMkLst>
            <pc:docMk/>
            <pc:sldMk cId="3998796319" sldId="1928"/>
            <ac:spMk id="5" creationId="{A22DEF0B-85EE-1C22-0883-1CFEB9DB3767}"/>
          </ac:spMkLst>
        </pc:spChg>
      </pc:sldChg>
      <pc:sldChg chg="modSp add mod">
        <pc:chgData name="Lars Björkman" userId="10049411-c5d5-42b6-93f4-7d56d5eee647" providerId="ADAL" clId="{A16D6E20-6CC4-41FB-9276-F2B5AE6607A4}" dt="2024-06-27T19:34:17.623" v="8267"/>
        <pc:sldMkLst>
          <pc:docMk/>
          <pc:sldMk cId="290718429" sldId="1929"/>
        </pc:sldMkLst>
        <pc:spChg chg="mod">
          <ac:chgData name="Lars Björkman" userId="10049411-c5d5-42b6-93f4-7d56d5eee647" providerId="ADAL" clId="{A16D6E20-6CC4-41FB-9276-F2B5AE6607A4}" dt="2024-06-27T19:34:17.623" v="8267"/>
          <ac:spMkLst>
            <pc:docMk/>
            <pc:sldMk cId="290718429" sldId="1929"/>
            <ac:spMk id="3" creationId="{FCC7AE0C-ED6C-31E2-E909-859537E1B9A4}"/>
          </ac:spMkLst>
        </pc:spChg>
        <pc:spChg chg="mod">
          <ac:chgData name="Lars Björkman" userId="10049411-c5d5-42b6-93f4-7d56d5eee647" providerId="ADAL" clId="{A16D6E20-6CC4-41FB-9276-F2B5AE6607A4}" dt="2024-06-27T19:34:11.266" v="8265" actId="20577"/>
          <ac:spMkLst>
            <pc:docMk/>
            <pc:sldMk cId="290718429" sldId="1929"/>
            <ac:spMk id="5" creationId="{A22DEF0B-85EE-1C22-0883-1CFEB9DB3767}"/>
          </ac:spMkLst>
        </pc:spChg>
      </pc:sldChg>
      <pc:sldChg chg="modSp add mod">
        <pc:chgData name="Lars Björkman" userId="10049411-c5d5-42b6-93f4-7d56d5eee647" providerId="ADAL" clId="{A16D6E20-6CC4-41FB-9276-F2B5AE6607A4}" dt="2024-06-27T19:35:15.967" v="8284"/>
        <pc:sldMkLst>
          <pc:docMk/>
          <pc:sldMk cId="1408854017" sldId="1930"/>
        </pc:sldMkLst>
        <pc:spChg chg="mod">
          <ac:chgData name="Lars Björkman" userId="10049411-c5d5-42b6-93f4-7d56d5eee647" providerId="ADAL" clId="{A16D6E20-6CC4-41FB-9276-F2B5AE6607A4}" dt="2024-06-27T19:35:15.967" v="8284"/>
          <ac:spMkLst>
            <pc:docMk/>
            <pc:sldMk cId="1408854017" sldId="1930"/>
            <ac:spMk id="3" creationId="{FCC7AE0C-ED6C-31E2-E909-859537E1B9A4}"/>
          </ac:spMkLst>
        </pc:spChg>
        <pc:spChg chg="mod">
          <ac:chgData name="Lars Björkman" userId="10049411-c5d5-42b6-93f4-7d56d5eee647" providerId="ADAL" clId="{A16D6E20-6CC4-41FB-9276-F2B5AE6607A4}" dt="2024-06-27T19:34:47.678" v="8282" actId="6549"/>
          <ac:spMkLst>
            <pc:docMk/>
            <pc:sldMk cId="1408854017" sldId="1930"/>
            <ac:spMk id="5" creationId="{A22DEF0B-85EE-1C22-0883-1CFEB9DB3767}"/>
          </ac:spMkLst>
        </pc:spChg>
      </pc:sldChg>
      <pc:sldChg chg="modSp add mod">
        <pc:chgData name="Lars Björkman" userId="10049411-c5d5-42b6-93f4-7d56d5eee647" providerId="ADAL" clId="{A16D6E20-6CC4-41FB-9276-F2B5AE6607A4}" dt="2024-06-27T19:36:14.015" v="8336"/>
        <pc:sldMkLst>
          <pc:docMk/>
          <pc:sldMk cId="1238498440" sldId="1931"/>
        </pc:sldMkLst>
        <pc:spChg chg="mod">
          <ac:chgData name="Lars Björkman" userId="10049411-c5d5-42b6-93f4-7d56d5eee647" providerId="ADAL" clId="{A16D6E20-6CC4-41FB-9276-F2B5AE6607A4}" dt="2024-06-27T19:36:14.015" v="8336"/>
          <ac:spMkLst>
            <pc:docMk/>
            <pc:sldMk cId="1238498440" sldId="1931"/>
            <ac:spMk id="3" creationId="{FCC7AE0C-ED6C-31E2-E909-859537E1B9A4}"/>
          </ac:spMkLst>
        </pc:spChg>
        <pc:spChg chg="mod">
          <ac:chgData name="Lars Björkman" userId="10049411-c5d5-42b6-93f4-7d56d5eee647" providerId="ADAL" clId="{A16D6E20-6CC4-41FB-9276-F2B5AE6607A4}" dt="2024-06-27T19:35:46.357" v="8334" actId="6549"/>
          <ac:spMkLst>
            <pc:docMk/>
            <pc:sldMk cId="1238498440" sldId="1931"/>
            <ac:spMk id="5" creationId="{A22DEF0B-85EE-1C22-0883-1CFEB9DB3767}"/>
          </ac:spMkLst>
        </pc:spChg>
      </pc:sldChg>
      <pc:sldChg chg="modSp add mod">
        <pc:chgData name="Lars Björkman" userId="10049411-c5d5-42b6-93f4-7d56d5eee647" providerId="ADAL" clId="{A16D6E20-6CC4-41FB-9276-F2B5AE6607A4}" dt="2024-06-27T19:37:19.212" v="8365" actId="6549"/>
        <pc:sldMkLst>
          <pc:docMk/>
          <pc:sldMk cId="1854525145" sldId="1932"/>
        </pc:sldMkLst>
        <pc:spChg chg="mod">
          <ac:chgData name="Lars Björkman" userId="10049411-c5d5-42b6-93f4-7d56d5eee647" providerId="ADAL" clId="{A16D6E20-6CC4-41FB-9276-F2B5AE6607A4}" dt="2024-06-27T19:37:19.212" v="8365" actId="6549"/>
          <ac:spMkLst>
            <pc:docMk/>
            <pc:sldMk cId="1854525145" sldId="1932"/>
            <ac:spMk id="3" creationId="{F90ACE1A-3100-5943-EBA1-6365D87AA6BA}"/>
          </ac:spMkLst>
        </pc:spChg>
      </pc:sldChg>
      <pc:sldChg chg="modSp add mod ord">
        <pc:chgData name="Lars Björkman" userId="10049411-c5d5-42b6-93f4-7d56d5eee647" providerId="ADAL" clId="{A16D6E20-6CC4-41FB-9276-F2B5AE6607A4}" dt="2024-06-27T19:54:27.958" v="8548" actId="13926"/>
        <pc:sldMkLst>
          <pc:docMk/>
          <pc:sldMk cId="2145717374" sldId="1933"/>
        </pc:sldMkLst>
        <pc:spChg chg="mod">
          <ac:chgData name="Lars Björkman" userId="10049411-c5d5-42b6-93f4-7d56d5eee647" providerId="ADAL" clId="{A16D6E20-6CC4-41FB-9276-F2B5AE6607A4}" dt="2024-06-27T19:54:27.958" v="8548" actId="13926"/>
          <ac:spMkLst>
            <pc:docMk/>
            <pc:sldMk cId="2145717374" sldId="1933"/>
            <ac:spMk id="3" creationId="{FCC7AE0C-ED6C-31E2-E909-859537E1B9A4}"/>
          </ac:spMkLst>
        </pc:spChg>
        <pc:spChg chg="mod">
          <ac:chgData name="Lars Björkman" userId="10049411-c5d5-42b6-93f4-7d56d5eee647" providerId="ADAL" clId="{A16D6E20-6CC4-41FB-9276-F2B5AE6607A4}" dt="2024-06-27T19:52:53.375" v="8543" actId="255"/>
          <ac:spMkLst>
            <pc:docMk/>
            <pc:sldMk cId="2145717374" sldId="1933"/>
            <ac:spMk id="5" creationId="{A22DEF0B-85EE-1C22-0883-1CFEB9DB3767}"/>
          </ac:spMkLst>
        </pc:spChg>
      </pc:sldChg>
      <pc:sldChg chg="addSp delSp modSp add mod ord">
        <pc:chgData name="Lars Björkman" userId="10049411-c5d5-42b6-93f4-7d56d5eee647" providerId="ADAL" clId="{A16D6E20-6CC4-41FB-9276-F2B5AE6607A4}" dt="2024-06-27T19:45:24.484" v="8495" actId="1035"/>
        <pc:sldMkLst>
          <pc:docMk/>
          <pc:sldMk cId="1893326566" sldId="1934"/>
        </pc:sldMkLst>
        <pc:spChg chg="add mod">
          <ac:chgData name="Lars Björkman" userId="10049411-c5d5-42b6-93f4-7d56d5eee647" providerId="ADAL" clId="{A16D6E20-6CC4-41FB-9276-F2B5AE6607A4}" dt="2024-06-27T19:41:15.958" v="8429"/>
          <ac:spMkLst>
            <pc:docMk/>
            <pc:sldMk cId="1893326566" sldId="1934"/>
            <ac:spMk id="2" creationId="{AEFBC808-37A7-EA13-2C72-A7529A9B631C}"/>
          </ac:spMkLst>
        </pc:spChg>
        <pc:spChg chg="mod">
          <ac:chgData name="Lars Björkman" userId="10049411-c5d5-42b6-93f4-7d56d5eee647" providerId="ADAL" clId="{A16D6E20-6CC4-41FB-9276-F2B5AE6607A4}" dt="2024-06-27T19:45:24.484" v="8495" actId="1035"/>
          <ac:spMkLst>
            <pc:docMk/>
            <pc:sldMk cId="1893326566" sldId="1934"/>
            <ac:spMk id="3" creationId="{F90ACE1A-3100-5943-EBA1-6365D87AA6BA}"/>
          </ac:spMkLst>
        </pc:spChg>
        <pc:spChg chg="add mod">
          <ac:chgData name="Lars Björkman" userId="10049411-c5d5-42b6-93f4-7d56d5eee647" providerId="ADAL" clId="{A16D6E20-6CC4-41FB-9276-F2B5AE6607A4}" dt="2024-06-27T19:45:13.867" v="8473" actId="1035"/>
          <ac:spMkLst>
            <pc:docMk/>
            <pc:sldMk cId="1893326566" sldId="1934"/>
            <ac:spMk id="13" creationId="{494C21C5-ABDA-23FF-4ECE-426C183F3711}"/>
          </ac:spMkLst>
        </pc:spChg>
        <pc:spChg chg="add mod">
          <ac:chgData name="Lars Björkman" userId="10049411-c5d5-42b6-93f4-7d56d5eee647" providerId="ADAL" clId="{A16D6E20-6CC4-41FB-9276-F2B5AE6607A4}" dt="2024-06-27T19:45:13.867" v="8473" actId="1035"/>
          <ac:spMkLst>
            <pc:docMk/>
            <pc:sldMk cId="1893326566" sldId="1934"/>
            <ac:spMk id="14" creationId="{7C8D47B0-77D2-366C-D01D-51E9ED40F454}"/>
          </ac:spMkLst>
        </pc:spChg>
        <pc:spChg chg="add mod">
          <ac:chgData name="Lars Björkman" userId="10049411-c5d5-42b6-93f4-7d56d5eee647" providerId="ADAL" clId="{A16D6E20-6CC4-41FB-9276-F2B5AE6607A4}" dt="2024-06-27T19:45:13.867" v="8473" actId="1035"/>
          <ac:spMkLst>
            <pc:docMk/>
            <pc:sldMk cId="1893326566" sldId="1934"/>
            <ac:spMk id="15" creationId="{DBE8D15D-8F2C-A5E7-7E16-83B82AC6F5CF}"/>
          </ac:spMkLst>
        </pc:spChg>
        <pc:grpChg chg="del">
          <ac:chgData name="Lars Björkman" userId="10049411-c5d5-42b6-93f4-7d56d5eee647" providerId="ADAL" clId="{A16D6E20-6CC4-41FB-9276-F2B5AE6607A4}" dt="2024-06-27T19:45:07.944" v="8436" actId="478"/>
          <ac:grpSpMkLst>
            <pc:docMk/>
            <pc:sldMk cId="1893326566" sldId="1934"/>
            <ac:grpSpMk id="4" creationId="{C5024D07-0BEB-47F0-98E4-DE1070282D98}"/>
          </ac:grpSpMkLst>
        </pc:grpChg>
      </pc:sldChg>
      <pc:sldChg chg="modSp add mod">
        <pc:chgData name="Lars Björkman" userId="10049411-c5d5-42b6-93f4-7d56d5eee647" providerId="ADAL" clId="{A16D6E20-6CC4-41FB-9276-F2B5AE6607A4}" dt="2024-06-27T19:55:18.901" v="8549" actId="13926"/>
        <pc:sldMkLst>
          <pc:docMk/>
          <pc:sldMk cId="1562709563" sldId="1935"/>
        </pc:sldMkLst>
        <pc:spChg chg="mod">
          <ac:chgData name="Lars Björkman" userId="10049411-c5d5-42b6-93f4-7d56d5eee647" providerId="ADAL" clId="{A16D6E20-6CC4-41FB-9276-F2B5AE6607A4}" dt="2024-06-27T19:55:18.901" v="8549" actId="13926"/>
          <ac:spMkLst>
            <pc:docMk/>
            <pc:sldMk cId="1562709563" sldId="1935"/>
            <ac:spMk id="3" creationId="{FCC7AE0C-ED6C-31E2-E909-859537E1B9A4}"/>
          </ac:spMkLst>
        </pc:spChg>
        <pc:spChg chg="mod">
          <ac:chgData name="Lars Björkman" userId="10049411-c5d5-42b6-93f4-7d56d5eee647" providerId="ADAL" clId="{A16D6E20-6CC4-41FB-9276-F2B5AE6607A4}" dt="2024-06-27T19:51:01.999" v="8536" actId="1036"/>
          <ac:spMkLst>
            <pc:docMk/>
            <pc:sldMk cId="1562709563" sldId="1935"/>
            <ac:spMk id="5" creationId="{A22DEF0B-85EE-1C22-0883-1CFEB9DB3767}"/>
          </ac:spMkLst>
        </pc:spChg>
      </pc:sldChg>
      <pc:sldChg chg="modSp add mod">
        <pc:chgData name="Lars Björkman" userId="10049411-c5d5-42b6-93f4-7d56d5eee647" providerId="ADAL" clId="{A16D6E20-6CC4-41FB-9276-F2B5AE6607A4}" dt="2024-06-27T19:48:06.472" v="8513" actId="255"/>
        <pc:sldMkLst>
          <pc:docMk/>
          <pc:sldMk cId="2771798968" sldId="1936"/>
        </pc:sldMkLst>
        <pc:spChg chg="mod">
          <ac:chgData name="Lars Björkman" userId="10049411-c5d5-42b6-93f4-7d56d5eee647" providerId="ADAL" clId="{A16D6E20-6CC4-41FB-9276-F2B5AE6607A4}" dt="2024-06-27T19:47:36.176" v="8509" actId="255"/>
          <ac:spMkLst>
            <pc:docMk/>
            <pc:sldMk cId="2771798968" sldId="1936"/>
            <ac:spMk id="6" creationId="{5F94F36E-76B9-081D-DA6B-FC272AA48DB1}"/>
          </ac:spMkLst>
        </pc:spChg>
        <pc:spChg chg="mod">
          <ac:chgData name="Lars Björkman" userId="10049411-c5d5-42b6-93f4-7d56d5eee647" providerId="ADAL" clId="{A16D6E20-6CC4-41FB-9276-F2B5AE6607A4}" dt="2024-06-27T19:48:06.472" v="8513" actId="255"/>
          <ac:spMkLst>
            <pc:docMk/>
            <pc:sldMk cId="2771798968" sldId="1936"/>
            <ac:spMk id="7" creationId="{2C01AD40-B906-EB77-B873-329F55ADCF8F}"/>
          </ac:spMkLst>
        </pc:spChg>
      </pc:sldChg>
      <pc:sldChg chg="modSp add mod ord">
        <pc:chgData name="Lars Björkman" userId="10049411-c5d5-42b6-93f4-7d56d5eee647" providerId="ADAL" clId="{A16D6E20-6CC4-41FB-9276-F2B5AE6607A4}" dt="2024-06-27T20:00:23.253" v="8575" actId="113"/>
        <pc:sldMkLst>
          <pc:docMk/>
          <pc:sldMk cId="696230248" sldId="1937"/>
        </pc:sldMkLst>
        <pc:spChg chg="mod">
          <ac:chgData name="Lars Björkman" userId="10049411-c5d5-42b6-93f4-7d56d5eee647" providerId="ADAL" clId="{A16D6E20-6CC4-41FB-9276-F2B5AE6607A4}" dt="2024-06-27T20:00:23.253" v="8575" actId="113"/>
          <ac:spMkLst>
            <pc:docMk/>
            <pc:sldMk cId="696230248" sldId="1937"/>
            <ac:spMk id="3" creationId="{F90ACE1A-3100-5943-EBA1-6365D87AA6BA}"/>
          </ac:spMkLst>
        </pc:spChg>
      </pc:sldChg>
      <pc:sldChg chg="add">
        <pc:chgData name="Lars Björkman" userId="10049411-c5d5-42b6-93f4-7d56d5eee647" providerId="ADAL" clId="{A16D6E20-6CC4-41FB-9276-F2B5AE6607A4}" dt="2024-06-27T20:01:22.128" v="8576"/>
        <pc:sldMkLst>
          <pc:docMk/>
          <pc:sldMk cId="1827509971" sldId="1938"/>
        </pc:sldMkLst>
      </pc:sldChg>
      <pc:sldChg chg="modSp add mod">
        <pc:chgData name="Lars Björkman" userId="10049411-c5d5-42b6-93f4-7d56d5eee647" providerId="ADAL" clId="{A16D6E20-6CC4-41FB-9276-F2B5AE6607A4}" dt="2024-06-27T20:03:52.737" v="8593" actId="2711"/>
        <pc:sldMkLst>
          <pc:docMk/>
          <pc:sldMk cId="170605603" sldId="1939"/>
        </pc:sldMkLst>
        <pc:spChg chg="mod">
          <ac:chgData name="Lars Björkman" userId="10049411-c5d5-42b6-93f4-7d56d5eee647" providerId="ADAL" clId="{A16D6E20-6CC4-41FB-9276-F2B5AE6607A4}" dt="2024-06-27T20:03:27.341" v="8590" actId="255"/>
          <ac:spMkLst>
            <pc:docMk/>
            <pc:sldMk cId="170605603" sldId="1939"/>
            <ac:spMk id="6" creationId="{5F94F36E-76B9-081D-DA6B-FC272AA48DB1}"/>
          </ac:spMkLst>
        </pc:spChg>
        <pc:spChg chg="mod">
          <ac:chgData name="Lars Björkman" userId="10049411-c5d5-42b6-93f4-7d56d5eee647" providerId="ADAL" clId="{A16D6E20-6CC4-41FB-9276-F2B5AE6607A4}" dt="2024-06-27T20:03:52.737" v="8593" actId="2711"/>
          <ac:spMkLst>
            <pc:docMk/>
            <pc:sldMk cId="170605603" sldId="1939"/>
            <ac:spMk id="7" creationId="{2C01AD40-B906-EB77-B873-329F55ADCF8F}"/>
          </ac:spMkLst>
        </pc:spChg>
      </pc:sldChg>
      <pc:sldChg chg="modSp add mod">
        <pc:chgData name="Lars Björkman" userId="10049411-c5d5-42b6-93f4-7d56d5eee647" providerId="ADAL" clId="{A16D6E20-6CC4-41FB-9276-F2B5AE6607A4}" dt="2024-06-27T20:06:21.355" v="8603" actId="2711"/>
        <pc:sldMkLst>
          <pc:docMk/>
          <pc:sldMk cId="1433941969" sldId="1940"/>
        </pc:sldMkLst>
        <pc:spChg chg="mod">
          <ac:chgData name="Lars Björkman" userId="10049411-c5d5-42b6-93f4-7d56d5eee647" providerId="ADAL" clId="{A16D6E20-6CC4-41FB-9276-F2B5AE6607A4}" dt="2024-06-27T20:05:42.851" v="8597" actId="255"/>
          <ac:spMkLst>
            <pc:docMk/>
            <pc:sldMk cId="1433941969" sldId="1940"/>
            <ac:spMk id="6" creationId="{5F94F36E-76B9-081D-DA6B-FC272AA48DB1}"/>
          </ac:spMkLst>
        </pc:spChg>
        <pc:spChg chg="mod">
          <ac:chgData name="Lars Björkman" userId="10049411-c5d5-42b6-93f4-7d56d5eee647" providerId="ADAL" clId="{A16D6E20-6CC4-41FB-9276-F2B5AE6607A4}" dt="2024-06-27T20:06:21.355" v="8603" actId="2711"/>
          <ac:spMkLst>
            <pc:docMk/>
            <pc:sldMk cId="1433941969" sldId="1940"/>
            <ac:spMk id="7" creationId="{2C01AD40-B906-EB77-B873-329F55ADCF8F}"/>
          </ac:spMkLst>
        </pc:spChg>
      </pc:sldChg>
      <pc:sldChg chg="modSp add mod">
        <pc:chgData name="Lars Björkman" userId="10049411-c5d5-42b6-93f4-7d56d5eee647" providerId="ADAL" clId="{A16D6E20-6CC4-41FB-9276-F2B5AE6607A4}" dt="2024-06-27T20:07:54.470" v="8611" actId="255"/>
        <pc:sldMkLst>
          <pc:docMk/>
          <pc:sldMk cId="3519397187" sldId="1941"/>
        </pc:sldMkLst>
        <pc:spChg chg="mod">
          <ac:chgData name="Lars Björkman" userId="10049411-c5d5-42b6-93f4-7d56d5eee647" providerId="ADAL" clId="{A16D6E20-6CC4-41FB-9276-F2B5AE6607A4}" dt="2024-06-27T20:07:21.764" v="8607" actId="255"/>
          <ac:spMkLst>
            <pc:docMk/>
            <pc:sldMk cId="3519397187" sldId="1941"/>
            <ac:spMk id="6" creationId="{5F94F36E-76B9-081D-DA6B-FC272AA48DB1}"/>
          </ac:spMkLst>
        </pc:spChg>
        <pc:spChg chg="mod">
          <ac:chgData name="Lars Björkman" userId="10049411-c5d5-42b6-93f4-7d56d5eee647" providerId="ADAL" clId="{A16D6E20-6CC4-41FB-9276-F2B5AE6607A4}" dt="2024-06-27T20:07:54.470" v="8611" actId="255"/>
          <ac:spMkLst>
            <pc:docMk/>
            <pc:sldMk cId="3519397187" sldId="1941"/>
            <ac:spMk id="7" creationId="{2C01AD40-B906-EB77-B873-329F55ADCF8F}"/>
          </ac:spMkLst>
        </pc:spChg>
      </pc:sldChg>
      <pc:sldChg chg="addSp delSp modSp add mod">
        <pc:chgData name="Lars Björkman" userId="10049411-c5d5-42b6-93f4-7d56d5eee647" providerId="ADAL" clId="{A16D6E20-6CC4-41FB-9276-F2B5AE6607A4}" dt="2024-06-28T07:46:41.150" v="8852"/>
        <pc:sldMkLst>
          <pc:docMk/>
          <pc:sldMk cId="2394445212" sldId="1942"/>
        </pc:sldMkLst>
        <pc:spChg chg="del">
          <ac:chgData name="Lars Björkman" userId="10049411-c5d5-42b6-93f4-7d56d5eee647" providerId="ADAL" clId="{A16D6E20-6CC4-41FB-9276-F2B5AE6607A4}" dt="2024-06-28T07:46:39.349" v="8851" actId="478"/>
          <ac:spMkLst>
            <pc:docMk/>
            <pc:sldMk cId="2394445212" sldId="1942"/>
            <ac:spMk id="2" creationId="{578824EC-692B-FE9D-5A1B-1627CA51CDFD}"/>
          </ac:spMkLst>
        </pc:spChg>
        <pc:spChg chg="add mod">
          <ac:chgData name="Lars Björkman" userId="10049411-c5d5-42b6-93f4-7d56d5eee647" providerId="ADAL" clId="{A16D6E20-6CC4-41FB-9276-F2B5AE6607A4}" dt="2024-06-28T07:46:41.150" v="8852"/>
          <ac:spMkLst>
            <pc:docMk/>
            <pc:sldMk cId="2394445212" sldId="1942"/>
            <ac:spMk id="3" creationId="{45B7AA86-1A2F-886D-93D0-7A64760D1C59}"/>
          </ac:spMkLst>
        </pc:spChg>
      </pc:sldChg>
    </pc:docChg>
  </pc:docChgLst>
  <pc:docChgLst>
    <pc:chgData name="Jerker Ardnor" userId="S::jerker.ardnor_rejlers.se#ext#@stadsnatsforeningen.onmicrosoft.com::c8331ea7-c2f3-4b4c-a50c-f773d779fde4" providerId="AD" clId="Web-{CCBABF59-D0FB-3AF0-8C3F-73E4BC59C114}"/>
    <pc:docChg chg="addSld delSld modSld">
      <pc:chgData name="Jerker Ardnor" userId="S::jerker.ardnor_rejlers.se#ext#@stadsnatsforeningen.onmicrosoft.com::c8331ea7-c2f3-4b4c-a50c-f773d779fde4" providerId="AD" clId="Web-{CCBABF59-D0FB-3AF0-8C3F-73E4BC59C114}" dt="2024-10-03T13:22:50.326" v="6" actId="14100"/>
      <pc:docMkLst>
        <pc:docMk/>
      </pc:docMkLst>
      <pc:sldChg chg="add del">
        <pc:chgData name="Jerker Ardnor" userId="S::jerker.ardnor_rejlers.se#ext#@stadsnatsforeningen.onmicrosoft.com::c8331ea7-c2f3-4b4c-a50c-f773d779fde4" providerId="AD" clId="Web-{CCBABF59-D0FB-3AF0-8C3F-73E4BC59C114}" dt="2024-10-03T13:06:34.575" v="1"/>
        <pc:sldMkLst>
          <pc:docMk/>
          <pc:sldMk cId="3839068005" sldId="1233"/>
        </pc:sldMkLst>
      </pc:sldChg>
      <pc:sldChg chg="addSp delSp modSp new mod modClrScheme chgLayout">
        <pc:chgData name="Jerker Ardnor" userId="S::jerker.ardnor_rejlers.se#ext#@stadsnatsforeningen.onmicrosoft.com::c8331ea7-c2f3-4b4c-a50c-f773d779fde4" providerId="AD" clId="Web-{CCBABF59-D0FB-3AF0-8C3F-73E4BC59C114}" dt="2024-10-03T13:22:50.326" v="6" actId="14100"/>
        <pc:sldMkLst>
          <pc:docMk/>
          <pc:sldMk cId="2787136417" sldId="1943"/>
        </pc:sldMkLst>
        <pc:spChg chg="mod ord">
          <ac:chgData name="Jerker Ardnor" userId="S::jerker.ardnor_rejlers.se#ext#@stadsnatsforeningen.onmicrosoft.com::c8331ea7-c2f3-4b4c-a50c-f773d779fde4" providerId="AD" clId="Web-{CCBABF59-D0FB-3AF0-8C3F-73E4BC59C114}" dt="2024-10-03T13:22:33.279" v="3"/>
          <ac:spMkLst>
            <pc:docMk/>
            <pc:sldMk cId="2787136417" sldId="1943"/>
            <ac:spMk id="2" creationId="{6999B923-BA36-ED2B-9E8B-8536667BCB74}"/>
          </ac:spMkLst>
        </pc:spChg>
        <pc:spChg chg="del mod ord">
          <ac:chgData name="Jerker Ardnor" userId="S::jerker.ardnor_rejlers.se#ext#@stadsnatsforeningen.onmicrosoft.com::c8331ea7-c2f3-4b4c-a50c-f773d779fde4" providerId="AD" clId="Web-{CCBABF59-D0FB-3AF0-8C3F-73E4BC59C114}" dt="2024-10-03T13:22:43.826" v="4"/>
          <ac:spMkLst>
            <pc:docMk/>
            <pc:sldMk cId="2787136417" sldId="1943"/>
            <ac:spMk id="3" creationId="{2BCD5E6F-F876-A18E-4C7F-C3C5D8098481}"/>
          </ac:spMkLst>
        </pc:spChg>
        <pc:picChg chg="add mod ord">
          <ac:chgData name="Jerker Ardnor" userId="S::jerker.ardnor_rejlers.se#ext#@stadsnatsforeningen.onmicrosoft.com::c8331ea7-c2f3-4b4c-a50c-f773d779fde4" providerId="AD" clId="Web-{CCBABF59-D0FB-3AF0-8C3F-73E4BC59C114}" dt="2024-10-03T13:22:50.326" v="6" actId="14100"/>
          <ac:picMkLst>
            <pc:docMk/>
            <pc:sldMk cId="2787136417" sldId="1943"/>
            <ac:picMk id="4" creationId="{D9E39A91-56C0-90D6-E053-D139B584B2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sv-SE"/>
          </a:p>
        </p:txBody>
      </p:sp>
      <p:sp>
        <p:nvSpPr>
          <p:cNvPr id="3" name="Platshållare för datum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AED1760-43B6-4766-991D-E1A29EEBD58E}" type="datetimeFigureOut">
              <a:rPr lang="sv-SE" smtClean="0"/>
              <a:t>2024-11-26</a:t>
            </a:fld>
            <a:endParaRPr lang="sv-SE"/>
          </a:p>
        </p:txBody>
      </p:sp>
      <p:sp>
        <p:nvSpPr>
          <p:cNvPr id="4" name="Platshållare för bildobjekt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sv-SE"/>
          </a:p>
        </p:txBody>
      </p:sp>
      <p:sp>
        <p:nvSpPr>
          <p:cNvPr id="5" name="Platshållare för anteckninga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sv-SE"/>
          </a:p>
        </p:txBody>
      </p:sp>
      <p:sp>
        <p:nvSpPr>
          <p:cNvPr id="7" name="Platshållare för bildnumm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5717EC24-29EB-4641-BD9B-F96940E29CBD}" type="slidenum">
              <a:rPr lang="sv-SE" smtClean="0"/>
              <a:t>‹#›</a:t>
            </a:fld>
            <a:endParaRPr lang="sv-SE"/>
          </a:p>
        </p:txBody>
      </p:sp>
    </p:spTree>
    <p:extLst>
      <p:ext uri="{BB962C8B-B14F-4D97-AF65-F5344CB8AC3E}">
        <p14:creationId xmlns:p14="http://schemas.microsoft.com/office/powerpoint/2010/main" val="107305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9103F-049A-8F77-411F-1CEFA958A7F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0F7065-A59F-80C1-93CD-56DED176B0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3F0967-A474-A286-DBFB-F0FD455C3595}"/>
              </a:ext>
            </a:extLst>
          </p:cNvPr>
          <p:cNvSpPr>
            <a:spLocks noGrp="1"/>
          </p:cNvSpPr>
          <p:nvPr>
            <p:ph type="body" idx="1"/>
          </p:nvPr>
        </p:nvSpPr>
        <p:spPr/>
        <p:txBody>
          <a:bodyPr/>
          <a:lstStyle/>
          <a:p>
            <a:pPr algn="l"/>
            <a:r>
              <a:rPr lang="sv-SE" sz="1300" b="1">
                <a:solidFill>
                  <a:srgbClr val="141414"/>
                </a:solidFill>
                <a:latin typeface="Century Gothic" panose="020B0502020202020204" pitchFamily="34" charset="0"/>
              </a:rPr>
              <a:t>Tillgänglighet</a:t>
            </a:r>
          </a:p>
          <a:p>
            <a:pPr algn="l"/>
            <a:r>
              <a:rPr lang="sv-SE" sz="1300">
                <a:solidFill>
                  <a:srgbClr val="141414"/>
                </a:solidFill>
                <a:latin typeface="Century Gothic" panose="020B0502020202020204" pitchFamily="34" charset="0"/>
              </a:rPr>
              <a:t>Tillgänglighet innebär bland annat förmågan att upprätthålla avsedd funktion och skydd mot oönskad påverkan eller förändring i nät eller system. Det innebär också att kommunikationens innehåll och relaterade uppgifter ska skyddas mot oavsiktlig eller otillåten utplåning.</a:t>
            </a:r>
          </a:p>
          <a:p>
            <a:pPr algn="l"/>
            <a:r>
              <a:rPr lang="sv-SE" sz="1300" b="1">
                <a:solidFill>
                  <a:srgbClr val="141414"/>
                </a:solidFill>
                <a:latin typeface="Century Gothic" panose="020B0502020202020204" pitchFamily="34" charset="0"/>
              </a:rPr>
              <a:t>Autenticitet</a:t>
            </a:r>
          </a:p>
          <a:p>
            <a:pPr algn="l"/>
            <a:r>
              <a:rPr lang="sv-SE" sz="1300">
                <a:solidFill>
                  <a:srgbClr val="141414"/>
                </a:solidFill>
                <a:latin typeface="Century Gothic" panose="020B0502020202020204" pitchFamily="34" charset="0"/>
              </a:rPr>
              <a:t>Autenticitet tar sikte på informationens ursprung. Det innebär bland annat att uppgifter om varifrån information härrör ska skyddas mot förfalskning eller förvanskning. I detta ingår sådant som skydd mot att nummerpresentationstjänster manipuleras så att det ser ut för mottagaren som att samtalet kommer från ett visst telefonnummer, medan det nummer som visas är oriktigt eller fiktivt (så kallad </a:t>
            </a:r>
            <a:r>
              <a:rPr lang="sv-SE" sz="1300" err="1">
                <a:solidFill>
                  <a:srgbClr val="141414"/>
                </a:solidFill>
                <a:latin typeface="Century Gothic" panose="020B0502020202020204" pitchFamily="34" charset="0"/>
              </a:rPr>
              <a:t>spoofing</a:t>
            </a:r>
            <a:r>
              <a:rPr lang="sv-SE" sz="1300">
                <a:solidFill>
                  <a:srgbClr val="141414"/>
                </a:solidFill>
                <a:latin typeface="Century Gothic" panose="020B0502020202020204" pitchFamily="34" charset="0"/>
              </a:rPr>
              <a:t>).</a:t>
            </a:r>
          </a:p>
          <a:p>
            <a:pPr algn="l"/>
            <a:r>
              <a:rPr lang="sv-SE" sz="1300" b="1">
                <a:solidFill>
                  <a:srgbClr val="141414"/>
                </a:solidFill>
                <a:latin typeface="Century Gothic" panose="020B0502020202020204" pitchFamily="34" charset="0"/>
              </a:rPr>
              <a:t>Riktighet</a:t>
            </a:r>
          </a:p>
          <a:p>
            <a:pPr algn="l"/>
            <a:r>
              <a:rPr lang="sv-SE" sz="1300">
                <a:solidFill>
                  <a:srgbClr val="141414"/>
                </a:solidFill>
                <a:latin typeface="Century Gothic" panose="020B0502020202020204" pitchFamily="34" charset="0"/>
              </a:rPr>
              <a:t>Riktighet tar bland annat sikte på förmågan att upprätthålla avsedd funktion och skydd mot oönskad påverkan eller förändring i nät eller system. Utöver detta ska kommunikationens innehåll och relaterade uppgifter skyddas mot oavsiktlig eller otillåten förändring eller förvanskning.</a:t>
            </a:r>
          </a:p>
          <a:p>
            <a:pPr algn="l"/>
            <a:r>
              <a:rPr lang="sv-SE" sz="1300" b="1">
                <a:solidFill>
                  <a:srgbClr val="141414"/>
                </a:solidFill>
                <a:latin typeface="Century Gothic" panose="020B0502020202020204" pitchFamily="34" charset="0"/>
              </a:rPr>
              <a:t>Konfidentialitet</a:t>
            </a:r>
          </a:p>
          <a:p>
            <a:pPr algn="l"/>
            <a:r>
              <a:rPr lang="sv-SE" sz="1300">
                <a:solidFill>
                  <a:srgbClr val="141414"/>
                </a:solidFill>
                <a:latin typeface="Century Gothic" panose="020B0502020202020204" pitchFamily="34" charset="0"/>
              </a:rPr>
              <a:t>Konfidentialitet innebär att uppgifter i nät och tjänster ska skyddas mot oavsiktlig eller otillåten åtkomst eller avslöjande.</a:t>
            </a:r>
          </a:p>
          <a:p>
            <a:endParaRPr lang="sv-SE"/>
          </a:p>
        </p:txBody>
      </p:sp>
      <p:sp>
        <p:nvSpPr>
          <p:cNvPr id="4" name="Platshållare för bildnummer 3">
            <a:extLst>
              <a:ext uri="{FF2B5EF4-FFF2-40B4-BE49-F238E27FC236}">
                <a16:creationId xmlns:a16="http://schemas.microsoft.com/office/drawing/2014/main" id="{E13AFC90-86FD-8533-BFC0-E9FF40F556CE}"/>
              </a:ext>
            </a:extLst>
          </p:cNvPr>
          <p:cNvSpPr>
            <a:spLocks noGrp="1"/>
          </p:cNvSpPr>
          <p:nvPr>
            <p:ph type="sldNum" sz="quarter" idx="5"/>
          </p:nvPr>
        </p:nvSpPr>
        <p:spPr/>
        <p:txBody>
          <a:bodyPr/>
          <a:lstStyle/>
          <a:p>
            <a:fld id="{DED7B2AE-22AA-44AE-BA66-ED59C73CC012}" type="slidenum">
              <a:rPr lang="sv-SE" smtClean="0"/>
              <a:t>1</a:t>
            </a:fld>
            <a:endParaRPr lang="sv-SE"/>
          </a:p>
        </p:txBody>
      </p:sp>
    </p:spTree>
    <p:extLst>
      <p:ext uri="{BB962C8B-B14F-4D97-AF65-F5344CB8AC3E}">
        <p14:creationId xmlns:p14="http://schemas.microsoft.com/office/powerpoint/2010/main" val="3778222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 - SSNF">
    <p:spTree>
      <p:nvGrpSpPr>
        <p:cNvPr id="1" name=""/>
        <p:cNvGrpSpPr/>
        <p:nvPr/>
      </p:nvGrpSpPr>
      <p:grpSpPr>
        <a:xfrm>
          <a:off x="0" y="0"/>
          <a:ext cx="0" cy="0"/>
          <a:chOff x="0" y="0"/>
          <a:chExt cx="0" cy="0"/>
        </a:xfrm>
      </p:grpSpPr>
      <p:pic>
        <p:nvPicPr>
          <p:cNvPr id="3" name="Bildobjekt 2" descr="En bild som visar moln, utomhus, landskap, gräs&#10;&#10;Automatiskt genererad beskrivning">
            <a:extLst>
              <a:ext uri="{FF2B5EF4-FFF2-40B4-BE49-F238E27FC236}">
                <a16:creationId xmlns:a16="http://schemas.microsoft.com/office/drawing/2014/main" id="{EB3AC2A9-768D-8B6E-D2A5-6A13BB366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dobjekt 9" descr="En bild som visar text, Teckensnitt, Grafik, logotyp&#10;&#10;Automatiskt genererad beskrivning">
            <a:extLst>
              <a:ext uri="{FF2B5EF4-FFF2-40B4-BE49-F238E27FC236}">
                <a16:creationId xmlns:a16="http://schemas.microsoft.com/office/drawing/2014/main" id="{A2EA675C-12CD-3BB2-E09E-B18FB3D0F4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123292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YCKET TEXT TRE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379547"/>
          </a:xfrm>
        </p:spPr>
        <p:txBody>
          <a:bodyPr anchor="t">
            <a:noAutofit/>
          </a:bodyPr>
          <a:lstStyle>
            <a:lvl1pPr>
              <a:defRPr sz="2800"/>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553496"/>
            <a:ext cx="3199399"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7" name="Platshållare för innehåll 2">
            <a:extLst>
              <a:ext uri="{FF2B5EF4-FFF2-40B4-BE49-F238E27FC236}">
                <a16:creationId xmlns:a16="http://schemas.microsoft.com/office/drawing/2014/main" id="{5DD500AB-CB0C-5B5F-746B-590A2D3AA686}"/>
              </a:ext>
            </a:extLst>
          </p:cNvPr>
          <p:cNvSpPr>
            <a:spLocks noGrp="1"/>
          </p:cNvSpPr>
          <p:nvPr>
            <p:ph idx="10"/>
          </p:nvPr>
        </p:nvSpPr>
        <p:spPr>
          <a:xfrm>
            <a:off x="4495019" y="1553362"/>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9" name="Platshållare för innehåll 2">
            <a:extLst>
              <a:ext uri="{FF2B5EF4-FFF2-40B4-BE49-F238E27FC236}">
                <a16:creationId xmlns:a16="http://schemas.microsoft.com/office/drawing/2014/main" id="{AF8982ED-7443-D10B-7FF7-601B6266FB64}"/>
              </a:ext>
            </a:extLst>
          </p:cNvPr>
          <p:cNvSpPr>
            <a:spLocks noGrp="1"/>
          </p:cNvSpPr>
          <p:nvPr>
            <p:ph idx="11"/>
          </p:nvPr>
        </p:nvSpPr>
        <p:spPr>
          <a:xfrm>
            <a:off x="8159632" y="1553496"/>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14" name="Platshållare för text 13">
            <a:extLst>
              <a:ext uri="{FF2B5EF4-FFF2-40B4-BE49-F238E27FC236}">
                <a16:creationId xmlns:a16="http://schemas.microsoft.com/office/drawing/2014/main" id="{7024A409-3849-83DC-7C67-0DE7F2CFF0D5}"/>
              </a:ext>
            </a:extLst>
          </p:cNvPr>
          <p:cNvSpPr>
            <a:spLocks noGrp="1"/>
          </p:cNvSpPr>
          <p:nvPr>
            <p:ph type="body" sz="quarter" idx="12" hasCustomPrompt="1"/>
          </p:nvPr>
        </p:nvSpPr>
        <p:spPr>
          <a:xfrm>
            <a:off x="704850" y="1173950"/>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5" name="Platshållare för text 13">
            <a:extLst>
              <a:ext uri="{FF2B5EF4-FFF2-40B4-BE49-F238E27FC236}">
                <a16:creationId xmlns:a16="http://schemas.microsoft.com/office/drawing/2014/main" id="{D76C4A85-A2A1-391B-4AB3-5A46D18839DB}"/>
              </a:ext>
            </a:extLst>
          </p:cNvPr>
          <p:cNvSpPr>
            <a:spLocks noGrp="1"/>
          </p:cNvSpPr>
          <p:nvPr>
            <p:ph type="body" sz="quarter" idx="13" hasCustomPrompt="1"/>
          </p:nvPr>
        </p:nvSpPr>
        <p:spPr>
          <a:xfrm>
            <a:off x="4495019"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6" name="Platshållare för text 13">
            <a:extLst>
              <a:ext uri="{FF2B5EF4-FFF2-40B4-BE49-F238E27FC236}">
                <a16:creationId xmlns:a16="http://schemas.microsoft.com/office/drawing/2014/main" id="{10EBA079-EED2-C4FB-3623-2AC8F98CF857}"/>
              </a:ext>
            </a:extLst>
          </p:cNvPr>
          <p:cNvSpPr>
            <a:spLocks noGrp="1"/>
          </p:cNvSpPr>
          <p:nvPr>
            <p:ph type="body" sz="quarter" idx="14" hasCustomPrompt="1"/>
          </p:nvPr>
        </p:nvSpPr>
        <p:spPr>
          <a:xfrm>
            <a:off x="8160462"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Tree>
    <p:extLst>
      <p:ext uri="{BB962C8B-B14F-4D97-AF65-F5344CB8AC3E}">
        <p14:creationId xmlns:p14="http://schemas.microsoft.com/office/powerpoint/2010/main" val="290015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LUTPLATTA">
    <p:bg>
      <p:bgPr>
        <a:solidFill>
          <a:schemeClr val="tx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text, Teckensnitt, Grafik, logotyp&#10;&#10;Automatiskt genererad beskrivning">
            <a:extLst>
              <a:ext uri="{FF2B5EF4-FFF2-40B4-BE49-F238E27FC236}">
                <a16:creationId xmlns:a16="http://schemas.microsoft.com/office/drawing/2014/main" id="{71CFA359-0484-104A-FBA7-501D5C393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207463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FFFFFF"/>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392603" y="4823336"/>
            <a:ext cx="1614488" cy="1890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04386" y="464515"/>
            <a:ext cx="10656476" cy="1325563"/>
          </a:xfrm>
        </p:spPr>
        <p:txBody>
          <a:bodyPr anchor="ctr"/>
          <a:lstStyle>
            <a:lvl1pPr>
              <a:defRPr/>
            </a:lvl1pPr>
          </a:lstStyle>
          <a:p>
            <a:r>
              <a:rPr lang="sv-SE"/>
              <a:t>Här skriver du din rubrik</a:t>
            </a:r>
          </a:p>
        </p:txBody>
      </p:sp>
    </p:spTree>
    <p:extLst>
      <p:ext uri="{BB962C8B-B14F-4D97-AF65-F5344CB8AC3E}">
        <p14:creationId xmlns:p14="http://schemas.microsoft.com/office/powerpoint/2010/main" val="278178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YSTEMSIDA">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32961" y="2766218"/>
            <a:ext cx="10656476" cy="1325563"/>
          </a:xfrm>
        </p:spPr>
        <p:txBody>
          <a:bodyPr anchor="ctr">
            <a:normAutofit/>
          </a:bodyPr>
          <a:lstStyle>
            <a:lvl1pPr algn="ctr">
              <a:defRPr sz="3000" b="0">
                <a:solidFill>
                  <a:srgbClr val="FFFFFF"/>
                </a:solidFill>
                <a:latin typeface="Avenir Next LT Pro Demi" panose="020B0704020202020204" pitchFamily="34" charset="0"/>
              </a:defRPr>
            </a:lvl1pPr>
          </a:lstStyle>
          <a:p>
            <a:r>
              <a:rPr lang="sv-SE"/>
              <a:t>Här skriver du din rubrik</a:t>
            </a:r>
          </a:p>
        </p:txBody>
      </p:sp>
    </p:spTree>
    <p:extLst>
      <p:ext uri="{BB962C8B-B14F-4D97-AF65-F5344CB8AC3E}">
        <p14:creationId xmlns:p14="http://schemas.microsoft.com/office/powerpoint/2010/main" val="82634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lgn="ctr">
              <a:defRPr sz="4851" b="1" i="0">
                <a:solidFill>
                  <a:srgbClr val="F47B20"/>
                </a:solidFill>
                <a:latin typeface="Calibri"/>
                <a:cs typeface="Calibri"/>
              </a:defRPr>
            </a:lvl1pPr>
          </a:lstStyle>
          <a:p>
            <a:endParaRPr/>
          </a:p>
        </p:txBody>
      </p:sp>
      <p:sp>
        <p:nvSpPr>
          <p:cNvPr id="3" name="Holder 3"/>
          <p:cNvSpPr>
            <a:spLocks noGrp="1"/>
          </p:cNvSpPr>
          <p:nvPr>
            <p:ph sz="half" idx="2"/>
          </p:nvPr>
        </p:nvSpPr>
        <p:spPr>
          <a:xfrm>
            <a:off x="609600" y="1577340"/>
            <a:ext cx="530352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4699"/>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2412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E77E5-481C-19FF-3F9C-18D93FD1A1C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886A0F2-BEE5-432B-1BE3-5D1DC6789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582301-A793-2AEC-A53B-05756BF0EA8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08D57A5C-A269-6B89-BE26-FF8A41168A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E9963-D5FD-4694-01CA-20A1C41D0446}"/>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78528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2CB47-12BF-4AFA-A2F0-121A79AADD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72B262-7610-99D1-8C58-7221B6AFE39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0DA78B-FB2D-4912-8758-4168E9B75FA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A0D6D684-58A0-ACCA-0F67-5BFA4F9B27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D57A2B-F95C-3D95-8030-2A9CFB7C34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14648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3F9D3-505B-B914-9A16-85BE63386DA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8E2C61-B8D4-E394-D5B8-085BF6954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5A1E250-419B-23F4-F1EC-87CDAD393256}"/>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4EC2506-BF31-31F3-13A8-7B2D5ED224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1859A6-A829-448C-EE95-3791753F9BCA}"/>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35419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ÄMNE">
    <p:bg>
      <p:bgPr>
        <a:solidFill>
          <a:schemeClr val="tx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581B564-E4F3-5792-1FD2-812709D5B16B}"/>
              </a:ext>
            </a:extLst>
          </p:cNvPr>
          <p:cNvSpPr>
            <a:spLocks noGrp="1"/>
          </p:cNvSpPr>
          <p:nvPr>
            <p:ph type="pic" sz="quarter" idx="10"/>
          </p:nvPr>
        </p:nvSpPr>
        <p:spPr>
          <a:xfrm>
            <a:off x="-228600" y="111125"/>
            <a:ext cx="12654121" cy="7035800"/>
          </a:xfrm>
        </p:spPr>
        <p:txBody>
          <a:bodyPr anchor="ctr"/>
          <a:lstStyle>
            <a:lvl1pPr marL="0" indent="0" algn="ctr">
              <a:spcBef>
                <a:spcPts val="0"/>
              </a:spcBef>
              <a:buNone/>
              <a:defRPr b="0">
                <a:solidFill>
                  <a:srgbClr val="FFFFFF"/>
                </a:solidFill>
                <a:latin typeface="Avenir Next LT Pro Demi" panose="020B0704020202020204" pitchFamily="34" charset="0"/>
              </a:defRPr>
            </a:lvl1pPr>
          </a:lstStyle>
          <a:p>
            <a:r>
              <a:rPr lang="sv-SE"/>
              <a:t>Klicka på ikonen för att lägga till en bild</a:t>
            </a:r>
          </a:p>
        </p:txBody>
      </p:sp>
      <p:sp>
        <p:nvSpPr>
          <p:cNvPr id="2" name="Rektangel 1">
            <a:extLst>
              <a:ext uri="{FF2B5EF4-FFF2-40B4-BE49-F238E27FC236}">
                <a16:creationId xmlns:a16="http://schemas.microsoft.com/office/drawing/2014/main" id="{7438CDF9-8980-B8D6-C57F-FD8423A2BE03}"/>
              </a:ext>
            </a:extLst>
          </p:cNvPr>
          <p:cNvSpPr/>
          <p:nvPr userDrawn="1"/>
        </p:nvSpPr>
        <p:spPr>
          <a:xfrm>
            <a:off x="-228600" y="-35560"/>
            <a:ext cx="12628880" cy="147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3">
            <a:extLst>
              <a:ext uri="{FF2B5EF4-FFF2-40B4-BE49-F238E27FC236}">
                <a16:creationId xmlns:a16="http://schemas.microsoft.com/office/drawing/2014/main" id="{0BD2B0E6-6059-2FA4-53F7-B3181BD13E59}"/>
              </a:ext>
            </a:extLst>
          </p:cNvPr>
          <p:cNvSpPr>
            <a:spLocks noGrp="1"/>
          </p:cNvSpPr>
          <p:nvPr>
            <p:ph type="body" sz="quarter" idx="11" hasCustomPrompt="1"/>
          </p:nvPr>
        </p:nvSpPr>
        <p:spPr>
          <a:xfrm>
            <a:off x="588425" y="659738"/>
            <a:ext cx="6248400" cy="452120"/>
          </a:xfrm>
        </p:spPr>
        <p:txBody>
          <a:bodyPr lIns="0" rIns="0">
            <a:normAutofit/>
          </a:bodyPr>
          <a:lstStyle>
            <a:lvl1pPr marL="0" indent="0">
              <a:buNone/>
              <a:defRPr sz="2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TEMAT</a:t>
            </a:r>
          </a:p>
        </p:txBody>
      </p:sp>
      <p:sp>
        <p:nvSpPr>
          <p:cNvPr id="15" name="Platshållare för text 13">
            <a:extLst>
              <a:ext uri="{FF2B5EF4-FFF2-40B4-BE49-F238E27FC236}">
                <a16:creationId xmlns:a16="http://schemas.microsoft.com/office/drawing/2014/main" id="{744ECCA8-416F-D79F-0DDB-94472654E4F7}"/>
              </a:ext>
            </a:extLst>
          </p:cNvPr>
          <p:cNvSpPr>
            <a:spLocks noGrp="1"/>
          </p:cNvSpPr>
          <p:nvPr>
            <p:ph type="body" sz="quarter" idx="12" hasCustomPrompt="1"/>
          </p:nvPr>
        </p:nvSpPr>
        <p:spPr>
          <a:xfrm>
            <a:off x="588425" y="1200123"/>
            <a:ext cx="9957435" cy="452120"/>
          </a:xfrm>
        </p:spPr>
        <p:txBody>
          <a:bodyPr lIns="0">
            <a:noAutofit/>
          </a:bodyPr>
          <a:lstStyle>
            <a:lvl1pPr marL="0" indent="0">
              <a:lnSpc>
                <a:spcPts val="4000"/>
              </a:lnSpc>
              <a:buNone/>
              <a:defRPr sz="4400" b="1">
                <a:solidFill>
                  <a:srgbClr val="FFFFFF"/>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rubrik här</a:t>
            </a:r>
          </a:p>
        </p:txBody>
      </p:sp>
      <p:sp>
        <p:nvSpPr>
          <p:cNvPr id="16" name="Platshållare för text 13">
            <a:extLst>
              <a:ext uri="{FF2B5EF4-FFF2-40B4-BE49-F238E27FC236}">
                <a16:creationId xmlns:a16="http://schemas.microsoft.com/office/drawing/2014/main" id="{FAC684F4-06F9-E8AA-910E-7A770EA3676D}"/>
              </a:ext>
            </a:extLst>
          </p:cNvPr>
          <p:cNvSpPr>
            <a:spLocks noGrp="1"/>
          </p:cNvSpPr>
          <p:nvPr>
            <p:ph type="body" sz="quarter" idx="13" hasCustomPrompt="1"/>
          </p:nvPr>
        </p:nvSpPr>
        <p:spPr>
          <a:xfrm>
            <a:off x="588425" y="2638855"/>
            <a:ext cx="6248400" cy="452120"/>
          </a:xfrm>
        </p:spPr>
        <p:txBody>
          <a:bodyPr lIns="0" rIns="0">
            <a:normAutofit/>
          </a:bodyPr>
          <a:lstStyle>
            <a:lvl1pPr marL="0" indent="0">
              <a:buNone/>
              <a:defRPr sz="2000" i="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ditt namn</a:t>
            </a:r>
          </a:p>
        </p:txBody>
      </p:sp>
      <p:sp>
        <p:nvSpPr>
          <p:cNvPr id="7" name="Rektangel 6">
            <a:extLst>
              <a:ext uri="{FF2B5EF4-FFF2-40B4-BE49-F238E27FC236}">
                <a16:creationId xmlns:a16="http://schemas.microsoft.com/office/drawing/2014/main" id="{25D84821-4569-FA3A-F856-92174848440E}"/>
              </a:ext>
            </a:extLst>
          </p:cNvPr>
          <p:cNvSpPr/>
          <p:nvPr userDrawn="1"/>
        </p:nvSpPr>
        <p:spPr>
          <a:xfrm>
            <a:off x="10959411" y="5546725"/>
            <a:ext cx="1117945" cy="120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744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41383-339E-AB18-C817-ED30F0F1334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49A2DE-B82F-EB78-F5E8-CCEB1A9D1A9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6337F78-913C-DAD0-A71E-775F0EEC7B6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BD5632-267C-965C-1BA4-A2173028EF1D}"/>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D109E83E-E061-FECB-36F0-2EB4B46C93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27C32D-0178-CB3E-D73C-0BAE535F70AB}"/>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91206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25D37-67C7-9941-E5B0-DF03D980804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F0E7495-DAC4-7E0B-2801-028FBBB19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1BCB6C-D95D-6A29-33B9-E845903876F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3A1404D-8E17-CFE5-0537-15B6C7253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C1EDC73-01CD-B04C-E306-32EE55AF9F4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D17D89-8B39-485B-F697-261486242B69}"/>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8" name="Platshållare för sidfot 7">
            <a:extLst>
              <a:ext uri="{FF2B5EF4-FFF2-40B4-BE49-F238E27FC236}">
                <a16:creationId xmlns:a16="http://schemas.microsoft.com/office/drawing/2014/main" id="{8626F464-B719-CD9D-A032-37448645F8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765AAA8-F759-E09F-D3FA-C5A773210D1E}"/>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58768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0A81E-87D6-A8B8-5E4A-6427BD2666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F7ECA8-08B3-22D8-3ADA-8466276BBF9F}"/>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4" name="Platshållare för sidfot 3">
            <a:extLst>
              <a:ext uri="{FF2B5EF4-FFF2-40B4-BE49-F238E27FC236}">
                <a16:creationId xmlns:a16="http://schemas.microsoft.com/office/drawing/2014/main" id="{8E1163EE-720D-58F6-4703-BD6EC8B4D33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9AD990-1F72-5530-2496-59A3A1C18ED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914204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2686DC-F8CA-C4E2-7BC0-EB1A83FDA142}"/>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3" name="Platshållare för sidfot 2">
            <a:extLst>
              <a:ext uri="{FF2B5EF4-FFF2-40B4-BE49-F238E27FC236}">
                <a16:creationId xmlns:a16="http://schemas.microsoft.com/office/drawing/2014/main" id="{C1864C86-A01C-E95E-D4E8-9A50DD2D39D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AF4C043-53F9-220E-4321-26D59F9E4C44}"/>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26380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AC2331-E3BC-D246-E7E5-EC4AF70DBC0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16B10F-38CC-2180-9856-7F3694809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BC9FCA6-A522-D2B9-8727-F08D8DBFF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CC6925-2E59-017C-53CD-B78BE3A3B90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A7CF7167-DD07-B795-850D-53CF2DD3BD8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BD4048-8CC5-F018-E56C-97A4B7DF27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00340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933D3-263D-6ADE-1251-DB1E53D2A59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65ABB8-0DE6-CA85-8491-C463367D2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7594521-18C4-ADAC-1EF4-140155085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3079A3-846D-8963-0675-8DEA332DFFD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F9B52637-720C-C284-B09D-0C8B3260A1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A23B56-F6D4-C1E2-4E9A-66F46B8CB5DF}"/>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1070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A9311-2A1A-F30C-31A9-E31D4F27153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6C75BB-E2A2-87DD-FE41-978448C43AA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602DA9-D799-3630-C804-D8E7A47547D0}"/>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73F17D0-C633-96FF-292A-D9AC97492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408C13-7DB2-3320-9897-ED492371AE50}"/>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46053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67E8CC8-0895-4DA1-E1C3-AEC77C7787B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13586C2-D23D-BE6B-9651-2395063A531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724463-6D1D-1736-78B0-FE110919A657}"/>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178BBD25-7457-D42C-E643-B24B5FBB9E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AF02A9-6A16-BB4D-C361-0F3BEE389C2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5170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3731937"/>
          </a:xfrm>
        </p:spPr>
        <p:txBody>
          <a:bodyPr/>
          <a:lstStyle>
            <a:lvl1pPr>
              <a:defRPr sz="2200"/>
            </a:lvl1pPr>
            <a:lvl2pPr>
              <a:defRPr sz="1800"/>
            </a:lvl2pPr>
            <a:lvl3pPr>
              <a:defRPr sz="1400"/>
            </a:lvl3pPr>
            <a:lvl4pPr>
              <a:defRPr sz="120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3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D49E58-8307-4FAD-6983-F1720007A601}"/>
              </a:ext>
            </a:extLst>
          </p:cNvPr>
          <p:cNvSpPr/>
          <p:nvPr userDrawn="1"/>
        </p:nvSpPr>
        <p:spPr>
          <a:xfrm>
            <a:off x="-92927" y="-99246"/>
            <a:ext cx="12377854" cy="7056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solidFill>
                  <a:schemeClr val="bg1"/>
                </a:solidFill>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latshållare för innehåll 5" descr="En bild som visar skärmbild, gul, Bärnsten, design&#10;&#10;Automatiskt genererad beskrivning">
            <a:extLst>
              <a:ext uri="{FF2B5EF4-FFF2-40B4-BE49-F238E27FC236}">
                <a16:creationId xmlns:a16="http://schemas.microsoft.com/office/drawing/2014/main" id="{21FA47E9-FA8D-3A74-D086-B06C82389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051" y="5987967"/>
            <a:ext cx="536782" cy="536782"/>
          </a:xfrm>
          <a:prstGeom prst="rect">
            <a:avLst/>
          </a:prstGeom>
        </p:spPr>
      </p:pic>
      <p:pic>
        <p:nvPicPr>
          <p:cNvPr id="6" name="Bildobjekt 5">
            <a:extLst>
              <a:ext uri="{FF2B5EF4-FFF2-40B4-BE49-F238E27FC236}">
                <a16:creationId xmlns:a16="http://schemas.microsoft.com/office/drawing/2014/main" id="{FB78C7A3-0AF0-C8CE-ABB1-2018CBF027D1}"/>
              </a:ext>
            </a:extLst>
          </p:cNvPr>
          <p:cNvPicPr>
            <a:picLocks noChangeAspect="1"/>
          </p:cNvPicPr>
          <p:nvPr userDrawn="1"/>
        </p:nvPicPr>
        <p:blipFill>
          <a:blip r:embed="rId3"/>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103712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TEXT &amp; BILD/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41009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4862514" y="0"/>
            <a:ext cx="7329486" cy="6858000"/>
          </a:xfrm>
        </p:spPr>
        <p:txBody>
          <a:bodyPr/>
          <a:lstStyle>
            <a:lvl1pPr marL="0" indent="0">
              <a:buNone/>
              <a:defRPr sz="22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lägga in diagram eller bild</a:t>
            </a:r>
          </a:p>
        </p:txBody>
      </p:sp>
      <p:sp>
        <p:nvSpPr>
          <p:cNvPr id="6" name="Platshållare för text 5">
            <a:extLst>
              <a:ext uri="{FF2B5EF4-FFF2-40B4-BE49-F238E27FC236}">
                <a16:creationId xmlns:a16="http://schemas.microsoft.com/office/drawing/2014/main" id="{E7478B81-DCAF-F16A-24E5-B5A766B0DDE2}"/>
              </a:ext>
            </a:extLst>
          </p:cNvPr>
          <p:cNvSpPr>
            <a:spLocks noGrp="1"/>
          </p:cNvSpPr>
          <p:nvPr>
            <p:ph type="body" sz="quarter" idx="10" hasCustomPrompt="1"/>
          </p:nvPr>
        </p:nvSpPr>
        <p:spPr>
          <a:xfrm>
            <a:off x="1917669" y="4097074"/>
            <a:ext cx="2525094" cy="2908238"/>
          </a:xfrm>
        </p:spPr>
        <p:txBody>
          <a:bodyPr/>
          <a:lstStyle>
            <a:lvl1pPr marL="0" indent="0">
              <a:spcBef>
                <a:spcPts val="0"/>
              </a:spcBef>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sv-SE"/>
              <a:t>Här lägger du text som belyser något</a:t>
            </a:r>
          </a:p>
        </p:txBody>
      </p:sp>
    </p:spTree>
    <p:extLst>
      <p:ext uri="{BB962C8B-B14F-4D97-AF65-F5344CB8AC3E}">
        <p14:creationId xmlns:p14="http://schemas.microsoft.com/office/powerpoint/2010/main" val="239829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337695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337695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4838700" y="-40012"/>
            <a:ext cx="8217148"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138178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663938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663938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7843837" y="-59062"/>
            <a:ext cx="4421435"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417145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
    <p:bg>
      <p:bgPr>
        <a:solidFill>
          <a:schemeClr val="tx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176212" y="-139324"/>
            <a:ext cx="12472988" cy="7136648"/>
          </a:xfrm>
        </p:spPr>
        <p:txBody>
          <a:bodyPr anchor="ctr"/>
          <a:lstStyle>
            <a:lvl1pPr marL="0" indent="0" algn="ctr">
              <a:buNone/>
              <a:defRPr>
                <a:solidFill>
                  <a:srgbClr val="FFFFFF"/>
                </a:solidFill>
              </a:defRPr>
            </a:lvl1pPr>
          </a:lstStyle>
          <a:p>
            <a:r>
              <a:rPr lang="sv-SE"/>
              <a:t>Lägg din bild här</a:t>
            </a:r>
          </a:p>
        </p:txBody>
      </p:sp>
      <p:sp>
        <p:nvSpPr>
          <p:cNvPr id="10" name="Rubrik 1">
            <a:extLst>
              <a:ext uri="{FF2B5EF4-FFF2-40B4-BE49-F238E27FC236}">
                <a16:creationId xmlns:a16="http://schemas.microsoft.com/office/drawing/2014/main" id="{A57E190B-5881-B313-2626-D4C955D74106}"/>
              </a:ext>
            </a:extLst>
          </p:cNvPr>
          <p:cNvSpPr>
            <a:spLocks noGrp="1"/>
          </p:cNvSpPr>
          <p:nvPr>
            <p:ph type="title" hasCustomPrompt="1"/>
          </p:nvPr>
        </p:nvSpPr>
        <p:spPr>
          <a:xfrm>
            <a:off x="704386" y="5586413"/>
            <a:ext cx="8305799" cy="823912"/>
          </a:xfrm>
        </p:spPr>
        <p:txBody>
          <a:bodyPr anchor="ctr"/>
          <a:lstStyle>
            <a:lvl1pPr>
              <a:defRPr>
                <a:solidFill>
                  <a:schemeClr val="bg1"/>
                </a:solidFill>
              </a:defRPr>
            </a:lvl1pPr>
          </a:lstStyle>
          <a:p>
            <a:r>
              <a:rPr lang="sv-SE"/>
              <a:t>Skriv din rubrik här</a:t>
            </a:r>
          </a:p>
        </p:txBody>
      </p:sp>
    </p:spTree>
    <p:extLst>
      <p:ext uri="{BB962C8B-B14F-4D97-AF65-F5344CB8AC3E}">
        <p14:creationId xmlns:p14="http://schemas.microsoft.com/office/powerpoint/2010/main" val="37013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8305799"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3280903" y="4546284"/>
            <a:ext cx="4577223" cy="379736"/>
          </a:xfrm>
        </p:spPr>
        <p:txBody>
          <a:bodyPr/>
          <a:lstStyle>
            <a:lvl1pPr marL="0" indent="0" algn="l">
              <a:buNone/>
              <a:defRPr sz="22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a:t>
            </a:r>
          </a:p>
        </p:txBody>
      </p:sp>
      <p:sp>
        <p:nvSpPr>
          <p:cNvPr id="4" name="Platshållare för innehåll 2">
            <a:extLst>
              <a:ext uri="{FF2B5EF4-FFF2-40B4-BE49-F238E27FC236}">
                <a16:creationId xmlns:a16="http://schemas.microsoft.com/office/drawing/2014/main" id="{75E9D754-C3FF-7A55-105A-F83896475B0D}"/>
              </a:ext>
            </a:extLst>
          </p:cNvPr>
          <p:cNvSpPr>
            <a:spLocks noGrp="1"/>
          </p:cNvSpPr>
          <p:nvPr>
            <p:ph idx="10" hasCustomPrompt="1"/>
          </p:nvPr>
        </p:nvSpPr>
        <p:spPr>
          <a:xfrm>
            <a:off x="3280904" y="4941572"/>
            <a:ext cx="4577224"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Titel</a:t>
            </a:r>
          </a:p>
        </p:txBody>
      </p:sp>
      <p:sp>
        <p:nvSpPr>
          <p:cNvPr id="6" name="Platshållare för innehåll 2">
            <a:extLst>
              <a:ext uri="{FF2B5EF4-FFF2-40B4-BE49-F238E27FC236}">
                <a16:creationId xmlns:a16="http://schemas.microsoft.com/office/drawing/2014/main" id="{B1352EB7-C1B9-1B3B-7519-760D477EF08B}"/>
              </a:ext>
            </a:extLst>
          </p:cNvPr>
          <p:cNvSpPr>
            <a:spLocks noGrp="1"/>
          </p:cNvSpPr>
          <p:nvPr>
            <p:ph idx="12" hasCustomPrompt="1"/>
          </p:nvPr>
        </p:nvSpPr>
        <p:spPr>
          <a:xfrm>
            <a:off x="3938112" y="5427024"/>
            <a:ext cx="3781897" cy="379736"/>
          </a:xfrm>
        </p:spPr>
        <p:txBody>
          <a:bodyPr/>
          <a:lstStyle>
            <a:lvl1pPr marL="0" indent="0" algn="l">
              <a:buNone/>
              <a:defRPr sz="1600">
                <a:solidFill>
                  <a:schemeClr val="accent1"/>
                </a:solidFill>
              </a:defRPr>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namn@namn.se</a:t>
            </a:r>
          </a:p>
        </p:txBody>
      </p:sp>
      <p:sp>
        <p:nvSpPr>
          <p:cNvPr id="7" name="Platshållare för innehåll 2">
            <a:extLst>
              <a:ext uri="{FF2B5EF4-FFF2-40B4-BE49-F238E27FC236}">
                <a16:creationId xmlns:a16="http://schemas.microsoft.com/office/drawing/2014/main" id="{F0246F04-6F3E-6A8F-51CC-49FBE3BB294A}"/>
              </a:ext>
            </a:extLst>
          </p:cNvPr>
          <p:cNvSpPr>
            <a:spLocks noGrp="1"/>
          </p:cNvSpPr>
          <p:nvPr>
            <p:ph idx="13" hasCustomPrompt="1"/>
          </p:nvPr>
        </p:nvSpPr>
        <p:spPr>
          <a:xfrm>
            <a:off x="4066708" y="5749604"/>
            <a:ext cx="3643777"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8" name="Platshållare för innehåll 2">
            <a:extLst>
              <a:ext uri="{FF2B5EF4-FFF2-40B4-BE49-F238E27FC236}">
                <a16:creationId xmlns:a16="http://schemas.microsoft.com/office/drawing/2014/main" id="{324504B9-0502-16E9-89B1-5AD633B5CDD3}"/>
              </a:ext>
            </a:extLst>
          </p:cNvPr>
          <p:cNvSpPr>
            <a:spLocks noGrp="1"/>
          </p:cNvSpPr>
          <p:nvPr>
            <p:ph idx="14" hasCustomPrompt="1"/>
          </p:nvPr>
        </p:nvSpPr>
        <p:spPr>
          <a:xfrm>
            <a:off x="3933355" y="6057895"/>
            <a:ext cx="3781896"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9" name="textruta 8">
            <a:extLst>
              <a:ext uri="{FF2B5EF4-FFF2-40B4-BE49-F238E27FC236}">
                <a16:creationId xmlns:a16="http://schemas.microsoft.com/office/drawing/2014/main" id="{75A19220-CEBF-4BB1-DD5E-8412FB5BF1DE}"/>
              </a:ext>
            </a:extLst>
          </p:cNvPr>
          <p:cNvSpPr txBox="1"/>
          <p:nvPr userDrawn="1"/>
        </p:nvSpPr>
        <p:spPr>
          <a:xfrm>
            <a:off x="3190414" y="5398446"/>
            <a:ext cx="1166813" cy="338554"/>
          </a:xfrm>
          <a:prstGeom prst="rect">
            <a:avLst/>
          </a:prstGeom>
          <a:noFill/>
        </p:spPr>
        <p:txBody>
          <a:bodyPr wrap="square" rtlCol="0">
            <a:spAutoFit/>
          </a:bodyPr>
          <a:lstStyle/>
          <a:p>
            <a:r>
              <a:rPr lang="sv-SE" sz="1600">
                <a:latin typeface="Avenir Next LT Pro Demi" panose="020B0704020202020204" pitchFamily="34" charset="0"/>
              </a:rPr>
              <a:t>Epost:</a:t>
            </a:r>
          </a:p>
        </p:txBody>
      </p:sp>
      <p:sp>
        <p:nvSpPr>
          <p:cNvPr id="10" name="textruta 9">
            <a:extLst>
              <a:ext uri="{FF2B5EF4-FFF2-40B4-BE49-F238E27FC236}">
                <a16:creationId xmlns:a16="http://schemas.microsoft.com/office/drawing/2014/main" id="{81E1D2D2-830B-D94C-6924-0BDFA1F05F57}"/>
              </a:ext>
            </a:extLst>
          </p:cNvPr>
          <p:cNvSpPr txBox="1"/>
          <p:nvPr userDrawn="1"/>
        </p:nvSpPr>
        <p:spPr>
          <a:xfrm>
            <a:off x="3190413" y="5722293"/>
            <a:ext cx="1166813" cy="338554"/>
          </a:xfrm>
          <a:prstGeom prst="rect">
            <a:avLst/>
          </a:prstGeom>
          <a:noFill/>
        </p:spPr>
        <p:txBody>
          <a:bodyPr wrap="square" rtlCol="0">
            <a:spAutoFit/>
          </a:bodyPr>
          <a:lstStyle/>
          <a:p>
            <a:r>
              <a:rPr lang="sv-SE" sz="1600">
                <a:latin typeface="Avenir Next LT Pro Demi" panose="020B0704020202020204" pitchFamily="34" charset="0"/>
              </a:rPr>
              <a:t>Telefon:</a:t>
            </a:r>
          </a:p>
        </p:txBody>
      </p:sp>
      <p:sp>
        <p:nvSpPr>
          <p:cNvPr id="11" name="textruta 10">
            <a:extLst>
              <a:ext uri="{FF2B5EF4-FFF2-40B4-BE49-F238E27FC236}">
                <a16:creationId xmlns:a16="http://schemas.microsoft.com/office/drawing/2014/main" id="{68137F92-FFC5-4E0F-15CD-11F60513BE3B}"/>
              </a:ext>
            </a:extLst>
          </p:cNvPr>
          <p:cNvSpPr txBox="1"/>
          <p:nvPr userDrawn="1"/>
        </p:nvSpPr>
        <p:spPr>
          <a:xfrm>
            <a:off x="3190412" y="6031846"/>
            <a:ext cx="1166813" cy="338554"/>
          </a:xfrm>
          <a:prstGeom prst="rect">
            <a:avLst/>
          </a:prstGeom>
          <a:noFill/>
        </p:spPr>
        <p:txBody>
          <a:bodyPr wrap="square" rtlCol="0">
            <a:spAutoFit/>
          </a:bodyPr>
          <a:lstStyle/>
          <a:p>
            <a:r>
              <a:rPr lang="sv-SE" sz="1600">
                <a:latin typeface="Avenir Next LT Pro Demi" panose="020B0704020202020204" pitchFamily="34" charset="0"/>
              </a:rPr>
              <a:t>Mobil:</a:t>
            </a:r>
          </a:p>
        </p:txBody>
      </p:sp>
      <p:sp>
        <p:nvSpPr>
          <p:cNvPr id="13" name="Platshållare för bild 12">
            <a:extLst>
              <a:ext uri="{FF2B5EF4-FFF2-40B4-BE49-F238E27FC236}">
                <a16:creationId xmlns:a16="http://schemas.microsoft.com/office/drawing/2014/main" id="{BD315688-FD96-8E7C-6B07-05E8DBF4E82C}"/>
              </a:ext>
            </a:extLst>
          </p:cNvPr>
          <p:cNvSpPr>
            <a:spLocks noGrp="1"/>
          </p:cNvSpPr>
          <p:nvPr>
            <p:ph type="pic" sz="quarter" idx="15"/>
          </p:nvPr>
        </p:nvSpPr>
        <p:spPr>
          <a:xfrm>
            <a:off x="750888" y="4154482"/>
            <a:ext cx="2144249" cy="2166937"/>
          </a:xfrm>
        </p:spPr>
        <p:txBody>
          <a:bodyPr anchor="ctr"/>
          <a:lstStyle>
            <a:lvl1pPr marL="0" indent="0" algn="ctr">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25DF6BF0-88AD-579A-5DB4-4D237AD50CAD}"/>
              </a:ext>
            </a:extLst>
          </p:cNvPr>
          <p:cNvSpPr/>
          <p:nvPr userDrawn="1"/>
        </p:nvSpPr>
        <p:spPr>
          <a:xfrm>
            <a:off x="750888" y="4008107"/>
            <a:ext cx="2144249" cy="14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83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281F0D1-DCD5-9352-EF55-F7BE8E65E51F}"/>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sv-SE"/>
              <a:t>Här skriver du din rubrik</a:t>
            </a:r>
          </a:p>
        </p:txBody>
      </p:sp>
      <p:sp>
        <p:nvSpPr>
          <p:cNvPr id="3" name="Platshållare för text 2">
            <a:extLst>
              <a:ext uri="{FF2B5EF4-FFF2-40B4-BE49-F238E27FC236}">
                <a16:creationId xmlns:a16="http://schemas.microsoft.com/office/drawing/2014/main" id="{C83D7C09-B4A0-01B8-9F7D-435A951C5EEE}"/>
              </a:ext>
            </a:extLst>
          </p:cNvPr>
          <p:cNvSpPr>
            <a:spLocks noGrp="1"/>
          </p:cNvSpPr>
          <p:nvPr>
            <p:ph type="body" idx="1"/>
          </p:nvPr>
        </p:nvSpPr>
        <p:spPr>
          <a:xfrm>
            <a:off x="838200" y="1825625"/>
            <a:ext cx="10515600" cy="4351338"/>
          </a:xfrm>
          <a:prstGeom prst="rect">
            <a:avLst/>
          </a:prstGeom>
        </p:spPr>
        <p:txBody>
          <a:bodyPr vert="horz" lIns="0" tIns="45720" rIns="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latshållare för innehåll 5" descr="En bild som visar skärmbild, gul, Bärnsten, design&#10;&#10;Automatiskt genererad beskrivning">
            <a:extLst>
              <a:ext uri="{FF2B5EF4-FFF2-40B4-BE49-F238E27FC236}">
                <a16:creationId xmlns:a16="http://schemas.microsoft.com/office/drawing/2014/main" id="{1AA65289-0F9B-AD51-D199-D93793A020D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3530" y="5889845"/>
            <a:ext cx="536782" cy="536782"/>
          </a:xfrm>
          <a:prstGeom prst="rect">
            <a:avLst/>
          </a:prstGeom>
        </p:spPr>
      </p:pic>
      <p:pic>
        <p:nvPicPr>
          <p:cNvPr id="5" name="Bildobjekt 4">
            <a:extLst>
              <a:ext uri="{FF2B5EF4-FFF2-40B4-BE49-F238E27FC236}">
                <a16:creationId xmlns:a16="http://schemas.microsoft.com/office/drawing/2014/main" id="{67972EDB-8675-7CF2-483B-E45861C65A07}"/>
              </a:ext>
            </a:extLst>
          </p:cNvPr>
          <p:cNvPicPr>
            <a:picLocks noChangeAspect="1"/>
          </p:cNvPicPr>
          <p:nvPr userDrawn="1"/>
        </p:nvPicPr>
        <p:blipFill>
          <a:blip r:embed="rId19"/>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2638553267"/>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5" r:id="rId3"/>
    <p:sldLayoutId id="2147483661" r:id="rId4"/>
    <p:sldLayoutId id="2147483650" r:id="rId5"/>
    <p:sldLayoutId id="2147483663" r:id="rId6"/>
    <p:sldLayoutId id="2147483667" r:id="rId7"/>
    <p:sldLayoutId id="2147483664" r:id="rId8"/>
    <p:sldLayoutId id="2147483662" r:id="rId9"/>
    <p:sldLayoutId id="2147483670" r:id="rId10"/>
    <p:sldLayoutId id="2147483666" r:id="rId11"/>
    <p:sldLayoutId id="2147483668" r:id="rId12"/>
    <p:sldLayoutId id="2147483669" r:id="rId13"/>
    <p:sldLayoutId id="2147483684" r:id="rId14"/>
    <p:sldLayoutId id="2147483687" r:id="rId15"/>
    <p:sldLayoutId id="2147483688"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1FBBA6-8637-E76F-6228-57BA8D660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8F3BD4A-F795-2733-CD4E-7E109D93B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CDBE975-732E-E631-1FD6-1D47F3671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D8A61159-F7EB-A3D1-2706-F0087DA5A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0AC73A0-18E1-0ABF-A531-BE187B825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4DFF7-9152-4EE0-8ABD-CF9F1B920D2E}" type="slidenum">
              <a:rPr lang="sv-SE" smtClean="0"/>
              <a:t>‹#›</a:t>
            </a:fld>
            <a:endParaRPr lang="sv-SE"/>
          </a:p>
        </p:txBody>
      </p:sp>
    </p:spTree>
    <p:extLst>
      <p:ext uri="{BB962C8B-B14F-4D97-AF65-F5344CB8AC3E}">
        <p14:creationId xmlns:p14="http://schemas.microsoft.com/office/powerpoint/2010/main" val="16597392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43F1-931E-6E1A-51A1-03D4534123DE}"/>
            </a:ext>
          </a:extLst>
        </p:cNvPr>
        <p:cNvGrpSpPr/>
        <p:nvPr/>
      </p:nvGrpSpPr>
      <p:grpSpPr>
        <a:xfrm>
          <a:off x="0" y="0"/>
          <a:ext cx="0" cy="0"/>
          <a:chOff x="0" y="0"/>
          <a:chExt cx="0" cy="0"/>
        </a:xfrm>
      </p:grpSpPr>
      <p:sp>
        <p:nvSpPr>
          <p:cNvPr id="14" name="Beslut 84">
            <a:extLst>
              <a:ext uri="{FF2B5EF4-FFF2-40B4-BE49-F238E27FC236}">
                <a16:creationId xmlns:a16="http://schemas.microsoft.com/office/drawing/2014/main" id="{F951E5BD-0D77-4C4D-0379-5AC505512E3A}"/>
              </a:ext>
            </a:extLst>
          </p:cNvPr>
          <p:cNvSpPr/>
          <p:nvPr/>
        </p:nvSpPr>
        <p:spPr>
          <a:xfrm>
            <a:off x="6876595" y="3219839"/>
            <a:ext cx="669803" cy="497470"/>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153" name="textruta 152">
            <a:extLst>
              <a:ext uri="{FF2B5EF4-FFF2-40B4-BE49-F238E27FC236}">
                <a16:creationId xmlns:a16="http://schemas.microsoft.com/office/drawing/2014/main" id="{8AE491B3-0617-AB61-14F5-9CABEFED8AA5}"/>
              </a:ext>
            </a:extLst>
          </p:cNvPr>
          <p:cNvSpPr txBox="1"/>
          <p:nvPr/>
        </p:nvSpPr>
        <p:spPr>
          <a:xfrm>
            <a:off x="1783172" y="93768"/>
            <a:ext cx="9782766" cy="584775"/>
          </a:xfrm>
          <a:prstGeom prst="rect">
            <a:avLst/>
          </a:prstGeom>
          <a:noFill/>
        </p:spPr>
        <p:txBody>
          <a:bodyPr wrap="square" rtlCol="0">
            <a:spAutoFit/>
          </a:bodyPr>
          <a:lstStyle/>
          <a:p>
            <a:pPr algn="ctr"/>
            <a:r>
              <a:rPr lang="sv-SE" sz="3200" b="1" dirty="0">
                <a:solidFill>
                  <a:srgbClr val="39505C"/>
                </a:solidFill>
                <a:latin typeface="Avenir Next LT Pro" panose="020B0504020202020204" pitchFamily="34" charset="0"/>
              </a:rPr>
              <a:t>Bilaga 4: Process för problemhantering </a:t>
            </a:r>
            <a:r>
              <a:rPr lang="sv-SE" sz="1600" b="1" dirty="0">
                <a:solidFill>
                  <a:srgbClr val="39505C"/>
                </a:solidFill>
                <a:latin typeface="Avenir Next LT Pro" panose="020B0504020202020204" pitchFamily="34" charset="0"/>
              </a:rPr>
              <a:t>(Ver 1.1)</a:t>
            </a:r>
          </a:p>
        </p:txBody>
      </p:sp>
      <p:sp>
        <p:nvSpPr>
          <p:cNvPr id="8" name="Rektangel 7">
            <a:extLst>
              <a:ext uri="{FF2B5EF4-FFF2-40B4-BE49-F238E27FC236}">
                <a16:creationId xmlns:a16="http://schemas.microsoft.com/office/drawing/2014/main" id="{78C3CC53-17B5-E153-1E15-D2490400630D}"/>
              </a:ext>
            </a:extLst>
          </p:cNvPr>
          <p:cNvSpPr/>
          <p:nvPr/>
        </p:nvSpPr>
        <p:spPr>
          <a:xfrm>
            <a:off x="172721" y="1098818"/>
            <a:ext cx="1664203" cy="9113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Anmälan</a:t>
            </a:r>
            <a:r>
              <a:rPr lang="sv-SE" sz="1000" kern="10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 </a:t>
            </a:r>
          </a:p>
          <a:p>
            <a:pPr algn="ctr"/>
            <a:r>
              <a:rPr lang="sv-SE" sz="1000" kern="10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Problem upptäcks av </a:t>
            </a:r>
          </a:p>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Servicedesk/1st Line s</a:t>
            </a:r>
            <a:r>
              <a:rPr lang="sv-SE" sz="1000" kern="10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upport</a:t>
            </a:r>
          </a:p>
          <a:p>
            <a:pPr algn="ctr"/>
            <a:r>
              <a:rPr lang="sv-SE" sz="1000" kern="100">
                <a:solidFill>
                  <a:schemeClr val="tx1"/>
                </a:solidFill>
                <a:latin typeface="Avenir Next LT Pro" panose="020B0504020202020204" pitchFamily="34" charset="0"/>
                <a:cs typeface="Times New Roman" panose="02020603050405020304" pitchFamily="18" charset="0"/>
              </a:rPr>
              <a:t>----</a:t>
            </a:r>
            <a:endParaRPr lang="sv-SE">
              <a:solidFill>
                <a:schemeClr val="tx1"/>
              </a:solidFill>
              <a:latin typeface="Avenir Next LT Pro" panose="020B0504020202020204" pitchFamily="34" charset="0"/>
            </a:endParaRPr>
          </a:p>
        </p:txBody>
      </p:sp>
      <p:sp>
        <p:nvSpPr>
          <p:cNvPr id="10" name="Rektangel 9">
            <a:extLst>
              <a:ext uri="{FF2B5EF4-FFF2-40B4-BE49-F238E27FC236}">
                <a16:creationId xmlns:a16="http://schemas.microsoft.com/office/drawing/2014/main" id="{FC0DD749-B299-3014-F906-4596899F7E27}"/>
              </a:ext>
            </a:extLst>
          </p:cNvPr>
          <p:cNvSpPr/>
          <p:nvPr/>
        </p:nvSpPr>
        <p:spPr>
          <a:xfrm>
            <a:off x="4799958" y="2947740"/>
            <a:ext cx="1056168" cy="102392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Analysera information</a:t>
            </a:r>
          </a:p>
          <a:p>
            <a:pPr algn="ctr"/>
            <a:r>
              <a:rPr lang="sv-SE" sz="1000" kern="100">
                <a:solidFill>
                  <a:schemeClr val="tx1"/>
                </a:solidFill>
                <a:latin typeface="Avenir Next LT Pro" panose="020B0504020202020204" pitchFamily="34" charset="0"/>
                <a:cs typeface="Times New Roman" panose="02020603050405020304" pitchFamily="18" charset="0"/>
              </a:rPr>
              <a:t>Identifiera grundorsak Välj alternativ</a:t>
            </a:r>
            <a:endParaRPr lang="sv-SE">
              <a:solidFill>
                <a:schemeClr val="tx1"/>
              </a:solidFill>
              <a:latin typeface="Avenir Next LT Pro" panose="020B0504020202020204" pitchFamily="34" charset="0"/>
            </a:endParaRPr>
          </a:p>
        </p:txBody>
      </p:sp>
      <p:sp>
        <p:nvSpPr>
          <p:cNvPr id="43" name="Beslut 84">
            <a:extLst>
              <a:ext uri="{FF2B5EF4-FFF2-40B4-BE49-F238E27FC236}">
                <a16:creationId xmlns:a16="http://schemas.microsoft.com/office/drawing/2014/main" id="{106DBABC-C64F-8527-F911-BD5C91664904}"/>
              </a:ext>
            </a:extLst>
          </p:cNvPr>
          <p:cNvSpPr/>
          <p:nvPr/>
        </p:nvSpPr>
        <p:spPr>
          <a:xfrm>
            <a:off x="1696278" y="3180215"/>
            <a:ext cx="669803" cy="497470"/>
          </a:xfrm>
          <a:prstGeom prst="flowChartDecision">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46" name="textruta 45">
            <a:extLst>
              <a:ext uri="{FF2B5EF4-FFF2-40B4-BE49-F238E27FC236}">
                <a16:creationId xmlns:a16="http://schemas.microsoft.com/office/drawing/2014/main" id="{5D922652-F8C5-76B0-300D-2250108FA8CD}"/>
              </a:ext>
            </a:extLst>
          </p:cNvPr>
          <p:cNvSpPr txBox="1"/>
          <p:nvPr/>
        </p:nvSpPr>
        <p:spPr>
          <a:xfrm>
            <a:off x="1650682" y="3333136"/>
            <a:ext cx="776975" cy="200055"/>
          </a:xfrm>
          <a:prstGeom prst="rect">
            <a:avLst/>
          </a:prstGeom>
          <a:noFill/>
        </p:spPr>
        <p:txBody>
          <a:bodyPr wrap="square" rtlCol="0">
            <a:spAutoFit/>
          </a:bodyPr>
          <a:lstStyle/>
          <a:p>
            <a:pPr algn="ctr"/>
            <a:r>
              <a:rPr lang="sv-SE" sz="700">
                <a:latin typeface="Avenir Next LT Pro" panose="020B0504020202020204" pitchFamily="34" charset="0"/>
              </a:rPr>
              <a:t>Problem</a:t>
            </a:r>
          </a:p>
        </p:txBody>
      </p:sp>
      <p:cxnSp>
        <p:nvCxnSpPr>
          <p:cNvPr id="47" name="Rak pilkoppling 46">
            <a:extLst>
              <a:ext uri="{FF2B5EF4-FFF2-40B4-BE49-F238E27FC236}">
                <a16:creationId xmlns:a16="http://schemas.microsoft.com/office/drawing/2014/main" id="{514A9F3F-B6C7-CA3C-4BCF-0B032BA0142D}"/>
              </a:ext>
            </a:extLst>
          </p:cNvPr>
          <p:cNvCxnSpPr>
            <a:cxnSpLocks/>
          </p:cNvCxnSpPr>
          <p:nvPr/>
        </p:nvCxnSpPr>
        <p:spPr>
          <a:xfrm flipV="1">
            <a:off x="2381937" y="3432687"/>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ruta 47">
            <a:extLst>
              <a:ext uri="{FF2B5EF4-FFF2-40B4-BE49-F238E27FC236}">
                <a16:creationId xmlns:a16="http://schemas.microsoft.com/office/drawing/2014/main" id="{31D5199E-0065-7AC6-DA52-D54478D6F02D}"/>
              </a:ext>
            </a:extLst>
          </p:cNvPr>
          <p:cNvSpPr txBox="1"/>
          <p:nvPr/>
        </p:nvSpPr>
        <p:spPr>
          <a:xfrm>
            <a:off x="2266670" y="3114160"/>
            <a:ext cx="354452" cy="215444"/>
          </a:xfrm>
          <a:prstGeom prst="rect">
            <a:avLst/>
          </a:prstGeom>
          <a:noFill/>
        </p:spPr>
        <p:txBody>
          <a:bodyPr wrap="square" rtlCol="0">
            <a:spAutoFit/>
          </a:bodyPr>
          <a:lstStyle/>
          <a:p>
            <a:pPr algn="ctr"/>
            <a:r>
              <a:rPr lang="sv-SE" sz="800">
                <a:latin typeface="Avenir Next LT Pro" panose="020B0504020202020204" pitchFamily="34" charset="0"/>
              </a:rPr>
              <a:t>Ja</a:t>
            </a:r>
          </a:p>
        </p:txBody>
      </p:sp>
      <p:sp>
        <p:nvSpPr>
          <p:cNvPr id="56" name="Rektangel 55">
            <a:extLst>
              <a:ext uri="{FF2B5EF4-FFF2-40B4-BE49-F238E27FC236}">
                <a16:creationId xmlns:a16="http://schemas.microsoft.com/office/drawing/2014/main" id="{CB0DCD5C-BF17-6047-97AF-E12BFFF807A9}"/>
              </a:ext>
            </a:extLst>
          </p:cNvPr>
          <p:cNvSpPr/>
          <p:nvPr/>
        </p:nvSpPr>
        <p:spPr>
          <a:xfrm>
            <a:off x="463932" y="2958371"/>
            <a:ext cx="1060286" cy="1003353"/>
          </a:xfrm>
          <a:prstGeom prst="rect">
            <a:avLst/>
          </a:prstGeom>
          <a:solidFill>
            <a:schemeClr val="tx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kern="100">
              <a:solidFill>
                <a:schemeClr val="tx1"/>
              </a:solidFill>
              <a:latin typeface="Avenir Next LT Pro" panose="020B0504020202020204" pitchFamily="34" charset="0"/>
              <a:cs typeface="Times New Roman" panose="02020603050405020304" pitchFamily="18" charset="0"/>
            </a:endParaRPr>
          </a:p>
        </p:txBody>
      </p:sp>
      <p:cxnSp>
        <p:nvCxnSpPr>
          <p:cNvPr id="59" name="Rak pilkoppling 58">
            <a:extLst>
              <a:ext uri="{FF2B5EF4-FFF2-40B4-BE49-F238E27FC236}">
                <a16:creationId xmlns:a16="http://schemas.microsoft.com/office/drawing/2014/main" id="{E17DFD64-CD92-1F00-7A3B-A8278B38935C}"/>
              </a:ext>
            </a:extLst>
          </p:cNvPr>
          <p:cNvCxnSpPr>
            <a:cxnSpLocks/>
          </p:cNvCxnSpPr>
          <p:nvPr/>
        </p:nvCxnSpPr>
        <p:spPr>
          <a:xfrm flipV="1">
            <a:off x="1528497" y="3438783"/>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ak pilkoppling 59">
            <a:extLst>
              <a:ext uri="{FF2B5EF4-FFF2-40B4-BE49-F238E27FC236}">
                <a16:creationId xmlns:a16="http://schemas.microsoft.com/office/drawing/2014/main" id="{24AF7F80-BE27-A4DD-B4CE-527AE439B2B8}"/>
              </a:ext>
            </a:extLst>
          </p:cNvPr>
          <p:cNvCxnSpPr>
            <a:cxnSpLocks/>
            <a:stCxn id="8" idx="2"/>
          </p:cNvCxnSpPr>
          <p:nvPr/>
        </p:nvCxnSpPr>
        <p:spPr>
          <a:xfrm>
            <a:off x="1004823" y="2010130"/>
            <a:ext cx="0" cy="274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Beslut 84">
            <a:extLst>
              <a:ext uri="{FF2B5EF4-FFF2-40B4-BE49-F238E27FC236}">
                <a16:creationId xmlns:a16="http://schemas.microsoft.com/office/drawing/2014/main" id="{A8CA393E-567C-1577-41FE-A6710EE41514}"/>
              </a:ext>
            </a:extLst>
          </p:cNvPr>
          <p:cNvSpPr/>
          <p:nvPr/>
        </p:nvSpPr>
        <p:spPr>
          <a:xfrm>
            <a:off x="2538945" y="3195455"/>
            <a:ext cx="669803" cy="497470"/>
          </a:xfrm>
          <a:prstGeom prst="flowChartDecision">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a:solidFill>
                <a:schemeClr val="tx1"/>
              </a:solidFill>
              <a:latin typeface="Avenir Next LT Pro" panose="020B0504020202020204" pitchFamily="34" charset="0"/>
            </a:endParaRPr>
          </a:p>
        </p:txBody>
      </p:sp>
      <p:sp>
        <p:nvSpPr>
          <p:cNvPr id="3" name="textruta 2">
            <a:extLst>
              <a:ext uri="{FF2B5EF4-FFF2-40B4-BE49-F238E27FC236}">
                <a16:creationId xmlns:a16="http://schemas.microsoft.com/office/drawing/2014/main" id="{1C7348FD-20F6-7478-643B-658DB9A71EFB}"/>
              </a:ext>
            </a:extLst>
          </p:cNvPr>
          <p:cNvSpPr txBox="1"/>
          <p:nvPr/>
        </p:nvSpPr>
        <p:spPr>
          <a:xfrm>
            <a:off x="2470594" y="3339232"/>
            <a:ext cx="776975" cy="200055"/>
          </a:xfrm>
          <a:prstGeom prst="rect">
            <a:avLst/>
          </a:prstGeom>
          <a:noFill/>
        </p:spPr>
        <p:txBody>
          <a:bodyPr wrap="square" rtlCol="0">
            <a:spAutoFit/>
          </a:bodyPr>
          <a:lstStyle/>
          <a:p>
            <a:pPr algn="ctr"/>
            <a:r>
              <a:rPr lang="sv-SE" sz="700">
                <a:latin typeface="Avenir Next LT Pro" panose="020B0504020202020204" pitchFamily="34" charset="0"/>
              </a:rPr>
              <a:t>Reaktivt</a:t>
            </a:r>
          </a:p>
        </p:txBody>
      </p:sp>
      <p:sp>
        <p:nvSpPr>
          <p:cNvPr id="4" name="Rektangel 3">
            <a:extLst>
              <a:ext uri="{FF2B5EF4-FFF2-40B4-BE49-F238E27FC236}">
                <a16:creationId xmlns:a16="http://schemas.microsoft.com/office/drawing/2014/main" id="{08AF705E-132C-10E2-E9A2-4799F04B3655}"/>
              </a:ext>
            </a:extLst>
          </p:cNvPr>
          <p:cNvSpPr/>
          <p:nvPr/>
        </p:nvSpPr>
        <p:spPr>
          <a:xfrm>
            <a:off x="3421636" y="2946780"/>
            <a:ext cx="1056168" cy="102392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latin typeface="Avenir Next LT Pro" panose="020B0504020202020204" pitchFamily="34" charset="0"/>
              </a:rPr>
              <a:t>Prioritera ärendet </a:t>
            </a:r>
          </a:p>
        </p:txBody>
      </p:sp>
      <p:sp>
        <p:nvSpPr>
          <p:cNvPr id="5" name="Beslut 84">
            <a:extLst>
              <a:ext uri="{FF2B5EF4-FFF2-40B4-BE49-F238E27FC236}">
                <a16:creationId xmlns:a16="http://schemas.microsoft.com/office/drawing/2014/main" id="{D8B3D442-1D8B-F360-00D1-431D09A39716}"/>
              </a:ext>
            </a:extLst>
          </p:cNvPr>
          <p:cNvSpPr/>
          <p:nvPr/>
        </p:nvSpPr>
        <p:spPr>
          <a:xfrm>
            <a:off x="6065827" y="3204599"/>
            <a:ext cx="669803" cy="497470"/>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6" name="textruta 5">
            <a:extLst>
              <a:ext uri="{FF2B5EF4-FFF2-40B4-BE49-F238E27FC236}">
                <a16:creationId xmlns:a16="http://schemas.microsoft.com/office/drawing/2014/main" id="{0B2AF34E-ED2D-4992-9186-86FCC7E11253}"/>
              </a:ext>
            </a:extLst>
          </p:cNvPr>
          <p:cNvSpPr txBox="1"/>
          <p:nvPr/>
        </p:nvSpPr>
        <p:spPr>
          <a:xfrm>
            <a:off x="6017183" y="3281320"/>
            <a:ext cx="776975" cy="307777"/>
          </a:xfrm>
          <a:prstGeom prst="rect">
            <a:avLst/>
          </a:prstGeom>
          <a:noFill/>
        </p:spPr>
        <p:txBody>
          <a:bodyPr wrap="square" rtlCol="0">
            <a:spAutoFit/>
          </a:bodyPr>
          <a:lstStyle/>
          <a:p>
            <a:pPr algn="ctr"/>
            <a:r>
              <a:rPr lang="sv-SE" sz="700">
                <a:latin typeface="Avenir Next LT Pro" panose="020B0504020202020204" pitchFamily="34" charset="0"/>
              </a:rPr>
              <a:t>Lösa problemet</a:t>
            </a:r>
          </a:p>
        </p:txBody>
      </p:sp>
      <p:sp>
        <p:nvSpPr>
          <p:cNvPr id="13" name="textruta 12">
            <a:extLst>
              <a:ext uri="{FF2B5EF4-FFF2-40B4-BE49-F238E27FC236}">
                <a16:creationId xmlns:a16="http://schemas.microsoft.com/office/drawing/2014/main" id="{34FCC33B-5722-4908-771B-19CFF28ADDD4}"/>
              </a:ext>
            </a:extLst>
          </p:cNvPr>
          <p:cNvSpPr txBox="1"/>
          <p:nvPr/>
        </p:nvSpPr>
        <p:spPr>
          <a:xfrm>
            <a:off x="6837095" y="3296560"/>
            <a:ext cx="776975" cy="307777"/>
          </a:xfrm>
          <a:prstGeom prst="rect">
            <a:avLst/>
          </a:prstGeom>
          <a:noFill/>
        </p:spPr>
        <p:txBody>
          <a:bodyPr wrap="square" rtlCol="0">
            <a:spAutoFit/>
          </a:bodyPr>
          <a:lstStyle/>
          <a:p>
            <a:pPr algn="ctr"/>
            <a:r>
              <a:rPr lang="sv-SE" sz="700">
                <a:latin typeface="Avenir Next LT Pro" panose="020B0504020202020204" pitchFamily="34" charset="0"/>
              </a:rPr>
              <a:t>Kringgå problemet</a:t>
            </a:r>
          </a:p>
        </p:txBody>
      </p:sp>
      <p:cxnSp>
        <p:nvCxnSpPr>
          <p:cNvPr id="17" name="Rak pilkoppling 16">
            <a:extLst>
              <a:ext uri="{FF2B5EF4-FFF2-40B4-BE49-F238E27FC236}">
                <a16:creationId xmlns:a16="http://schemas.microsoft.com/office/drawing/2014/main" id="{CA10921C-3BD6-9414-5BF5-1AEB28C18AF2}"/>
              </a:ext>
            </a:extLst>
          </p:cNvPr>
          <p:cNvCxnSpPr>
            <a:cxnSpLocks/>
          </p:cNvCxnSpPr>
          <p:nvPr/>
        </p:nvCxnSpPr>
        <p:spPr>
          <a:xfrm flipV="1">
            <a:off x="5891950" y="3447927"/>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771A9FBA-93F3-78E3-3951-460ACA01CF7A}"/>
              </a:ext>
            </a:extLst>
          </p:cNvPr>
          <p:cNvCxnSpPr>
            <a:cxnSpLocks/>
          </p:cNvCxnSpPr>
          <p:nvPr/>
        </p:nvCxnSpPr>
        <p:spPr>
          <a:xfrm flipV="1">
            <a:off x="6730150" y="3463167"/>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EC374DAF-94A6-C120-AF09-44AFDE83846C}"/>
              </a:ext>
            </a:extLst>
          </p:cNvPr>
          <p:cNvCxnSpPr>
            <a:cxnSpLocks/>
          </p:cNvCxnSpPr>
          <p:nvPr/>
        </p:nvCxnSpPr>
        <p:spPr>
          <a:xfrm flipV="1">
            <a:off x="3247937" y="3457071"/>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7D2D6560-8687-108B-E1BC-7851B91A036B}"/>
              </a:ext>
            </a:extLst>
          </p:cNvPr>
          <p:cNvCxnSpPr>
            <a:cxnSpLocks/>
          </p:cNvCxnSpPr>
          <p:nvPr/>
        </p:nvCxnSpPr>
        <p:spPr>
          <a:xfrm flipV="1">
            <a:off x="4576878" y="3444879"/>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81C349AA-1A28-2354-5D06-F624D933306B}"/>
              </a:ext>
            </a:extLst>
          </p:cNvPr>
          <p:cNvSpPr/>
          <p:nvPr/>
        </p:nvSpPr>
        <p:spPr>
          <a:xfrm>
            <a:off x="5860105" y="4333523"/>
            <a:ext cx="1097544" cy="33439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Utforma  lösning</a:t>
            </a:r>
            <a:endParaRPr lang="sv-SE">
              <a:solidFill>
                <a:schemeClr val="tx1"/>
              </a:solidFill>
              <a:latin typeface="Avenir Next LT Pro" panose="020B0504020202020204" pitchFamily="34" charset="0"/>
            </a:endParaRPr>
          </a:p>
        </p:txBody>
      </p:sp>
      <p:cxnSp>
        <p:nvCxnSpPr>
          <p:cNvPr id="22" name="Rak pilkoppling 21">
            <a:extLst>
              <a:ext uri="{FF2B5EF4-FFF2-40B4-BE49-F238E27FC236}">
                <a16:creationId xmlns:a16="http://schemas.microsoft.com/office/drawing/2014/main" id="{B3F4C904-4C2F-8376-2F13-3D30743FD6B2}"/>
              </a:ext>
            </a:extLst>
          </p:cNvPr>
          <p:cNvCxnSpPr>
            <a:cxnSpLocks/>
            <a:endCxn id="21" idx="0"/>
          </p:cNvCxnSpPr>
          <p:nvPr/>
        </p:nvCxnSpPr>
        <p:spPr>
          <a:xfrm>
            <a:off x="6403411" y="3702069"/>
            <a:ext cx="5466" cy="631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2CCD635C-8C4F-D20C-EB28-4D7B86D45E09}"/>
              </a:ext>
            </a:extLst>
          </p:cNvPr>
          <p:cNvSpPr/>
          <p:nvPr/>
        </p:nvSpPr>
        <p:spPr>
          <a:xfrm>
            <a:off x="7225546" y="4900954"/>
            <a:ext cx="992802" cy="33439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Förändrings-hantering</a:t>
            </a:r>
            <a:endParaRPr lang="sv-SE" dirty="0">
              <a:solidFill>
                <a:schemeClr val="tx1"/>
              </a:solidFill>
              <a:latin typeface="Avenir Next LT Pro" panose="020B0504020202020204" pitchFamily="34" charset="0"/>
            </a:endParaRPr>
          </a:p>
        </p:txBody>
      </p:sp>
      <p:sp>
        <p:nvSpPr>
          <p:cNvPr id="9" name="Rektangel 8">
            <a:extLst>
              <a:ext uri="{FF2B5EF4-FFF2-40B4-BE49-F238E27FC236}">
                <a16:creationId xmlns:a16="http://schemas.microsoft.com/office/drawing/2014/main" id="{417EBE8B-2D56-3515-B4AD-668B1E16B08B}"/>
              </a:ext>
            </a:extLst>
          </p:cNvPr>
          <p:cNvSpPr/>
          <p:nvPr/>
        </p:nvSpPr>
        <p:spPr>
          <a:xfrm>
            <a:off x="5860654" y="4901430"/>
            <a:ext cx="1097543" cy="33439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Implementera och verifiera</a:t>
            </a:r>
            <a:endParaRPr lang="sv-SE">
              <a:solidFill>
                <a:schemeClr val="tx1"/>
              </a:solidFill>
              <a:latin typeface="Avenir Next LT Pro" panose="020B0504020202020204" pitchFamily="34" charset="0"/>
            </a:endParaRPr>
          </a:p>
        </p:txBody>
      </p:sp>
      <p:sp>
        <p:nvSpPr>
          <p:cNvPr id="11" name="Rektangel 10">
            <a:extLst>
              <a:ext uri="{FF2B5EF4-FFF2-40B4-BE49-F238E27FC236}">
                <a16:creationId xmlns:a16="http://schemas.microsoft.com/office/drawing/2014/main" id="{2B1C2707-C50C-7EC3-7D27-0981FF9AA742}"/>
              </a:ext>
            </a:extLst>
          </p:cNvPr>
          <p:cNvSpPr/>
          <p:nvPr/>
        </p:nvSpPr>
        <p:spPr>
          <a:xfrm>
            <a:off x="5868055" y="5463139"/>
            <a:ext cx="1097545" cy="33439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Dokumentera</a:t>
            </a:r>
            <a:endParaRPr lang="sv-SE" sz="1000">
              <a:solidFill>
                <a:schemeClr val="tx1"/>
              </a:solidFill>
              <a:latin typeface="Avenir Next LT Pro" panose="020B0504020202020204" pitchFamily="34" charset="0"/>
            </a:endParaRPr>
          </a:p>
        </p:txBody>
      </p:sp>
      <p:sp>
        <p:nvSpPr>
          <p:cNvPr id="12" name="textruta 11">
            <a:extLst>
              <a:ext uri="{FF2B5EF4-FFF2-40B4-BE49-F238E27FC236}">
                <a16:creationId xmlns:a16="http://schemas.microsoft.com/office/drawing/2014/main" id="{80F7E4DE-A2A8-3444-FEF8-F33126F55231}"/>
              </a:ext>
            </a:extLst>
          </p:cNvPr>
          <p:cNvSpPr txBox="1"/>
          <p:nvPr/>
        </p:nvSpPr>
        <p:spPr>
          <a:xfrm>
            <a:off x="6391000" y="3734388"/>
            <a:ext cx="354452" cy="215444"/>
          </a:xfrm>
          <a:prstGeom prst="rect">
            <a:avLst/>
          </a:prstGeom>
          <a:noFill/>
        </p:spPr>
        <p:txBody>
          <a:bodyPr wrap="square" rtlCol="0">
            <a:spAutoFit/>
          </a:bodyPr>
          <a:lstStyle/>
          <a:p>
            <a:pPr algn="ctr"/>
            <a:r>
              <a:rPr lang="sv-SE" sz="800">
                <a:latin typeface="Avenir Next LT Pro" panose="020B0504020202020204" pitchFamily="34" charset="0"/>
              </a:rPr>
              <a:t>Ja</a:t>
            </a:r>
          </a:p>
        </p:txBody>
      </p:sp>
      <p:sp>
        <p:nvSpPr>
          <p:cNvPr id="16" name="Rektangel 15">
            <a:extLst>
              <a:ext uri="{FF2B5EF4-FFF2-40B4-BE49-F238E27FC236}">
                <a16:creationId xmlns:a16="http://schemas.microsoft.com/office/drawing/2014/main" id="{E4C3C8D1-AB86-5DBE-1D6F-4171C17FF912}"/>
              </a:ext>
            </a:extLst>
          </p:cNvPr>
          <p:cNvSpPr/>
          <p:nvPr/>
        </p:nvSpPr>
        <p:spPr>
          <a:xfrm>
            <a:off x="6669669" y="2196938"/>
            <a:ext cx="1079107" cy="33737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solidFill>
                <a:schemeClr val="tx1"/>
              </a:solidFill>
              <a:latin typeface="Avenir Next LT Pro" panose="020B0504020202020204" pitchFamily="34" charset="0"/>
            </a:endParaRPr>
          </a:p>
        </p:txBody>
      </p:sp>
      <p:sp>
        <p:nvSpPr>
          <p:cNvPr id="23" name="Rektangel 22">
            <a:extLst>
              <a:ext uri="{FF2B5EF4-FFF2-40B4-BE49-F238E27FC236}">
                <a16:creationId xmlns:a16="http://schemas.microsoft.com/office/drawing/2014/main" id="{2EC996D3-19E1-67D9-FD8F-80CD1187CA83}"/>
              </a:ext>
            </a:extLst>
          </p:cNvPr>
          <p:cNvSpPr/>
          <p:nvPr/>
        </p:nvSpPr>
        <p:spPr>
          <a:xfrm>
            <a:off x="8025474" y="1596171"/>
            <a:ext cx="1079111" cy="34703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Förändrings-hantering</a:t>
            </a:r>
            <a:endParaRPr lang="sv-SE" dirty="0">
              <a:solidFill>
                <a:schemeClr val="tx1"/>
              </a:solidFill>
              <a:latin typeface="Avenir Next LT Pro" panose="020B0504020202020204" pitchFamily="34" charset="0"/>
            </a:endParaRPr>
          </a:p>
        </p:txBody>
      </p:sp>
      <p:sp>
        <p:nvSpPr>
          <p:cNvPr id="24" name="Rektangel 23">
            <a:extLst>
              <a:ext uri="{FF2B5EF4-FFF2-40B4-BE49-F238E27FC236}">
                <a16:creationId xmlns:a16="http://schemas.microsoft.com/office/drawing/2014/main" id="{FB8B1192-E954-2640-3AB5-16C6626F8457}"/>
              </a:ext>
            </a:extLst>
          </p:cNvPr>
          <p:cNvSpPr/>
          <p:nvPr/>
        </p:nvSpPr>
        <p:spPr>
          <a:xfrm>
            <a:off x="6659037" y="1598211"/>
            <a:ext cx="1074294" cy="34533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Implementera och verifiera</a:t>
            </a:r>
            <a:endParaRPr lang="sv-SE">
              <a:solidFill>
                <a:schemeClr val="tx1"/>
              </a:solidFill>
              <a:latin typeface="Avenir Next LT Pro" panose="020B0504020202020204" pitchFamily="34" charset="0"/>
            </a:endParaRPr>
          </a:p>
        </p:txBody>
      </p:sp>
      <p:sp>
        <p:nvSpPr>
          <p:cNvPr id="25" name="Rektangel 24">
            <a:extLst>
              <a:ext uri="{FF2B5EF4-FFF2-40B4-BE49-F238E27FC236}">
                <a16:creationId xmlns:a16="http://schemas.microsoft.com/office/drawing/2014/main" id="{9E78A91F-ED1B-E957-3DAB-7E6C192D9C1F}"/>
              </a:ext>
            </a:extLst>
          </p:cNvPr>
          <p:cNvSpPr/>
          <p:nvPr/>
        </p:nvSpPr>
        <p:spPr>
          <a:xfrm>
            <a:off x="6676752" y="1025665"/>
            <a:ext cx="1079111" cy="34765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Dokumentera</a:t>
            </a:r>
            <a:endParaRPr lang="sv-SE">
              <a:solidFill>
                <a:schemeClr val="tx1"/>
              </a:solidFill>
              <a:latin typeface="Avenir Next LT Pro" panose="020B0504020202020204" pitchFamily="34" charset="0"/>
            </a:endParaRPr>
          </a:p>
        </p:txBody>
      </p:sp>
      <p:sp>
        <p:nvSpPr>
          <p:cNvPr id="26" name="Rektangel 25">
            <a:extLst>
              <a:ext uri="{FF2B5EF4-FFF2-40B4-BE49-F238E27FC236}">
                <a16:creationId xmlns:a16="http://schemas.microsoft.com/office/drawing/2014/main" id="{614E0A61-EC22-3581-2B6E-A73701B5044C}"/>
              </a:ext>
            </a:extLst>
          </p:cNvPr>
          <p:cNvSpPr/>
          <p:nvPr/>
        </p:nvSpPr>
        <p:spPr>
          <a:xfrm>
            <a:off x="7773239" y="2972950"/>
            <a:ext cx="1060286" cy="102392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ea typeface="Aptos" panose="020B0004020202020204" pitchFamily="34" charset="0"/>
                <a:cs typeface="Times New Roman" panose="02020603050405020304" pitchFamily="18" charset="0"/>
              </a:rPr>
              <a:t>Avstå åtgärd</a:t>
            </a:r>
          </a:p>
          <a:p>
            <a:pPr algn="ctr"/>
            <a:r>
              <a:rPr lang="sv-SE" sz="1000" kern="100">
                <a:solidFill>
                  <a:schemeClr val="tx1"/>
                </a:solidFill>
                <a:latin typeface="Avenir Next LT Pro" panose="020B0504020202020204" pitchFamily="34" charset="0"/>
                <a:cs typeface="Times New Roman" panose="02020603050405020304" pitchFamily="18" charset="0"/>
              </a:rPr>
              <a:t>Dokumentera</a:t>
            </a:r>
            <a:endParaRPr lang="sv-SE" sz="1000">
              <a:solidFill>
                <a:schemeClr val="tx1"/>
              </a:solidFill>
              <a:latin typeface="Avenir Next LT Pro" panose="020B0504020202020204" pitchFamily="34" charset="0"/>
            </a:endParaRPr>
          </a:p>
        </p:txBody>
      </p:sp>
      <p:sp>
        <p:nvSpPr>
          <p:cNvPr id="27" name="Rektangel 26">
            <a:extLst>
              <a:ext uri="{FF2B5EF4-FFF2-40B4-BE49-F238E27FC236}">
                <a16:creationId xmlns:a16="http://schemas.microsoft.com/office/drawing/2014/main" id="{B8FCD706-C7BB-46AE-9052-B0AA365C74DE}"/>
              </a:ext>
            </a:extLst>
          </p:cNvPr>
          <p:cNvSpPr/>
          <p:nvPr/>
        </p:nvSpPr>
        <p:spPr>
          <a:xfrm>
            <a:off x="9135823" y="2965463"/>
            <a:ext cx="1065752" cy="102392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Uppdatera dokumen-tation</a:t>
            </a:r>
          </a:p>
          <a:p>
            <a:pPr algn="ctr"/>
            <a:r>
              <a:rPr lang="sv-SE" sz="1000" kern="100" dirty="0">
                <a:solidFill>
                  <a:schemeClr val="tx1"/>
                </a:solidFill>
                <a:latin typeface="Avenir Next LT Pro" panose="020B0504020202020204" pitchFamily="34" charset="0"/>
                <a:cs typeface="Times New Roman" panose="02020603050405020304" pitchFamily="18" charset="0"/>
              </a:rPr>
              <a:t>Följ upp ärendet</a:t>
            </a:r>
            <a:endParaRPr lang="sv-SE" sz="1000" dirty="0">
              <a:solidFill>
                <a:schemeClr val="tx1"/>
              </a:solidFill>
              <a:latin typeface="Avenir Next LT Pro" panose="020B0504020202020204" pitchFamily="34" charset="0"/>
            </a:endParaRPr>
          </a:p>
        </p:txBody>
      </p:sp>
      <p:sp>
        <p:nvSpPr>
          <p:cNvPr id="28" name="textruta 27">
            <a:extLst>
              <a:ext uri="{FF2B5EF4-FFF2-40B4-BE49-F238E27FC236}">
                <a16:creationId xmlns:a16="http://schemas.microsoft.com/office/drawing/2014/main" id="{A8F74529-3DC1-0B6B-D498-D0A339C919E6}"/>
              </a:ext>
            </a:extLst>
          </p:cNvPr>
          <p:cNvSpPr txBox="1"/>
          <p:nvPr/>
        </p:nvSpPr>
        <p:spPr>
          <a:xfrm>
            <a:off x="2046934" y="3702497"/>
            <a:ext cx="354451" cy="215444"/>
          </a:xfrm>
          <a:prstGeom prst="rect">
            <a:avLst/>
          </a:prstGeom>
          <a:noFill/>
        </p:spPr>
        <p:txBody>
          <a:bodyPr wrap="square" rtlCol="0">
            <a:spAutoFit/>
          </a:bodyPr>
          <a:lstStyle/>
          <a:p>
            <a:pPr algn="ctr"/>
            <a:r>
              <a:rPr lang="sv-SE" sz="800">
                <a:latin typeface="Avenir Next LT Pro" panose="020B0504020202020204" pitchFamily="34" charset="0"/>
              </a:rPr>
              <a:t>Nej</a:t>
            </a:r>
          </a:p>
        </p:txBody>
      </p:sp>
      <p:sp>
        <p:nvSpPr>
          <p:cNvPr id="36" name="textruta 35">
            <a:extLst>
              <a:ext uri="{FF2B5EF4-FFF2-40B4-BE49-F238E27FC236}">
                <a16:creationId xmlns:a16="http://schemas.microsoft.com/office/drawing/2014/main" id="{6EA593B1-E413-BCA3-0F3B-6A00AAAA66B5}"/>
              </a:ext>
            </a:extLst>
          </p:cNvPr>
          <p:cNvSpPr txBox="1"/>
          <p:nvPr/>
        </p:nvSpPr>
        <p:spPr>
          <a:xfrm>
            <a:off x="6662952" y="3142516"/>
            <a:ext cx="354451" cy="215444"/>
          </a:xfrm>
          <a:prstGeom prst="rect">
            <a:avLst/>
          </a:prstGeom>
          <a:noFill/>
        </p:spPr>
        <p:txBody>
          <a:bodyPr wrap="square" rtlCol="0">
            <a:spAutoFit/>
          </a:bodyPr>
          <a:lstStyle/>
          <a:p>
            <a:pPr algn="ctr"/>
            <a:r>
              <a:rPr lang="sv-SE" sz="800">
                <a:latin typeface="Avenir Next LT Pro" panose="020B0504020202020204" pitchFamily="34" charset="0"/>
              </a:rPr>
              <a:t>Nej</a:t>
            </a:r>
          </a:p>
        </p:txBody>
      </p:sp>
      <p:cxnSp>
        <p:nvCxnSpPr>
          <p:cNvPr id="37" name="Rak pilkoppling 36">
            <a:extLst>
              <a:ext uri="{FF2B5EF4-FFF2-40B4-BE49-F238E27FC236}">
                <a16:creationId xmlns:a16="http://schemas.microsoft.com/office/drawing/2014/main" id="{DF32B0F1-E3FA-3CC7-E437-7924C008EDD8}"/>
              </a:ext>
            </a:extLst>
          </p:cNvPr>
          <p:cNvCxnSpPr>
            <a:cxnSpLocks/>
          </p:cNvCxnSpPr>
          <p:nvPr/>
        </p:nvCxnSpPr>
        <p:spPr>
          <a:xfrm flipV="1">
            <a:off x="7573671" y="3477340"/>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C5944307-D332-F7CD-6E9B-5F585F96EDB5}"/>
              </a:ext>
            </a:extLst>
          </p:cNvPr>
          <p:cNvSpPr/>
          <p:nvPr/>
        </p:nvSpPr>
        <p:spPr>
          <a:xfrm>
            <a:off x="10399761" y="2958371"/>
            <a:ext cx="1075799" cy="102392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kern="100" dirty="0">
                <a:solidFill>
                  <a:schemeClr val="tx1"/>
                </a:solidFill>
                <a:latin typeface="Avenir Next LT Pro"/>
                <a:cs typeface="Times New Roman"/>
              </a:rPr>
              <a:t>Stäng ärendet</a:t>
            </a:r>
          </a:p>
          <a:p>
            <a:pPr algn="ctr"/>
            <a:r>
              <a:rPr lang="sv-SE" sz="1000" i="1" kern="100" dirty="0">
                <a:solidFill>
                  <a:schemeClr val="tx1"/>
                </a:solidFill>
                <a:latin typeface="Avenir Next LT Pro"/>
                <a:cs typeface="Times New Roman"/>
              </a:rPr>
              <a:t>Eventuellt</a:t>
            </a:r>
            <a:endParaRPr lang="sv-SE" sz="1000" i="1" kern="100" dirty="0">
              <a:solidFill>
                <a:schemeClr val="tx1"/>
              </a:solidFill>
              <a:latin typeface="Avenir Next LT Pro" panose="020B0504020202020204" pitchFamily="34" charset="0"/>
              <a:cs typeface="Times New Roman"/>
            </a:endParaRPr>
          </a:p>
        </p:txBody>
      </p:sp>
      <p:sp>
        <p:nvSpPr>
          <p:cNvPr id="39" name="textruta 38">
            <a:extLst>
              <a:ext uri="{FF2B5EF4-FFF2-40B4-BE49-F238E27FC236}">
                <a16:creationId xmlns:a16="http://schemas.microsoft.com/office/drawing/2014/main" id="{4A15F7DA-526E-67C8-6F10-3D710B80B2E1}"/>
              </a:ext>
            </a:extLst>
          </p:cNvPr>
          <p:cNvSpPr txBox="1"/>
          <p:nvPr/>
        </p:nvSpPr>
        <p:spPr>
          <a:xfrm>
            <a:off x="7452031" y="3156690"/>
            <a:ext cx="354451" cy="215444"/>
          </a:xfrm>
          <a:prstGeom prst="rect">
            <a:avLst/>
          </a:prstGeom>
          <a:noFill/>
        </p:spPr>
        <p:txBody>
          <a:bodyPr wrap="square" rtlCol="0">
            <a:spAutoFit/>
          </a:bodyPr>
          <a:lstStyle/>
          <a:p>
            <a:pPr algn="ctr"/>
            <a:r>
              <a:rPr lang="sv-SE" sz="800">
                <a:latin typeface="Avenir Next LT Pro" panose="020B0504020202020204" pitchFamily="34" charset="0"/>
              </a:rPr>
              <a:t>Nej</a:t>
            </a:r>
          </a:p>
        </p:txBody>
      </p:sp>
      <p:cxnSp>
        <p:nvCxnSpPr>
          <p:cNvPr id="54" name="Rak pilkoppling 53">
            <a:extLst>
              <a:ext uri="{FF2B5EF4-FFF2-40B4-BE49-F238E27FC236}">
                <a16:creationId xmlns:a16="http://schemas.microsoft.com/office/drawing/2014/main" id="{575C7223-A646-F367-1EA3-111CCF53A244}"/>
              </a:ext>
            </a:extLst>
          </p:cNvPr>
          <p:cNvCxnSpPr>
            <a:cxnSpLocks/>
          </p:cNvCxnSpPr>
          <p:nvPr/>
        </p:nvCxnSpPr>
        <p:spPr>
          <a:xfrm flipV="1">
            <a:off x="8927552" y="3470248"/>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Rak pilkoppling 54">
            <a:extLst>
              <a:ext uri="{FF2B5EF4-FFF2-40B4-BE49-F238E27FC236}">
                <a16:creationId xmlns:a16="http://schemas.microsoft.com/office/drawing/2014/main" id="{5ECBA7D0-043C-20CF-A33D-355FFE03D538}"/>
              </a:ext>
            </a:extLst>
          </p:cNvPr>
          <p:cNvCxnSpPr>
            <a:cxnSpLocks/>
          </p:cNvCxnSpPr>
          <p:nvPr/>
        </p:nvCxnSpPr>
        <p:spPr>
          <a:xfrm flipV="1">
            <a:off x="10214972" y="3463157"/>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ak pilkoppling 56">
            <a:extLst>
              <a:ext uri="{FF2B5EF4-FFF2-40B4-BE49-F238E27FC236}">
                <a16:creationId xmlns:a16="http://schemas.microsoft.com/office/drawing/2014/main" id="{5AF98D3D-D736-168C-7C26-E595F66DB8F0}"/>
              </a:ext>
            </a:extLst>
          </p:cNvPr>
          <p:cNvCxnSpPr>
            <a:cxnSpLocks/>
          </p:cNvCxnSpPr>
          <p:nvPr/>
        </p:nvCxnSpPr>
        <p:spPr>
          <a:xfrm>
            <a:off x="6405042" y="4662046"/>
            <a:ext cx="0" cy="2149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Rak pilkoppling 64">
            <a:extLst>
              <a:ext uri="{FF2B5EF4-FFF2-40B4-BE49-F238E27FC236}">
                <a16:creationId xmlns:a16="http://schemas.microsoft.com/office/drawing/2014/main" id="{58495FF6-3837-7C94-E73B-19B46378E942}"/>
              </a:ext>
            </a:extLst>
          </p:cNvPr>
          <p:cNvCxnSpPr>
            <a:cxnSpLocks/>
          </p:cNvCxnSpPr>
          <p:nvPr/>
        </p:nvCxnSpPr>
        <p:spPr>
          <a:xfrm>
            <a:off x="6408584" y="5224220"/>
            <a:ext cx="0" cy="2149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1E0D68A7-8A43-8C7E-DE24-91F758BD632F}"/>
              </a:ext>
            </a:extLst>
          </p:cNvPr>
          <p:cNvCxnSpPr>
            <a:cxnSpLocks/>
            <a:stCxn id="21" idx="3"/>
          </p:cNvCxnSpPr>
          <p:nvPr/>
        </p:nvCxnSpPr>
        <p:spPr>
          <a:xfrm>
            <a:off x="6957649" y="4500718"/>
            <a:ext cx="764297" cy="77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ak pilkoppling 69">
            <a:extLst>
              <a:ext uri="{FF2B5EF4-FFF2-40B4-BE49-F238E27FC236}">
                <a16:creationId xmlns:a16="http://schemas.microsoft.com/office/drawing/2014/main" id="{902F340D-9F76-3965-510C-AB4057B14C2E}"/>
              </a:ext>
            </a:extLst>
          </p:cNvPr>
          <p:cNvCxnSpPr>
            <a:cxnSpLocks/>
            <a:endCxn id="7" idx="0"/>
          </p:cNvCxnSpPr>
          <p:nvPr/>
        </p:nvCxnSpPr>
        <p:spPr>
          <a:xfrm>
            <a:off x="7721946" y="4508421"/>
            <a:ext cx="1" cy="3925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Rak pilkoppling 74">
            <a:extLst>
              <a:ext uri="{FF2B5EF4-FFF2-40B4-BE49-F238E27FC236}">
                <a16:creationId xmlns:a16="http://schemas.microsoft.com/office/drawing/2014/main" id="{C8DF1229-C58A-0D86-A30C-1E97698C127E}"/>
              </a:ext>
            </a:extLst>
          </p:cNvPr>
          <p:cNvCxnSpPr>
            <a:cxnSpLocks/>
            <a:stCxn id="7" idx="1"/>
            <a:endCxn id="9" idx="3"/>
          </p:cNvCxnSpPr>
          <p:nvPr/>
        </p:nvCxnSpPr>
        <p:spPr>
          <a:xfrm flipH="1">
            <a:off x="6958197" y="5068149"/>
            <a:ext cx="267349" cy="47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ruta 80">
            <a:extLst>
              <a:ext uri="{FF2B5EF4-FFF2-40B4-BE49-F238E27FC236}">
                <a16:creationId xmlns:a16="http://schemas.microsoft.com/office/drawing/2014/main" id="{31131AD9-C665-DF2D-60FF-9E095E81FF15}"/>
              </a:ext>
            </a:extLst>
          </p:cNvPr>
          <p:cNvSpPr txBox="1"/>
          <p:nvPr/>
        </p:nvSpPr>
        <p:spPr>
          <a:xfrm>
            <a:off x="3060574" y="3131883"/>
            <a:ext cx="354451" cy="215444"/>
          </a:xfrm>
          <a:prstGeom prst="rect">
            <a:avLst/>
          </a:prstGeom>
          <a:noFill/>
        </p:spPr>
        <p:txBody>
          <a:bodyPr wrap="square" rtlCol="0">
            <a:spAutoFit/>
          </a:bodyPr>
          <a:lstStyle/>
          <a:p>
            <a:pPr algn="ctr"/>
            <a:r>
              <a:rPr lang="sv-SE" sz="800">
                <a:latin typeface="Avenir Next LT Pro" panose="020B0504020202020204" pitchFamily="34" charset="0"/>
              </a:rPr>
              <a:t>Nej</a:t>
            </a:r>
          </a:p>
        </p:txBody>
      </p:sp>
      <p:cxnSp>
        <p:nvCxnSpPr>
          <p:cNvPr id="83" name="Rak koppling 82">
            <a:extLst>
              <a:ext uri="{FF2B5EF4-FFF2-40B4-BE49-F238E27FC236}">
                <a16:creationId xmlns:a16="http://schemas.microsoft.com/office/drawing/2014/main" id="{7C6CE3AE-8241-80E3-D0FA-A4EFDFA90359}"/>
              </a:ext>
            </a:extLst>
          </p:cNvPr>
          <p:cNvCxnSpPr>
            <a:cxnSpLocks/>
            <a:stCxn id="2" idx="2"/>
          </p:cNvCxnSpPr>
          <p:nvPr/>
        </p:nvCxnSpPr>
        <p:spPr>
          <a:xfrm>
            <a:off x="2873847" y="3692925"/>
            <a:ext cx="0" cy="6405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Rak koppling 85">
            <a:extLst>
              <a:ext uri="{FF2B5EF4-FFF2-40B4-BE49-F238E27FC236}">
                <a16:creationId xmlns:a16="http://schemas.microsoft.com/office/drawing/2014/main" id="{D514C099-8E11-3572-A4CF-734293EE885D}"/>
              </a:ext>
            </a:extLst>
          </p:cNvPr>
          <p:cNvCxnSpPr>
            <a:cxnSpLocks/>
          </p:cNvCxnSpPr>
          <p:nvPr/>
        </p:nvCxnSpPr>
        <p:spPr>
          <a:xfrm>
            <a:off x="2872293" y="4333523"/>
            <a:ext cx="245784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Rak pilkoppling 88">
            <a:extLst>
              <a:ext uri="{FF2B5EF4-FFF2-40B4-BE49-F238E27FC236}">
                <a16:creationId xmlns:a16="http://schemas.microsoft.com/office/drawing/2014/main" id="{617F5E9D-73DE-7B8C-9BD1-7DD1D45B0B29}"/>
              </a:ext>
            </a:extLst>
          </p:cNvPr>
          <p:cNvCxnSpPr>
            <a:cxnSpLocks/>
            <a:endCxn id="10" idx="2"/>
          </p:cNvCxnSpPr>
          <p:nvPr/>
        </p:nvCxnSpPr>
        <p:spPr>
          <a:xfrm flipH="1" flipV="1">
            <a:off x="5328042" y="3971660"/>
            <a:ext cx="2093" cy="361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ruta 92">
            <a:extLst>
              <a:ext uri="{FF2B5EF4-FFF2-40B4-BE49-F238E27FC236}">
                <a16:creationId xmlns:a16="http://schemas.microsoft.com/office/drawing/2014/main" id="{06023A2B-2059-0593-D0F0-A54C781D4284}"/>
              </a:ext>
            </a:extLst>
          </p:cNvPr>
          <p:cNvSpPr txBox="1"/>
          <p:nvPr/>
        </p:nvSpPr>
        <p:spPr>
          <a:xfrm>
            <a:off x="2872293" y="3680027"/>
            <a:ext cx="354452" cy="215444"/>
          </a:xfrm>
          <a:prstGeom prst="rect">
            <a:avLst/>
          </a:prstGeom>
          <a:noFill/>
        </p:spPr>
        <p:txBody>
          <a:bodyPr wrap="square" rtlCol="0">
            <a:spAutoFit/>
          </a:bodyPr>
          <a:lstStyle/>
          <a:p>
            <a:pPr algn="ctr"/>
            <a:r>
              <a:rPr lang="sv-SE" sz="800">
                <a:latin typeface="Avenir Next LT Pro" panose="020B0504020202020204" pitchFamily="34" charset="0"/>
              </a:rPr>
              <a:t>Ja</a:t>
            </a:r>
          </a:p>
        </p:txBody>
      </p:sp>
      <p:cxnSp>
        <p:nvCxnSpPr>
          <p:cNvPr id="94" name="Rak koppling 93">
            <a:extLst>
              <a:ext uri="{FF2B5EF4-FFF2-40B4-BE49-F238E27FC236}">
                <a16:creationId xmlns:a16="http://schemas.microsoft.com/office/drawing/2014/main" id="{B4907B70-519E-3CD8-0C3B-72F9BD22239C}"/>
              </a:ext>
            </a:extLst>
          </p:cNvPr>
          <p:cNvCxnSpPr>
            <a:cxnSpLocks/>
          </p:cNvCxnSpPr>
          <p:nvPr/>
        </p:nvCxnSpPr>
        <p:spPr>
          <a:xfrm flipH="1">
            <a:off x="2022334" y="3678350"/>
            <a:ext cx="15901" cy="24346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Rak koppling 107">
            <a:extLst>
              <a:ext uri="{FF2B5EF4-FFF2-40B4-BE49-F238E27FC236}">
                <a16:creationId xmlns:a16="http://schemas.microsoft.com/office/drawing/2014/main" id="{6DA8C75D-A622-FC7A-21FE-2596266E4E94}"/>
              </a:ext>
            </a:extLst>
          </p:cNvPr>
          <p:cNvCxnSpPr>
            <a:cxnSpLocks/>
          </p:cNvCxnSpPr>
          <p:nvPr/>
        </p:nvCxnSpPr>
        <p:spPr>
          <a:xfrm>
            <a:off x="2026594" y="6112984"/>
            <a:ext cx="7883625" cy="360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Rak pilkoppling 112">
            <a:extLst>
              <a:ext uri="{FF2B5EF4-FFF2-40B4-BE49-F238E27FC236}">
                <a16:creationId xmlns:a16="http://schemas.microsoft.com/office/drawing/2014/main" id="{512930E6-DEFA-40F0-752F-4412C35659DC}"/>
              </a:ext>
            </a:extLst>
          </p:cNvPr>
          <p:cNvCxnSpPr>
            <a:cxnSpLocks/>
          </p:cNvCxnSpPr>
          <p:nvPr/>
        </p:nvCxnSpPr>
        <p:spPr>
          <a:xfrm flipH="1" flipV="1">
            <a:off x="9900631" y="3996870"/>
            <a:ext cx="15901" cy="2152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Rak koppling 118">
            <a:extLst>
              <a:ext uri="{FF2B5EF4-FFF2-40B4-BE49-F238E27FC236}">
                <a16:creationId xmlns:a16="http://schemas.microsoft.com/office/drawing/2014/main" id="{2F8373B2-00B2-E724-D7A2-6DD85C8DCCF0}"/>
              </a:ext>
            </a:extLst>
          </p:cNvPr>
          <p:cNvCxnSpPr>
            <a:cxnSpLocks/>
            <a:stCxn id="11" idx="2"/>
          </p:cNvCxnSpPr>
          <p:nvPr/>
        </p:nvCxnSpPr>
        <p:spPr>
          <a:xfrm>
            <a:off x="6416828" y="5797529"/>
            <a:ext cx="2484" cy="211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Rak koppling 120">
            <a:extLst>
              <a:ext uri="{FF2B5EF4-FFF2-40B4-BE49-F238E27FC236}">
                <a16:creationId xmlns:a16="http://schemas.microsoft.com/office/drawing/2014/main" id="{7FA4623D-D905-29F8-108A-C713471135E5}"/>
              </a:ext>
            </a:extLst>
          </p:cNvPr>
          <p:cNvCxnSpPr>
            <a:cxnSpLocks/>
          </p:cNvCxnSpPr>
          <p:nvPr/>
        </p:nvCxnSpPr>
        <p:spPr>
          <a:xfrm>
            <a:off x="6423524" y="5996227"/>
            <a:ext cx="3066356" cy="1292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Rak pilkoppling 122">
            <a:extLst>
              <a:ext uri="{FF2B5EF4-FFF2-40B4-BE49-F238E27FC236}">
                <a16:creationId xmlns:a16="http://schemas.microsoft.com/office/drawing/2014/main" id="{A0901480-CD93-8057-3C3F-677B50D74124}"/>
              </a:ext>
            </a:extLst>
          </p:cNvPr>
          <p:cNvCxnSpPr>
            <a:cxnSpLocks/>
          </p:cNvCxnSpPr>
          <p:nvPr/>
        </p:nvCxnSpPr>
        <p:spPr>
          <a:xfrm flipH="1" flipV="1">
            <a:off x="9483184" y="3996648"/>
            <a:ext cx="20314" cy="2012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6CA3A0E3-4AAF-6025-F9C8-46E5F3EF8B4B}"/>
              </a:ext>
            </a:extLst>
          </p:cNvPr>
          <p:cNvSpPr txBox="1"/>
          <p:nvPr/>
        </p:nvSpPr>
        <p:spPr>
          <a:xfrm>
            <a:off x="6488974" y="2175471"/>
            <a:ext cx="1428747" cy="553998"/>
          </a:xfrm>
          <a:prstGeom prst="rect">
            <a:avLst/>
          </a:prstGeom>
          <a:noFill/>
        </p:spPr>
        <p:txBody>
          <a:bodyPr wrap="square" rtlCol="0">
            <a:spAutoFit/>
          </a:bodyPr>
          <a:lstStyle/>
          <a:p>
            <a:pPr algn="ctr"/>
            <a: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Utforma   </a:t>
            </a:r>
            <a:b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br>
            <a:r>
              <a:rPr lang="sv-SE" sz="1000"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temporär lösning</a:t>
            </a:r>
            <a:endParaRPr lang="sv-SE" sz="1000" dirty="0">
              <a:solidFill>
                <a:schemeClr val="tx1"/>
              </a:solidFill>
              <a:latin typeface="Avenir Next LT Pro" panose="020B0504020202020204" pitchFamily="34" charset="0"/>
            </a:endParaRPr>
          </a:p>
          <a:p>
            <a:pPr algn="ctr"/>
            <a:endParaRPr lang="sv-SE" sz="1000" dirty="0"/>
          </a:p>
        </p:txBody>
      </p:sp>
      <p:cxnSp>
        <p:nvCxnSpPr>
          <p:cNvPr id="30" name="Rak pilkoppling 29">
            <a:extLst>
              <a:ext uri="{FF2B5EF4-FFF2-40B4-BE49-F238E27FC236}">
                <a16:creationId xmlns:a16="http://schemas.microsoft.com/office/drawing/2014/main" id="{3D001226-BD41-A85E-B960-0636AB48646A}"/>
              </a:ext>
            </a:extLst>
          </p:cNvPr>
          <p:cNvCxnSpPr>
            <a:cxnSpLocks/>
            <a:stCxn id="14" idx="0"/>
          </p:cNvCxnSpPr>
          <p:nvPr/>
        </p:nvCxnSpPr>
        <p:spPr>
          <a:xfrm flipH="1" flipV="1">
            <a:off x="7203348" y="2541329"/>
            <a:ext cx="8149" cy="6785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koppling 39">
            <a:extLst>
              <a:ext uri="{FF2B5EF4-FFF2-40B4-BE49-F238E27FC236}">
                <a16:creationId xmlns:a16="http://schemas.microsoft.com/office/drawing/2014/main" id="{086FE336-636E-3AF2-E638-9419C26659AA}"/>
              </a:ext>
            </a:extLst>
          </p:cNvPr>
          <p:cNvCxnSpPr>
            <a:cxnSpLocks/>
            <a:stCxn id="29" idx="0"/>
          </p:cNvCxnSpPr>
          <p:nvPr/>
        </p:nvCxnSpPr>
        <p:spPr>
          <a:xfrm flipH="1" flipV="1">
            <a:off x="7203347" y="1965010"/>
            <a:ext cx="1" cy="2104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koppling 40">
            <a:extLst>
              <a:ext uri="{FF2B5EF4-FFF2-40B4-BE49-F238E27FC236}">
                <a16:creationId xmlns:a16="http://schemas.microsoft.com/office/drawing/2014/main" id="{E01715BB-E305-200A-75DC-88F311C9D1E6}"/>
              </a:ext>
            </a:extLst>
          </p:cNvPr>
          <p:cNvCxnSpPr>
            <a:cxnSpLocks/>
          </p:cNvCxnSpPr>
          <p:nvPr/>
        </p:nvCxnSpPr>
        <p:spPr>
          <a:xfrm rot="10800000">
            <a:off x="7230840" y="1373030"/>
            <a:ext cx="0" cy="2149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CE38F689-53D9-046A-8D5A-E1667A8D51D6}"/>
              </a:ext>
            </a:extLst>
          </p:cNvPr>
          <p:cNvCxnSpPr>
            <a:cxnSpLocks/>
          </p:cNvCxnSpPr>
          <p:nvPr/>
        </p:nvCxnSpPr>
        <p:spPr>
          <a:xfrm>
            <a:off x="7748011" y="2345850"/>
            <a:ext cx="81701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ak pilkoppling 48">
            <a:extLst>
              <a:ext uri="{FF2B5EF4-FFF2-40B4-BE49-F238E27FC236}">
                <a16:creationId xmlns:a16="http://schemas.microsoft.com/office/drawing/2014/main" id="{F367A18B-CA8C-3180-15AD-00D87C7776E3}"/>
              </a:ext>
            </a:extLst>
          </p:cNvPr>
          <p:cNvCxnSpPr>
            <a:cxnSpLocks/>
          </p:cNvCxnSpPr>
          <p:nvPr/>
        </p:nvCxnSpPr>
        <p:spPr>
          <a:xfrm rot="10800000">
            <a:off x="8565466" y="1938881"/>
            <a:ext cx="1" cy="39253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Rak pilkoppling 49">
            <a:extLst>
              <a:ext uri="{FF2B5EF4-FFF2-40B4-BE49-F238E27FC236}">
                <a16:creationId xmlns:a16="http://schemas.microsoft.com/office/drawing/2014/main" id="{2524BC4D-B8C7-3695-6FC5-4775BF1A364E}"/>
              </a:ext>
            </a:extLst>
          </p:cNvPr>
          <p:cNvCxnSpPr>
            <a:cxnSpLocks/>
          </p:cNvCxnSpPr>
          <p:nvPr/>
        </p:nvCxnSpPr>
        <p:spPr>
          <a:xfrm flipH="1">
            <a:off x="7727287" y="1764956"/>
            <a:ext cx="267349" cy="47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9EF4688D-8821-213F-99FB-37C6F8C8CF31}"/>
              </a:ext>
            </a:extLst>
          </p:cNvPr>
          <p:cNvSpPr txBox="1"/>
          <p:nvPr/>
        </p:nvSpPr>
        <p:spPr>
          <a:xfrm>
            <a:off x="7192624" y="2880948"/>
            <a:ext cx="354452" cy="215444"/>
          </a:xfrm>
          <a:prstGeom prst="rect">
            <a:avLst/>
          </a:prstGeom>
          <a:noFill/>
        </p:spPr>
        <p:txBody>
          <a:bodyPr wrap="square" rtlCol="0">
            <a:spAutoFit/>
          </a:bodyPr>
          <a:lstStyle/>
          <a:p>
            <a:pPr algn="ctr"/>
            <a:r>
              <a:rPr lang="sv-SE" sz="800">
                <a:latin typeface="Avenir Next LT Pro" panose="020B0504020202020204" pitchFamily="34" charset="0"/>
              </a:rPr>
              <a:t>Ja</a:t>
            </a:r>
          </a:p>
        </p:txBody>
      </p:sp>
      <p:cxnSp>
        <p:nvCxnSpPr>
          <p:cNvPr id="58" name="Rak koppling 57">
            <a:extLst>
              <a:ext uri="{FF2B5EF4-FFF2-40B4-BE49-F238E27FC236}">
                <a16:creationId xmlns:a16="http://schemas.microsoft.com/office/drawing/2014/main" id="{B02258EB-3CA5-62BC-A500-F60F464FF121}"/>
              </a:ext>
            </a:extLst>
          </p:cNvPr>
          <p:cNvCxnSpPr>
            <a:cxnSpLocks/>
          </p:cNvCxnSpPr>
          <p:nvPr/>
        </p:nvCxnSpPr>
        <p:spPr>
          <a:xfrm>
            <a:off x="7232112" y="831829"/>
            <a:ext cx="2422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ak koppling 60">
            <a:extLst>
              <a:ext uri="{FF2B5EF4-FFF2-40B4-BE49-F238E27FC236}">
                <a16:creationId xmlns:a16="http://schemas.microsoft.com/office/drawing/2014/main" id="{E603D126-C3F3-639F-FF1E-7627D4324D73}"/>
              </a:ext>
            </a:extLst>
          </p:cNvPr>
          <p:cNvCxnSpPr>
            <a:cxnSpLocks/>
          </p:cNvCxnSpPr>
          <p:nvPr/>
        </p:nvCxnSpPr>
        <p:spPr>
          <a:xfrm>
            <a:off x="7229628" y="831829"/>
            <a:ext cx="2484" cy="211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Rak pilkoppling 63">
            <a:extLst>
              <a:ext uri="{FF2B5EF4-FFF2-40B4-BE49-F238E27FC236}">
                <a16:creationId xmlns:a16="http://schemas.microsoft.com/office/drawing/2014/main" id="{90C69E95-250F-5EB3-7881-612FF8C767F7}"/>
              </a:ext>
            </a:extLst>
          </p:cNvPr>
          <p:cNvCxnSpPr>
            <a:cxnSpLocks/>
          </p:cNvCxnSpPr>
          <p:nvPr/>
        </p:nvCxnSpPr>
        <p:spPr>
          <a:xfrm>
            <a:off x="9655037" y="831829"/>
            <a:ext cx="0" cy="204875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ktangel 43">
            <a:extLst>
              <a:ext uri="{FF2B5EF4-FFF2-40B4-BE49-F238E27FC236}">
                <a16:creationId xmlns:a16="http://schemas.microsoft.com/office/drawing/2014/main" id="{053F580D-D8A7-50B2-124B-66D441AB1655}"/>
              </a:ext>
            </a:extLst>
          </p:cNvPr>
          <p:cNvSpPr/>
          <p:nvPr/>
        </p:nvSpPr>
        <p:spPr>
          <a:xfrm>
            <a:off x="480358" y="2255864"/>
            <a:ext cx="1060286" cy="51716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kern="100">
                <a:solidFill>
                  <a:schemeClr val="tx1"/>
                </a:solidFill>
                <a:latin typeface="Avenir Next LT Pro" panose="020B0504020202020204" pitchFamily="34" charset="0"/>
                <a:cs typeface="Times New Roman" panose="02020603050405020304" pitchFamily="18" charset="0"/>
              </a:rPr>
              <a:t>Ta emot</a:t>
            </a:r>
            <a:br>
              <a:rPr lang="sv-SE" sz="1000" kern="100">
                <a:solidFill>
                  <a:schemeClr val="tx1"/>
                </a:solidFill>
                <a:latin typeface="Avenir Next LT Pro" panose="020B0504020202020204" pitchFamily="34" charset="0"/>
                <a:cs typeface="Times New Roman" panose="02020603050405020304" pitchFamily="18" charset="0"/>
              </a:rPr>
            </a:br>
            <a:r>
              <a:rPr lang="sv-SE" sz="1000" kern="100">
                <a:solidFill>
                  <a:schemeClr val="tx1"/>
                </a:solidFill>
                <a:latin typeface="Avenir Next LT Pro" panose="020B0504020202020204" pitchFamily="34" charset="0"/>
                <a:cs typeface="Times New Roman" panose="02020603050405020304" pitchFamily="18" charset="0"/>
              </a:rPr>
              <a:t>Registrera ärendet</a:t>
            </a:r>
          </a:p>
        </p:txBody>
      </p:sp>
      <p:cxnSp>
        <p:nvCxnSpPr>
          <p:cNvPr id="45" name="Rak pilkoppling 44">
            <a:extLst>
              <a:ext uri="{FF2B5EF4-FFF2-40B4-BE49-F238E27FC236}">
                <a16:creationId xmlns:a16="http://schemas.microsoft.com/office/drawing/2014/main" id="{EDF02ADC-44A7-7CB4-4F0F-FA2543848AEA}"/>
              </a:ext>
            </a:extLst>
          </p:cNvPr>
          <p:cNvCxnSpPr>
            <a:cxnSpLocks/>
          </p:cNvCxnSpPr>
          <p:nvPr/>
        </p:nvCxnSpPr>
        <p:spPr>
          <a:xfrm rot="5400000" flipV="1">
            <a:off x="921945" y="2859663"/>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ruta 50">
            <a:extLst>
              <a:ext uri="{FF2B5EF4-FFF2-40B4-BE49-F238E27FC236}">
                <a16:creationId xmlns:a16="http://schemas.microsoft.com/office/drawing/2014/main" id="{3222D2BE-F7DB-165C-C38A-99199AD744FA}"/>
              </a:ext>
            </a:extLst>
          </p:cNvPr>
          <p:cNvSpPr txBox="1"/>
          <p:nvPr/>
        </p:nvSpPr>
        <p:spPr>
          <a:xfrm>
            <a:off x="327800" y="3227832"/>
            <a:ext cx="1309406" cy="553998"/>
          </a:xfrm>
          <a:prstGeom prst="rect">
            <a:avLst/>
          </a:prstGeom>
          <a:noFill/>
        </p:spPr>
        <p:txBody>
          <a:bodyPr wrap="square" rtlCol="0">
            <a:spAutoFit/>
          </a:bodyPr>
          <a:lstStyle/>
          <a:p>
            <a:pPr algn="ctr"/>
            <a:r>
              <a:rPr lang="sv-SE" sz="1000" kern="100">
                <a:solidFill>
                  <a:schemeClr val="tx1"/>
                </a:solidFill>
                <a:latin typeface="Avenir Next LT Pro" panose="020B0504020202020204" pitchFamily="34" charset="0"/>
                <a:cs typeface="Times New Roman" panose="02020603050405020304" pitchFamily="18" charset="0"/>
              </a:rPr>
              <a:t>Verifiera problemärende</a:t>
            </a:r>
          </a:p>
          <a:p>
            <a:pPr algn="ctr"/>
            <a:endParaRPr lang="sv-SE" sz="1000"/>
          </a:p>
        </p:txBody>
      </p:sp>
      <p:sp>
        <p:nvSpPr>
          <p:cNvPr id="52" name="Rektangel 51">
            <a:extLst>
              <a:ext uri="{FF2B5EF4-FFF2-40B4-BE49-F238E27FC236}">
                <a16:creationId xmlns:a16="http://schemas.microsoft.com/office/drawing/2014/main" id="{B0CC6B09-C6D1-E799-9A15-E518D7C85135}"/>
              </a:ext>
            </a:extLst>
          </p:cNvPr>
          <p:cNvSpPr/>
          <p:nvPr/>
        </p:nvSpPr>
        <p:spPr>
          <a:xfrm>
            <a:off x="359602" y="2880948"/>
            <a:ext cx="4183199" cy="118344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49949E9C-80C2-A292-E330-90D19E55EB51}"/>
              </a:ext>
            </a:extLst>
          </p:cNvPr>
          <p:cNvSpPr/>
          <p:nvPr/>
        </p:nvSpPr>
        <p:spPr>
          <a:xfrm>
            <a:off x="4746691" y="2887044"/>
            <a:ext cx="4158700" cy="118344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7F69218C-36D6-A1CE-5B33-BCD5737401F3}"/>
              </a:ext>
            </a:extLst>
          </p:cNvPr>
          <p:cNvSpPr/>
          <p:nvPr/>
        </p:nvSpPr>
        <p:spPr>
          <a:xfrm>
            <a:off x="6576741" y="923544"/>
            <a:ext cx="1266687" cy="173656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a:extLst>
              <a:ext uri="{FF2B5EF4-FFF2-40B4-BE49-F238E27FC236}">
                <a16:creationId xmlns:a16="http://schemas.microsoft.com/office/drawing/2014/main" id="{74AE771F-FAEB-F7CE-D499-92DB7BDD0148}"/>
              </a:ext>
            </a:extLst>
          </p:cNvPr>
          <p:cNvSpPr/>
          <p:nvPr/>
        </p:nvSpPr>
        <p:spPr>
          <a:xfrm>
            <a:off x="5774609" y="4238245"/>
            <a:ext cx="1266687" cy="161170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a:extLst>
              <a:ext uri="{FF2B5EF4-FFF2-40B4-BE49-F238E27FC236}">
                <a16:creationId xmlns:a16="http://schemas.microsoft.com/office/drawing/2014/main" id="{4D5367AD-C72B-C860-0E9C-DE9409226FDE}"/>
              </a:ext>
            </a:extLst>
          </p:cNvPr>
          <p:cNvSpPr/>
          <p:nvPr/>
        </p:nvSpPr>
        <p:spPr>
          <a:xfrm>
            <a:off x="9060843" y="2887044"/>
            <a:ext cx="2505096" cy="118344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arallellogram 14">
            <a:extLst>
              <a:ext uri="{FF2B5EF4-FFF2-40B4-BE49-F238E27FC236}">
                <a16:creationId xmlns:a16="http://schemas.microsoft.com/office/drawing/2014/main" id="{409D825E-B0AE-CDEB-FB1E-EC3BEE3097A6}"/>
              </a:ext>
            </a:extLst>
          </p:cNvPr>
          <p:cNvSpPr/>
          <p:nvPr/>
        </p:nvSpPr>
        <p:spPr>
          <a:xfrm>
            <a:off x="10299372" y="4474333"/>
            <a:ext cx="1259900" cy="591110"/>
          </a:xfrm>
          <a:prstGeom prst="parallelogram">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1000" kern="100" dirty="0">
                <a:solidFill>
                  <a:schemeClr val="tx1"/>
                </a:solidFill>
                <a:latin typeface="Avenir Next LT Pro" panose="020B0504020202020204" pitchFamily="34" charset="0"/>
                <a:cs typeface="Times New Roman" panose="02020603050405020304" pitchFamily="18" charset="0"/>
              </a:rPr>
              <a:t>Underlag till andra processer</a:t>
            </a:r>
          </a:p>
        </p:txBody>
      </p:sp>
      <p:cxnSp>
        <p:nvCxnSpPr>
          <p:cNvPr id="31" name="Rak pilkoppling 30">
            <a:extLst>
              <a:ext uri="{FF2B5EF4-FFF2-40B4-BE49-F238E27FC236}">
                <a16:creationId xmlns:a16="http://schemas.microsoft.com/office/drawing/2014/main" id="{94DC6B9D-35BE-4700-53A3-DED98F4D198D}"/>
              </a:ext>
            </a:extLst>
          </p:cNvPr>
          <p:cNvCxnSpPr>
            <a:cxnSpLocks/>
          </p:cNvCxnSpPr>
          <p:nvPr/>
        </p:nvCxnSpPr>
        <p:spPr>
          <a:xfrm>
            <a:off x="10901735" y="3993001"/>
            <a:ext cx="15566" cy="4800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72107"/>
      </p:ext>
    </p:extLst>
  </p:cSld>
  <p:clrMapOvr>
    <a:masterClrMapping/>
  </p:clrMapOvr>
</p:sld>
</file>

<file path=ppt/theme/theme1.xml><?xml version="1.0" encoding="utf-8"?>
<a:theme xmlns:a="http://schemas.openxmlformats.org/drawingml/2006/main" name="Office-tema">
  <a:themeElements>
    <a:clrScheme name="SSNF">
      <a:dk1>
        <a:srgbClr val="1A1A1A"/>
      </a:dk1>
      <a:lt1>
        <a:srgbClr val="F5F5ED"/>
      </a:lt1>
      <a:dk2>
        <a:srgbClr val="39505C"/>
      </a:dk2>
      <a:lt2>
        <a:srgbClr val="DED6BF"/>
      </a:lt2>
      <a:accent1>
        <a:srgbClr val="FF990A"/>
      </a:accent1>
      <a:accent2>
        <a:srgbClr val="729D74"/>
      </a:accent2>
      <a:accent3>
        <a:srgbClr val="415644"/>
      </a:accent3>
      <a:accent4>
        <a:srgbClr val="232323"/>
      </a:accent4>
      <a:accent5>
        <a:srgbClr val="3B332C"/>
      </a:accent5>
      <a:accent6>
        <a:srgbClr val="E3E3E1"/>
      </a:accent6>
      <a:hlink>
        <a:srgbClr val="FF990A"/>
      </a:hlink>
      <a:folHlink>
        <a:srgbClr val="FF99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6BFFA6E6-46BF-435F-8D52-6384CDDD392D}"/>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B7FD5054-CCF5-49F2-9683-8D212260C0E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DEA3F8767D5784E99ED4460ED40AA8F" ma:contentTypeVersion="12" ma:contentTypeDescription="Skapa ett nytt dokument." ma:contentTypeScope="" ma:versionID="f667b9821910a50bbf97391a617270fd">
  <xsd:schema xmlns:xsd="http://www.w3.org/2001/XMLSchema" xmlns:xs="http://www.w3.org/2001/XMLSchema" xmlns:p="http://schemas.microsoft.com/office/2006/metadata/properties" xmlns:ns2="48d48173-760f-4560-b4d5-925a7abf1207" targetNamespace="http://schemas.microsoft.com/office/2006/metadata/properties" ma:root="true" ma:fieldsID="3bce13185916956b9da864ffc994f67f" ns2:_="">
    <xsd:import namespace="48d48173-760f-4560-b4d5-925a7abf1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48173-760f-4560-b4d5-925a7abf1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47a5f835-f170-4985-8acf-d49f3b24584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d48173-760f-4560-b4d5-925a7abf12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22C6D5-3C6A-4D37-BFD6-983A090839F5}"/>
</file>

<file path=customXml/itemProps2.xml><?xml version="1.0" encoding="utf-8"?>
<ds:datastoreItem xmlns:ds="http://schemas.openxmlformats.org/officeDocument/2006/customXml" ds:itemID="{1309B4E4-23D1-4A22-B9A7-DC0CD8169870}">
  <ds:schemaRefs>
    <ds:schemaRef ds:uri="http://schemas.microsoft.com/sharepoint/v3/contenttype/forms"/>
  </ds:schemaRefs>
</ds:datastoreItem>
</file>

<file path=customXml/itemProps3.xml><?xml version="1.0" encoding="utf-8"?>
<ds:datastoreItem xmlns:ds="http://schemas.openxmlformats.org/officeDocument/2006/customXml" ds:itemID="{620C2960-96D2-4D81-AC46-8A84D9BBF5EA}">
  <ds:schemaRefs>
    <ds:schemaRef ds:uri="48d48173-760f-4560-b4d5-925a7abf12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SSNF MALL TLP_CLEAR</Template>
  <TotalTime>3</TotalTime>
  <Words>245</Words>
  <Application>Microsoft Office PowerPoint</Application>
  <PresentationFormat>Bredbild</PresentationFormat>
  <Paragraphs>46</Paragraphs>
  <Slides>1</Slides>
  <Notes>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vt:i4>
      </vt:variant>
    </vt:vector>
  </HeadingPairs>
  <TitlesOfParts>
    <vt:vector size="10" baseType="lpstr">
      <vt:lpstr>Arial</vt:lpstr>
      <vt:lpstr>Avenir Next LT Pro</vt:lpstr>
      <vt:lpstr>Avenir Next LT Pro Demi</vt:lpstr>
      <vt:lpstr>Calibri</vt:lpstr>
      <vt:lpstr>Calibri Light</vt:lpstr>
      <vt:lpstr>Century Gothic</vt:lpstr>
      <vt:lpstr>Wingdings</vt:lpstr>
      <vt:lpstr>Office-tema</vt:lpstr>
      <vt:lpstr>Anpassad 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Jimmy Persson</dc:creator>
  <cp:lastModifiedBy>Lars Björkman</cp:lastModifiedBy>
  <cp:revision>1</cp:revision>
  <cp:lastPrinted>2024-11-02T11:44:29Z</cp:lastPrinted>
  <dcterms:created xsi:type="dcterms:W3CDTF">2023-05-16T08:48:45Z</dcterms:created>
  <dcterms:modified xsi:type="dcterms:W3CDTF">2024-11-26T18:03:32Z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0x010100DDEA3F8767D5784E99ED4460ED40AA8F</vt:lpwstr>
  </property>
  <property fmtid="{D5CDD505-2E9C-101B-9397-08002B2CF9AE}" pid="3" name="MediaServiceImageTags">
    <vt:lpwstr/>
  </property>
</Properties>
</file>