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1056" r:id="rId6"/>
    <p:sldId id="1057" r:id="rId7"/>
    <p:sldId id="1058" r:id="rId8"/>
    <p:sldId id="1059" r:id="rId9"/>
    <p:sldId id="1060" r:id="rId10"/>
    <p:sldId id="1061" r:id="rId11"/>
    <p:sldId id="1065" r:id="rId12"/>
    <p:sldId id="1066" r:id="rId13"/>
    <p:sldId id="1067" r:id="rId14"/>
    <p:sldId id="1068" r:id="rId15"/>
    <p:sldId id="1069" r:id="rId16"/>
    <p:sldId id="1070" r:id="rId17"/>
    <p:sldId id="1071" r:id="rId18"/>
    <p:sldId id="1072" r:id="rId19"/>
    <p:sldId id="1073" r:id="rId20"/>
    <p:sldId id="1074" r:id="rId21"/>
    <p:sldId id="1075" r:id="rId22"/>
    <p:sldId id="1076" r:id="rId23"/>
    <p:sldId id="1077" r:id="rId24"/>
    <p:sldId id="1078" r:id="rId25"/>
    <p:sldId id="1079" r:id="rId26"/>
    <p:sldId id="1080" r:id="rId27"/>
    <p:sldId id="1081" r:id="rId28"/>
    <p:sldId id="1082" r:id="rId29"/>
    <p:sldId id="1083" r:id="rId30"/>
    <p:sldId id="1084" r:id="rId3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9505C"/>
    <a:srgbClr val="BBA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1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Björkman" userId="10049411-c5d5-42b6-93f4-7d56d5eee647" providerId="ADAL" clId="{99045E53-36DF-4093-A577-AEE197CA88D4}"/>
    <pc:docChg chg="modSld">
      <pc:chgData name="Lars Björkman" userId="10049411-c5d5-42b6-93f4-7d56d5eee647" providerId="ADAL" clId="{99045E53-36DF-4093-A577-AEE197CA88D4}" dt="2024-11-26T18:05:32.350" v="46" actId="20577"/>
      <pc:docMkLst>
        <pc:docMk/>
      </pc:docMkLst>
      <pc:sldChg chg="modSp mod">
        <pc:chgData name="Lars Björkman" userId="10049411-c5d5-42b6-93f4-7d56d5eee647" providerId="ADAL" clId="{99045E53-36DF-4093-A577-AEE197CA88D4}" dt="2024-11-26T18:05:32.350" v="46" actId="20577"/>
        <pc:sldMkLst>
          <pc:docMk/>
          <pc:sldMk cId="3436112008" sldId="256"/>
        </pc:sldMkLst>
        <pc:spChg chg="mod">
          <ac:chgData name="Lars Björkman" userId="10049411-c5d5-42b6-93f4-7d56d5eee647" providerId="ADAL" clId="{99045E53-36DF-4093-A577-AEE197CA88D4}" dt="2024-11-26T18:05:32.350" v="46" actId="20577"/>
          <ac:spMkLst>
            <pc:docMk/>
            <pc:sldMk cId="3436112008" sldId="256"/>
            <ac:spMk id="8" creationId="{61E27171-9DD0-15B7-DA66-B3E97BF9533E}"/>
          </ac:spMkLst>
        </pc:spChg>
        <pc:spChg chg="mod">
          <ac:chgData name="Lars Björkman" userId="10049411-c5d5-42b6-93f4-7d56d5eee647" providerId="ADAL" clId="{99045E53-36DF-4093-A577-AEE197CA88D4}" dt="2024-11-26T13:32:30.216" v="19" actId="20577"/>
          <ac:spMkLst>
            <pc:docMk/>
            <pc:sldMk cId="3436112008" sldId="256"/>
            <ac:spMk id="33" creationId="{2C49B703-C266-DB92-7EA0-DEED93559ED9}"/>
          </ac:spMkLst>
        </pc:spChg>
      </pc:sldChg>
    </pc:docChg>
  </pc:docChgLst>
  <pc:docChgLst>
    <pc:chgData name="Jimmy Persson" userId="85914840-5128-4f47-b7df-e2cf45b4d9b6" providerId="ADAL" clId="{59DDD13D-2CE7-4948-9F3D-B4D3D6E952BB}"/>
    <pc:docChg chg="undo custSel modSld">
      <pc:chgData name="Jimmy Persson" userId="85914840-5128-4f47-b7df-e2cf45b4d9b6" providerId="ADAL" clId="{59DDD13D-2CE7-4948-9F3D-B4D3D6E952BB}" dt="2024-11-13T17:07:06.848" v="37" actId="2085"/>
      <pc:docMkLst>
        <pc:docMk/>
      </pc:docMkLst>
      <pc:sldChg chg="modSp mod">
        <pc:chgData name="Jimmy Persson" userId="85914840-5128-4f47-b7df-e2cf45b4d9b6" providerId="ADAL" clId="{59DDD13D-2CE7-4948-9F3D-B4D3D6E952BB}" dt="2024-11-13T17:00:15.075" v="0" actId="1076"/>
        <pc:sldMkLst>
          <pc:docMk/>
          <pc:sldMk cId="1427055455" sldId="1889"/>
        </pc:sldMkLst>
        <pc:spChg chg="mod">
          <ac:chgData name="Jimmy Persson" userId="85914840-5128-4f47-b7df-e2cf45b4d9b6" providerId="ADAL" clId="{59DDD13D-2CE7-4948-9F3D-B4D3D6E952BB}" dt="2024-11-13T17:00:15.075" v="0" actId="1076"/>
          <ac:spMkLst>
            <pc:docMk/>
            <pc:sldMk cId="1427055455" sldId="1889"/>
            <ac:spMk id="3" creationId="{071EC4E5-BB08-3E55-F559-35A4711C8B68}"/>
          </ac:spMkLst>
        </pc:spChg>
      </pc:sldChg>
      <pc:sldChg chg="modSp mod">
        <pc:chgData name="Jimmy Persson" userId="85914840-5128-4f47-b7df-e2cf45b4d9b6" providerId="ADAL" clId="{59DDD13D-2CE7-4948-9F3D-B4D3D6E952BB}" dt="2024-11-13T17:03:42.905" v="32" actId="1076"/>
        <pc:sldMkLst>
          <pc:docMk/>
          <pc:sldMk cId="3799610867" sldId="1907"/>
        </pc:sldMkLst>
        <pc:spChg chg="mod">
          <ac:chgData name="Jimmy Persson" userId="85914840-5128-4f47-b7df-e2cf45b4d9b6" providerId="ADAL" clId="{59DDD13D-2CE7-4948-9F3D-B4D3D6E952BB}" dt="2024-11-13T17:03:42.905" v="32" actId="1076"/>
          <ac:spMkLst>
            <pc:docMk/>
            <pc:sldMk cId="3799610867" sldId="1907"/>
            <ac:spMk id="3" creationId="{E9D87903-F702-1730-8D60-4CD31E90DEA8}"/>
          </ac:spMkLst>
        </pc:spChg>
      </pc:sldChg>
      <pc:sldChg chg="delSp modSp mod">
        <pc:chgData name="Jimmy Persson" userId="85914840-5128-4f47-b7df-e2cf45b4d9b6" providerId="ADAL" clId="{59DDD13D-2CE7-4948-9F3D-B4D3D6E952BB}" dt="2024-11-13T17:01:10.748" v="6" actId="1076"/>
        <pc:sldMkLst>
          <pc:docMk/>
          <pc:sldMk cId="1760911476" sldId="1908"/>
        </pc:sldMkLst>
        <pc:spChg chg="del mod">
          <ac:chgData name="Jimmy Persson" userId="85914840-5128-4f47-b7df-e2cf45b4d9b6" providerId="ADAL" clId="{59DDD13D-2CE7-4948-9F3D-B4D3D6E952BB}" dt="2024-11-13T17:01:06.834" v="5" actId="478"/>
          <ac:spMkLst>
            <pc:docMk/>
            <pc:sldMk cId="1760911476" sldId="1908"/>
            <ac:spMk id="2" creationId="{B1349E2B-F29F-D4B3-741C-EF302F7618CF}"/>
          </ac:spMkLst>
        </pc:spChg>
        <pc:spChg chg="mod">
          <ac:chgData name="Jimmy Persson" userId="85914840-5128-4f47-b7df-e2cf45b4d9b6" providerId="ADAL" clId="{59DDD13D-2CE7-4948-9F3D-B4D3D6E952BB}" dt="2024-11-13T17:01:10.748" v="6" actId="1076"/>
          <ac:spMkLst>
            <pc:docMk/>
            <pc:sldMk cId="1760911476" sldId="1908"/>
            <ac:spMk id="3" creationId="{F3B59C3E-6D6D-612B-CDDD-C7F6A43F943E}"/>
          </ac:spMkLst>
        </pc:spChg>
      </pc:sldChg>
      <pc:sldChg chg="addSp modSp mod">
        <pc:chgData name="Jimmy Persson" userId="85914840-5128-4f47-b7df-e2cf45b4d9b6" providerId="ADAL" clId="{59DDD13D-2CE7-4948-9F3D-B4D3D6E952BB}" dt="2024-11-13T17:07:06.848" v="37" actId="2085"/>
        <pc:sldMkLst>
          <pc:docMk/>
          <pc:sldMk cId="2362741077" sldId="1911"/>
        </pc:sldMkLst>
        <pc:spChg chg="add mod">
          <ac:chgData name="Jimmy Persson" userId="85914840-5128-4f47-b7df-e2cf45b4d9b6" providerId="ADAL" clId="{59DDD13D-2CE7-4948-9F3D-B4D3D6E952BB}" dt="2024-11-13T17:07:06.848" v="37" actId="2085"/>
          <ac:spMkLst>
            <pc:docMk/>
            <pc:sldMk cId="2362741077" sldId="1911"/>
            <ac:spMk id="2" creationId="{B0661FBF-B230-2701-5AEF-B0CDCDAA8BEC}"/>
          </ac:spMkLst>
        </pc:spChg>
      </pc:sldChg>
      <pc:sldChg chg="modSp mod">
        <pc:chgData name="Jimmy Persson" userId="85914840-5128-4f47-b7df-e2cf45b4d9b6" providerId="ADAL" clId="{59DDD13D-2CE7-4948-9F3D-B4D3D6E952BB}" dt="2024-11-13T17:02:26.392" v="15" actId="113"/>
        <pc:sldMkLst>
          <pc:docMk/>
          <pc:sldMk cId="569180657" sldId="1912"/>
        </pc:sldMkLst>
        <pc:graphicFrameChg chg="mod modGraphic">
          <ac:chgData name="Jimmy Persson" userId="85914840-5128-4f47-b7df-e2cf45b4d9b6" providerId="ADAL" clId="{59DDD13D-2CE7-4948-9F3D-B4D3D6E952BB}" dt="2024-11-13T17:02:26.392" v="15" actId="113"/>
          <ac:graphicFrameMkLst>
            <pc:docMk/>
            <pc:sldMk cId="569180657" sldId="1912"/>
            <ac:graphicFrameMk id="196" creationId="{9A1B9A80-1A02-3A7B-D057-60BBA9FDEEE9}"/>
          </ac:graphicFrameMkLst>
        </pc:graphicFrameChg>
      </pc:sldChg>
      <pc:sldChg chg="modSp mod">
        <pc:chgData name="Jimmy Persson" userId="85914840-5128-4f47-b7df-e2cf45b4d9b6" providerId="ADAL" clId="{59DDD13D-2CE7-4948-9F3D-B4D3D6E952BB}" dt="2024-11-13T17:04:22.600" v="34" actId="208"/>
        <pc:sldMkLst>
          <pc:docMk/>
          <pc:sldMk cId="1174610073" sldId="1914"/>
        </pc:sldMkLst>
        <pc:spChg chg="mod">
          <ac:chgData name="Jimmy Persson" userId="85914840-5128-4f47-b7df-e2cf45b4d9b6" providerId="ADAL" clId="{59DDD13D-2CE7-4948-9F3D-B4D3D6E952BB}" dt="2024-11-13T17:03:24.248" v="24" actId="2711"/>
          <ac:spMkLst>
            <pc:docMk/>
            <pc:sldMk cId="1174610073" sldId="1914"/>
            <ac:spMk id="5" creationId="{7A96D663-A103-0DF5-54A7-285548CBFBB9}"/>
          </ac:spMkLst>
        </pc:spChg>
        <pc:spChg chg="mod">
          <ac:chgData name="Jimmy Persson" userId="85914840-5128-4f47-b7df-e2cf45b4d9b6" providerId="ADAL" clId="{59DDD13D-2CE7-4948-9F3D-B4D3D6E952BB}" dt="2024-11-13T17:04:18.775" v="33" actId="208"/>
          <ac:spMkLst>
            <pc:docMk/>
            <pc:sldMk cId="1174610073" sldId="1914"/>
            <ac:spMk id="6" creationId="{7F877622-628B-2622-D573-4156423A5DCC}"/>
          </ac:spMkLst>
        </pc:spChg>
        <pc:spChg chg="mod">
          <ac:chgData name="Jimmy Persson" userId="85914840-5128-4f47-b7df-e2cf45b4d9b6" providerId="ADAL" clId="{59DDD13D-2CE7-4948-9F3D-B4D3D6E952BB}" dt="2024-11-13T17:04:22.600" v="34" actId="208"/>
          <ac:spMkLst>
            <pc:docMk/>
            <pc:sldMk cId="1174610073" sldId="1914"/>
            <ac:spMk id="7" creationId="{4BBE1F74-10AC-7DF3-6A4A-41A3C0AB18B4}"/>
          </ac:spMkLst>
        </pc:spChg>
      </pc:sldChg>
    </pc:docChg>
  </pc:docChgLst>
  <pc:docChgLst>
    <pc:chgData name="Jerker Ardnor" userId="S::jerker.ardnor_rejlers.se#ext#@stadsnatsforeningen.onmicrosoft.com::c8331ea7-c2f3-4b4c-a50c-f773d779fde4" providerId="AD" clId="Web-{9D25F89E-B1F2-ED89-6349-BF16418A47A8}"/>
    <pc:docChg chg="addSld delSld modSld">
      <pc:chgData name="Jerker Ardnor" userId="S::jerker.ardnor_rejlers.se#ext#@stadsnatsforeningen.onmicrosoft.com::c8331ea7-c2f3-4b4c-a50c-f773d779fde4" providerId="AD" clId="Web-{9D25F89E-B1F2-ED89-6349-BF16418A47A8}" dt="2024-11-13T14:35:46.952" v="483" actId="1076"/>
      <pc:docMkLst>
        <pc:docMk/>
      </pc:docMkLst>
      <pc:sldChg chg="modSp">
        <pc:chgData name="Jerker Ardnor" userId="S::jerker.ardnor_rejlers.se#ext#@stadsnatsforeningen.onmicrosoft.com::c8331ea7-c2f3-4b4c-a50c-f773d779fde4" providerId="AD" clId="Web-{9D25F89E-B1F2-ED89-6349-BF16418A47A8}" dt="2024-11-13T14:35:46.952" v="483" actId="1076"/>
        <pc:sldMkLst>
          <pc:docMk/>
          <pc:sldMk cId="3436112008" sldId="256"/>
        </pc:sldMkLst>
        <pc:spChg chg="mod">
          <ac:chgData name="Jerker Ardnor" userId="S::jerker.ardnor_rejlers.se#ext#@stadsnatsforeningen.onmicrosoft.com::c8331ea7-c2f3-4b4c-a50c-f773d779fde4" providerId="AD" clId="Web-{9D25F89E-B1F2-ED89-6349-BF16418A47A8}" dt="2024-11-13T14:35:46.952" v="483" actId="1076"/>
          <ac:spMkLst>
            <pc:docMk/>
            <pc:sldMk cId="3436112008" sldId="256"/>
            <ac:spMk id="3" creationId="{9AC317E1-D3CC-00BC-8C25-FAE5A91AAA9F}"/>
          </ac:spMkLst>
        </pc:spChg>
        <pc:spChg chg="mod">
          <ac:chgData name="Jerker Ardnor" userId="S::jerker.ardnor_rejlers.se#ext#@stadsnatsforeningen.onmicrosoft.com::c8331ea7-c2f3-4b4c-a50c-f773d779fde4" providerId="AD" clId="Web-{9D25F89E-B1F2-ED89-6349-BF16418A47A8}" dt="2024-11-13T14:35:32.623" v="482" actId="1076"/>
          <ac:spMkLst>
            <pc:docMk/>
            <pc:sldMk cId="3436112008" sldId="256"/>
            <ac:spMk id="33" creationId="{2C49B703-C266-DB92-7EA0-DEED93559ED9}"/>
          </ac:spMkLst>
        </pc:spChg>
      </pc:sldChg>
      <pc:sldChg chg="modSp">
        <pc:chgData name="Jerker Ardnor" userId="S::jerker.ardnor_rejlers.se#ext#@stadsnatsforeningen.onmicrosoft.com::c8331ea7-c2f3-4b4c-a50c-f773d779fde4" providerId="AD" clId="Web-{9D25F89E-B1F2-ED89-6349-BF16418A47A8}" dt="2024-11-13T14:32:41.712" v="478" actId="1076"/>
        <pc:sldMkLst>
          <pc:docMk/>
          <pc:sldMk cId="2029142880" sldId="279"/>
        </pc:sldMkLst>
        <pc:spChg chg="mod">
          <ac:chgData name="Jerker Ardnor" userId="S::jerker.ardnor_rejlers.se#ext#@stadsnatsforeningen.onmicrosoft.com::c8331ea7-c2f3-4b4c-a50c-f773d779fde4" providerId="AD" clId="Web-{9D25F89E-B1F2-ED89-6349-BF16418A47A8}" dt="2024-11-13T14:32:41.712" v="478" actId="1076"/>
          <ac:spMkLst>
            <pc:docMk/>
            <pc:sldMk cId="2029142880" sldId="279"/>
            <ac:spMk id="5" creationId="{67608B56-E16A-1558-A5ED-13FD554C1388}"/>
          </ac:spMkLst>
        </pc:spChg>
      </pc:sldChg>
      <pc:sldChg chg="addSp delSp modSp">
        <pc:chgData name="Jerker Ardnor" userId="S::jerker.ardnor_rejlers.se#ext#@stadsnatsforeningen.onmicrosoft.com::c8331ea7-c2f3-4b4c-a50c-f773d779fde4" providerId="AD" clId="Web-{9D25F89E-B1F2-ED89-6349-BF16418A47A8}" dt="2024-11-13T13:53:12.404" v="56" actId="1076"/>
        <pc:sldMkLst>
          <pc:docMk/>
          <pc:sldMk cId="3936236127" sldId="856"/>
        </pc:sldMkLst>
        <pc:spChg chg="del mod">
          <ac:chgData name="Jerker Ardnor" userId="S::jerker.ardnor_rejlers.se#ext#@stadsnatsforeningen.onmicrosoft.com::c8331ea7-c2f3-4b4c-a50c-f773d779fde4" providerId="AD" clId="Web-{9D25F89E-B1F2-ED89-6349-BF16418A47A8}" dt="2024-11-13T13:53:04.904" v="53"/>
          <ac:spMkLst>
            <pc:docMk/>
            <pc:sldMk cId="3936236127" sldId="856"/>
            <ac:spMk id="3" creationId="{8DE540E4-5B6E-01CA-7DAD-E4C749F51F31}"/>
          </ac:spMkLst>
        </pc:spChg>
        <pc:spChg chg="del">
          <ac:chgData name="Jerker Ardnor" userId="S::jerker.ardnor_rejlers.se#ext#@stadsnatsforeningen.onmicrosoft.com::c8331ea7-c2f3-4b4c-a50c-f773d779fde4" providerId="AD" clId="Web-{9D25F89E-B1F2-ED89-6349-BF16418A47A8}" dt="2024-11-13T13:53:04.904" v="52"/>
          <ac:spMkLst>
            <pc:docMk/>
            <pc:sldMk cId="3936236127" sldId="856"/>
            <ac:spMk id="4" creationId="{61DBF305-EE07-1FBF-32AD-CA7DDE131580}"/>
          </ac:spMkLst>
        </pc:spChg>
        <pc:spChg chg="del">
          <ac:chgData name="Jerker Ardnor" userId="S::jerker.ardnor_rejlers.se#ext#@stadsnatsforeningen.onmicrosoft.com::c8331ea7-c2f3-4b4c-a50c-f773d779fde4" providerId="AD" clId="Web-{9D25F89E-B1F2-ED89-6349-BF16418A47A8}" dt="2024-11-13T13:53:04.904" v="51"/>
          <ac:spMkLst>
            <pc:docMk/>
            <pc:sldMk cId="3936236127" sldId="856"/>
            <ac:spMk id="6" creationId="{5B733F51-3E06-820B-E977-88934B4F9B18}"/>
          </ac:spMkLst>
        </pc:spChg>
        <pc:spChg chg="del">
          <ac:chgData name="Jerker Ardnor" userId="S::jerker.ardnor_rejlers.se#ext#@stadsnatsforeningen.onmicrosoft.com::c8331ea7-c2f3-4b4c-a50c-f773d779fde4" providerId="AD" clId="Web-{9D25F89E-B1F2-ED89-6349-BF16418A47A8}" dt="2024-11-13T13:53:04.904" v="50"/>
          <ac:spMkLst>
            <pc:docMk/>
            <pc:sldMk cId="3936236127" sldId="856"/>
            <ac:spMk id="7" creationId="{F288A65B-BBD9-957F-409F-C0E2E865F86F}"/>
          </ac:spMkLst>
        </pc:spChg>
        <pc:picChg chg="add mod">
          <ac:chgData name="Jerker Ardnor" userId="S::jerker.ardnor_rejlers.se#ext#@stadsnatsforeningen.onmicrosoft.com::c8331ea7-c2f3-4b4c-a50c-f773d779fde4" providerId="AD" clId="Web-{9D25F89E-B1F2-ED89-6349-BF16418A47A8}" dt="2024-11-13T13:53:12.404" v="56" actId="1076"/>
          <ac:picMkLst>
            <pc:docMk/>
            <pc:sldMk cId="3936236127" sldId="856"/>
            <ac:picMk id="2" creationId="{49AAA625-0346-EE04-D469-B86C60DD5CFE}"/>
          </ac:picMkLst>
        </pc:picChg>
        <pc:cxnChg chg="del mod">
          <ac:chgData name="Jerker Ardnor" userId="S::jerker.ardnor_rejlers.se#ext#@stadsnatsforeningen.onmicrosoft.com::c8331ea7-c2f3-4b4c-a50c-f773d779fde4" providerId="AD" clId="Web-{9D25F89E-B1F2-ED89-6349-BF16418A47A8}" dt="2024-11-13T13:53:04.904" v="49"/>
          <ac:cxnSpMkLst>
            <pc:docMk/>
            <pc:sldMk cId="3936236127" sldId="856"/>
            <ac:cxnSpMk id="9" creationId="{56C89044-62E5-7F47-E0C2-D47E97A23F23}"/>
          </ac:cxnSpMkLst>
        </pc:cxnChg>
        <pc:cxnChg chg="del">
          <ac:chgData name="Jerker Ardnor" userId="S::jerker.ardnor_rejlers.se#ext#@stadsnatsforeningen.onmicrosoft.com::c8331ea7-c2f3-4b4c-a50c-f773d779fde4" providerId="AD" clId="Web-{9D25F89E-B1F2-ED89-6349-BF16418A47A8}" dt="2024-11-13T13:53:04.904" v="48"/>
          <ac:cxnSpMkLst>
            <pc:docMk/>
            <pc:sldMk cId="3936236127" sldId="856"/>
            <ac:cxnSpMk id="11" creationId="{C246E965-8FC2-0E04-17B6-FC5EC744ED11}"/>
          </ac:cxnSpMkLst>
        </pc:cxnChg>
        <pc:cxnChg chg="del mod">
          <ac:chgData name="Jerker Ardnor" userId="S::jerker.ardnor_rejlers.se#ext#@stadsnatsforeningen.onmicrosoft.com::c8331ea7-c2f3-4b4c-a50c-f773d779fde4" providerId="AD" clId="Web-{9D25F89E-B1F2-ED89-6349-BF16418A47A8}" dt="2024-11-13T13:53:04.904" v="47"/>
          <ac:cxnSpMkLst>
            <pc:docMk/>
            <pc:sldMk cId="3936236127" sldId="856"/>
            <ac:cxnSpMk id="14" creationId="{86351806-91E8-0AA9-4AA9-37C7223098B5}"/>
          </ac:cxnSpMkLst>
        </pc:cxnChg>
        <pc:cxnChg chg="del">
          <ac:chgData name="Jerker Ardnor" userId="S::jerker.ardnor_rejlers.se#ext#@stadsnatsforeningen.onmicrosoft.com::c8331ea7-c2f3-4b4c-a50c-f773d779fde4" providerId="AD" clId="Web-{9D25F89E-B1F2-ED89-6349-BF16418A47A8}" dt="2024-11-13T13:53:04.888" v="46"/>
          <ac:cxnSpMkLst>
            <pc:docMk/>
            <pc:sldMk cId="3936236127" sldId="856"/>
            <ac:cxnSpMk id="17" creationId="{420DB33E-E7FE-E15A-2BAA-135683C7256F}"/>
          </ac:cxnSpMkLst>
        </pc:cxnChg>
      </pc:sldChg>
      <pc:sldChg chg="modSp">
        <pc:chgData name="Jerker Ardnor" userId="S::jerker.ardnor_rejlers.se#ext#@stadsnatsforeningen.onmicrosoft.com::c8331ea7-c2f3-4b4c-a50c-f773d779fde4" providerId="AD" clId="Web-{9D25F89E-B1F2-ED89-6349-BF16418A47A8}" dt="2024-11-13T14:17:14.995" v="327" actId="1076"/>
        <pc:sldMkLst>
          <pc:docMk/>
          <pc:sldMk cId="3919416241" sldId="1898"/>
        </pc:sldMkLst>
        <pc:spChg chg="mod">
          <ac:chgData name="Jerker Ardnor" userId="S::jerker.ardnor_rejlers.se#ext#@stadsnatsforeningen.onmicrosoft.com::c8331ea7-c2f3-4b4c-a50c-f773d779fde4" providerId="AD" clId="Web-{9D25F89E-B1F2-ED89-6349-BF16418A47A8}" dt="2024-11-13T14:15:40.664" v="309" actId="14100"/>
          <ac:spMkLst>
            <pc:docMk/>
            <pc:sldMk cId="3919416241" sldId="1898"/>
            <ac:spMk id="2" creationId="{030D14C3-2C60-4BB7-6D4C-438D84EBE6C0}"/>
          </ac:spMkLst>
        </pc:spChg>
        <pc:spChg chg="mod">
          <ac:chgData name="Jerker Ardnor" userId="S::jerker.ardnor_rejlers.se#ext#@stadsnatsforeningen.onmicrosoft.com::c8331ea7-c2f3-4b4c-a50c-f773d779fde4" providerId="AD" clId="Web-{9D25F89E-B1F2-ED89-6349-BF16418A47A8}" dt="2024-11-13T14:17:14.995" v="327" actId="1076"/>
          <ac:spMkLst>
            <pc:docMk/>
            <pc:sldMk cId="3919416241" sldId="1898"/>
            <ac:spMk id="5" creationId="{A7D5DD02-9AE1-A077-A501-05718CD177CA}"/>
          </ac:spMkLst>
        </pc:spChg>
      </pc:sldChg>
      <pc:sldChg chg="modSp">
        <pc:chgData name="Jerker Ardnor" userId="S::jerker.ardnor_rejlers.se#ext#@stadsnatsforeningen.onmicrosoft.com::c8331ea7-c2f3-4b4c-a50c-f773d779fde4" providerId="AD" clId="Web-{9D25F89E-B1F2-ED89-6349-BF16418A47A8}" dt="2024-11-13T14:24:51.009" v="395" actId="20577"/>
        <pc:sldMkLst>
          <pc:docMk/>
          <pc:sldMk cId="3003988642" sldId="1901"/>
        </pc:sldMkLst>
        <pc:spChg chg="mod">
          <ac:chgData name="Jerker Ardnor" userId="S::jerker.ardnor_rejlers.se#ext#@stadsnatsforeningen.onmicrosoft.com::c8331ea7-c2f3-4b4c-a50c-f773d779fde4" providerId="AD" clId="Web-{9D25F89E-B1F2-ED89-6349-BF16418A47A8}" dt="2024-11-13T14:22:12.411" v="358" actId="1076"/>
          <ac:spMkLst>
            <pc:docMk/>
            <pc:sldMk cId="3003988642" sldId="1901"/>
            <ac:spMk id="2" creationId="{030D14C3-2C60-4BB7-6D4C-438D84EBE6C0}"/>
          </ac:spMkLst>
        </pc:spChg>
        <pc:spChg chg="mod">
          <ac:chgData name="Jerker Ardnor" userId="S::jerker.ardnor_rejlers.se#ext#@stadsnatsforeningen.onmicrosoft.com::c8331ea7-c2f3-4b4c-a50c-f773d779fde4" providerId="AD" clId="Web-{9D25F89E-B1F2-ED89-6349-BF16418A47A8}" dt="2024-11-13T14:24:51.009" v="395" actId="20577"/>
          <ac:spMkLst>
            <pc:docMk/>
            <pc:sldMk cId="3003988642" sldId="1901"/>
            <ac:spMk id="5" creationId="{A7D5DD02-9AE1-A077-A501-05718CD177CA}"/>
          </ac:spMkLst>
        </pc:spChg>
      </pc:sldChg>
      <pc:sldChg chg="mod modShow">
        <pc:chgData name="Jerker Ardnor" userId="S::jerker.ardnor_rejlers.se#ext#@stadsnatsforeningen.onmicrosoft.com::c8331ea7-c2f3-4b4c-a50c-f773d779fde4" providerId="AD" clId="Web-{9D25F89E-B1F2-ED89-6349-BF16418A47A8}" dt="2024-11-13T13:52:41.418" v="44"/>
        <pc:sldMkLst>
          <pc:docMk/>
          <pc:sldMk cId="1310708772" sldId="1902"/>
        </pc:sldMkLst>
      </pc:sldChg>
      <pc:sldChg chg="modSp">
        <pc:chgData name="Jerker Ardnor" userId="S::jerker.ardnor_rejlers.se#ext#@stadsnatsforeningen.onmicrosoft.com::c8331ea7-c2f3-4b4c-a50c-f773d779fde4" providerId="AD" clId="Web-{9D25F89E-B1F2-ED89-6349-BF16418A47A8}" dt="2024-11-13T13:53:39.451" v="60" actId="20577"/>
        <pc:sldMkLst>
          <pc:docMk/>
          <pc:sldMk cId="1809627217" sldId="1903"/>
        </pc:sldMkLst>
        <pc:spChg chg="mod">
          <ac:chgData name="Jerker Ardnor" userId="S::jerker.ardnor_rejlers.se#ext#@stadsnatsforeningen.onmicrosoft.com::c8331ea7-c2f3-4b4c-a50c-f773d779fde4" providerId="AD" clId="Web-{9D25F89E-B1F2-ED89-6349-BF16418A47A8}" dt="2024-11-13T13:53:39.451" v="60" actId="20577"/>
          <ac:spMkLst>
            <pc:docMk/>
            <pc:sldMk cId="1809627217" sldId="1903"/>
            <ac:spMk id="2" creationId="{033A9758-9F34-4CEE-637D-F5ADA050F1ED}"/>
          </ac:spMkLst>
        </pc:spChg>
      </pc:sldChg>
      <pc:sldChg chg="modSp">
        <pc:chgData name="Jerker Ardnor" userId="S::jerker.ardnor_rejlers.se#ext#@stadsnatsforeningen.onmicrosoft.com::c8331ea7-c2f3-4b4c-a50c-f773d779fde4" providerId="AD" clId="Web-{9D25F89E-B1F2-ED89-6349-BF16418A47A8}" dt="2024-11-13T13:57:10.896" v="94" actId="1076"/>
        <pc:sldMkLst>
          <pc:docMk/>
          <pc:sldMk cId="469547294" sldId="1904"/>
        </pc:sldMkLst>
        <pc:spChg chg="mod">
          <ac:chgData name="Jerker Ardnor" userId="S::jerker.ardnor_rejlers.se#ext#@stadsnatsforeningen.onmicrosoft.com::c8331ea7-c2f3-4b4c-a50c-f773d779fde4" providerId="AD" clId="Web-{9D25F89E-B1F2-ED89-6349-BF16418A47A8}" dt="2024-11-13T13:57:10.864" v="92" actId="1076"/>
          <ac:spMkLst>
            <pc:docMk/>
            <pc:sldMk cId="469547294" sldId="1904"/>
            <ac:spMk id="6" creationId="{513A7226-087A-1540-040A-868E8C4C3C87}"/>
          </ac:spMkLst>
        </pc:spChg>
        <pc:spChg chg="mod">
          <ac:chgData name="Jerker Ardnor" userId="S::jerker.ardnor_rejlers.se#ext#@stadsnatsforeningen.onmicrosoft.com::c8331ea7-c2f3-4b4c-a50c-f773d779fde4" providerId="AD" clId="Web-{9D25F89E-B1F2-ED89-6349-BF16418A47A8}" dt="2024-11-13T13:53:57.108" v="64" actId="20577"/>
          <ac:spMkLst>
            <pc:docMk/>
            <pc:sldMk cId="469547294" sldId="1904"/>
            <ac:spMk id="8" creationId="{A29ABD37-9E05-CB6E-ACB6-45B2711FBB9E}"/>
          </ac:spMkLst>
        </pc:spChg>
        <pc:spChg chg="mod">
          <ac:chgData name="Jerker Ardnor" userId="S::jerker.ardnor_rejlers.se#ext#@stadsnatsforeningen.onmicrosoft.com::c8331ea7-c2f3-4b4c-a50c-f773d779fde4" providerId="AD" clId="Web-{9D25F89E-B1F2-ED89-6349-BF16418A47A8}" dt="2024-11-13T13:57:10.880" v="93" actId="1076"/>
          <ac:spMkLst>
            <pc:docMk/>
            <pc:sldMk cId="469547294" sldId="1904"/>
            <ac:spMk id="15" creationId="{D3B3EDD5-0876-2E07-0F69-F420D7E4D9DF}"/>
          </ac:spMkLst>
        </pc:spChg>
        <pc:spChg chg="mod">
          <ac:chgData name="Jerker Ardnor" userId="S::jerker.ardnor_rejlers.se#ext#@stadsnatsforeningen.onmicrosoft.com::c8331ea7-c2f3-4b4c-a50c-f773d779fde4" providerId="AD" clId="Web-{9D25F89E-B1F2-ED89-6349-BF16418A47A8}" dt="2024-11-13T13:57:10.896" v="94" actId="1076"/>
          <ac:spMkLst>
            <pc:docMk/>
            <pc:sldMk cId="469547294" sldId="1904"/>
            <ac:spMk id="16" creationId="{E9234D25-A0A3-2A1F-B8AF-0E51AE49F2BA}"/>
          </ac:spMkLst>
        </pc:spChg>
      </pc:sldChg>
      <pc:sldChg chg="modSp">
        <pc:chgData name="Jerker Ardnor" userId="S::jerker.ardnor_rejlers.se#ext#@stadsnatsforeningen.onmicrosoft.com::c8331ea7-c2f3-4b4c-a50c-f773d779fde4" providerId="AD" clId="Web-{9D25F89E-B1F2-ED89-6349-BF16418A47A8}" dt="2024-11-13T13:56:49.770" v="91" actId="1076"/>
        <pc:sldMkLst>
          <pc:docMk/>
          <pc:sldMk cId="191071724" sldId="1905"/>
        </pc:sldMkLst>
        <pc:spChg chg="mod">
          <ac:chgData name="Jerker Ardnor" userId="S::jerker.ardnor_rejlers.se#ext#@stadsnatsforeningen.onmicrosoft.com::c8331ea7-c2f3-4b4c-a50c-f773d779fde4" providerId="AD" clId="Web-{9D25F89E-B1F2-ED89-6349-BF16418A47A8}" dt="2024-11-13T13:54:05.359" v="67" actId="20577"/>
          <ac:spMkLst>
            <pc:docMk/>
            <pc:sldMk cId="191071724" sldId="1905"/>
            <ac:spMk id="5" creationId="{D0A704DC-077C-DF10-E524-FAE876859C90}"/>
          </ac:spMkLst>
        </pc:spChg>
        <pc:spChg chg="mod">
          <ac:chgData name="Jerker Ardnor" userId="S::jerker.ardnor_rejlers.se#ext#@stadsnatsforeningen.onmicrosoft.com::c8331ea7-c2f3-4b4c-a50c-f773d779fde4" providerId="AD" clId="Web-{9D25F89E-B1F2-ED89-6349-BF16418A47A8}" dt="2024-11-13T13:56:49.754" v="89" actId="1076"/>
          <ac:spMkLst>
            <pc:docMk/>
            <pc:sldMk cId="191071724" sldId="1905"/>
            <ac:spMk id="8" creationId="{A3684BD3-141A-2547-DCC0-606E81F2CCC1}"/>
          </ac:spMkLst>
        </pc:spChg>
        <pc:spChg chg="mod">
          <ac:chgData name="Jerker Ardnor" userId="S::jerker.ardnor_rejlers.se#ext#@stadsnatsforeningen.onmicrosoft.com::c8331ea7-c2f3-4b4c-a50c-f773d779fde4" providerId="AD" clId="Web-{9D25F89E-B1F2-ED89-6349-BF16418A47A8}" dt="2024-11-13T13:56:49.770" v="90" actId="1076"/>
          <ac:spMkLst>
            <pc:docMk/>
            <pc:sldMk cId="191071724" sldId="1905"/>
            <ac:spMk id="10" creationId="{BFC7BE7F-C7C9-5C1B-1B16-4AAEB35AB4CB}"/>
          </ac:spMkLst>
        </pc:spChg>
        <pc:spChg chg="mod">
          <ac:chgData name="Jerker Ardnor" userId="S::jerker.ardnor_rejlers.se#ext#@stadsnatsforeningen.onmicrosoft.com::c8331ea7-c2f3-4b4c-a50c-f773d779fde4" providerId="AD" clId="Web-{9D25F89E-B1F2-ED89-6349-BF16418A47A8}" dt="2024-11-13T13:56:49.770" v="91" actId="1076"/>
          <ac:spMkLst>
            <pc:docMk/>
            <pc:sldMk cId="191071724" sldId="1905"/>
            <ac:spMk id="12" creationId="{BF002332-2B47-CF22-BB7A-FEC0580C9E3F}"/>
          </ac:spMkLst>
        </pc:spChg>
      </pc:sldChg>
      <pc:sldChg chg="modSp del">
        <pc:chgData name="Jerker Ardnor" userId="S::jerker.ardnor_rejlers.se#ext#@stadsnatsforeningen.onmicrosoft.com::c8331ea7-c2f3-4b4c-a50c-f773d779fde4" providerId="AD" clId="Web-{9D25F89E-B1F2-ED89-6349-BF16418A47A8}" dt="2024-11-13T14:07:23.493" v="202"/>
        <pc:sldMkLst>
          <pc:docMk/>
          <pc:sldMk cId="2312708513" sldId="1906"/>
        </pc:sldMkLst>
        <pc:spChg chg="mod">
          <ac:chgData name="Jerker Ardnor" userId="S::jerker.ardnor_rejlers.se#ext#@stadsnatsforeningen.onmicrosoft.com::c8331ea7-c2f3-4b4c-a50c-f773d779fde4" providerId="AD" clId="Web-{9D25F89E-B1F2-ED89-6349-BF16418A47A8}" dt="2024-11-13T13:58:04.819" v="102" actId="20577"/>
          <ac:spMkLst>
            <pc:docMk/>
            <pc:sldMk cId="2312708513" sldId="1906"/>
            <ac:spMk id="3" creationId="{756C5044-4890-24C8-1CBF-773098733A33}"/>
          </ac:spMkLst>
        </pc:spChg>
      </pc:sldChg>
      <pc:sldChg chg="modSp">
        <pc:chgData name="Jerker Ardnor" userId="S::jerker.ardnor_rejlers.se#ext#@stadsnatsforeningen.onmicrosoft.com::c8331ea7-c2f3-4b4c-a50c-f773d779fde4" providerId="AD" clId="Web-{9D25F89E-B1F2-ED89-6349-BF16418A47A8}" dt="2024-11-13T14:10:43.343" v="253" actId="20577"/>
        <pc:sldMkLst>
          <pc:docMk/>
          <pc:sldMk cId="3799610867" sldId="1907"/>
        </pc:sldMkLst>
        <pc:spChg chg="mod">
          <ac:chgData name="Jerker Ardnor" userId="S::jerker.ardnor_rejlers.se#ext#@stadsnatsforeningen.onmicrosoft.com::c8331ea7-c2f3-4b4c-a50c-f773d779fde4" providerId="AD" clId="Web-{9D25F89E-B1F2-ED89-6349-BF16418A47A8}" dt="2024-11-13T14:10:43.343" v="253" actId="20577"/>
          <ac:spMkLst>
            <pc:docMk/>
            <pc:sldMk cId="3799610867" sldId="1907"/>
            <ac:spMk id="3" creationId="{E9D87903-F702-1730-8D60-4CD31E90DEA8}"/>
          </ac:spMkLst>
        </pc:spChg>
      </pc:sldChg>
      <pc:sldChg chg="modSp">
        <pc:chgData name="Jerker Ardnor" userId="S::jerker.ardnor_rejlers.se#ext#@stadsnatsforeningen.onmicrosoft.com::c8331ea7-c2f3-4b4c-a50c-f773d779fde4" providerId="AD" clId="Web-{9D25F89E-B1F2-ED89-6349-BF16418A47A8}" dt="2024-11-13T14:29:16.236" v="411" actId="14100"/>
        <pc:sldMkLst>
          <pc:docMk/>
          <pc:sldMk cId="3117638114" sldId="1909"/>
        </pc:sldMkLst>
        <pc:spChg chg="mod">
          <ac:chgData name="Jerker Ardnor" userId="S::jerker.ardnor_rejlers.se#ext#@stadsnatsforeningen.onmicrosoft.com::c8331ea7-c2f3-4b4c-a50c-f773d779fde4" providerId="AD" clId="Web-{9D25F89E-B1F2-ED89-6349-BF16418A47A8}" dt="2024-11-13T14:29:16.236" v="411" actId="14100"/>
          <ac:spMkLst>
            <pc:docMk/>
            <pc:sldMk cId="3117638114" sldId="1909"/>
            <ac:spMk id="4" creationId="{3C5936F6-D989-67B0-0003-45613A756724}"/>
          </ac:spMkLst>
        </pc:spChg>
      </pc:sldChg>
      <pc:sldChg chg="modSp">
        <pc:chgData name="Jerker Ardnor" userId="S::jerker.ardnor_rejlers.se#ext#@stadsnatsforeningen.onmicrosoft.com::c8331ea7-c2f3-4b4c-a50c-f773d779fde4" providerId="AD" clId="Web-{9D25F89E-B1F2-ED89-6349-BF16418A47A8}" dt="2024-11-13T14:34:49.247" v="481" actId="1076"/>
        <pc:sldMkLst>
          <pc:docMk/>
          <pc:sldMk cId="3893332366" sldId="1910"/>
        </pc:sldMkLst>
        <pc:spChg chg="mod">
          <ac:chgData name="Jerker Ardnor" userId="S::jerker.ardnor_rejlers.se#ext#@stadsnatsforeningen.onmicrosoft.com::c8331ea7-c2f3-4b4c-a50c-f773d779fde4" providerId="AD" clId="Web-{9D25F89E-B1F2-ED89-6349-BF16418A47A8}" dt="2024-11-13T14:34:38.043" v="480" actId="20577"/>
          <ac:spMkLst>
            <pc:docMk/>
            <pc:sldMk cId="3893332366" sldId="1910"/>
            <ac:spMk id="2" creationId="{7139200A-7F91-4604-91C3-7051E2F9AB05}"/>
          </ac:spMkLst>
        </pc:spChg>
        <pc:spChg chg="mod">
          <ac:chgData name="Jerker Ardnor" userId="S::jerker.ardnor_rejlers.se#ext#@stadsnatsforeningen.onmicrosoft.com::c8331ea7-c2f3-4b4c-a50c-f773d779fde4" providerId="AD" clId="Web-{9D25F89E-B1F2-ED89-6349-BF16418A47A8}" dt="2024-11-13T14:34:49.247" v="481" actId="1076"/>
          <ac:spMkLst>
            <pc:docMk/>
            <pc:sldMk cId="3893332366" sldId="1910"/>
            <ac:spMk id="5" creationId="{C65995DB-FEF1-403B-0B93-CCE263885987}"/>
          </ac:spMkLst>
        </pc:spChg>
      </pc:sldChg>
      <pc:sldChg chg="addSp delSp modSp add replId">
        <pc:chgData name="Jerker Ardnor" userId="S::jerker.ardnor_rejlers.se#ext#@stadsnatsforeningen.onmicrosoft.com::c8331ea7-c2f3-4b4c-a50c-f773d779fde4" providerId="AD" clId="Web-{9D25F89E-B1F2-ED89-6349-BF16418A47A8}" dt="2024-11-13T13:50:19.680" v="28"/>
        <pc:sldMkLst>
          <pc:docMk/>
          <pc:sldMk cId="569180657" sldId="1912"/>
        </pc:sldMkLst>
        <pc:spChg chg="add del mod">
          <ac:chgData name="Jerker Ardnor" userId="S::jerker.ardnor_rejlers.se#ext#@stadsnatsforeningen.onmicrosoft.com::c8331ea7-c2f3-4b4c-a50c-f773d779fde4" providerId="AD" clId="Web-{9D25F89E-B1F2-ED89-6349-BF16418A47A8}" dt="2024-11-13T13:46:28.252" v="7"/>
          <ac:spMkLst>
            <pc:docMk/>
            <pc:sldMk cId="569180657" sldId="1912"/>
            <ac:spMk id="37" creationId="{9D0FA821-B69C-7836-153D-9C4B002713CC}"/>
          </ac:spMkLst>
        </pc:spChg>
        <pc:spChg chg="add del mod">
          <ac:chgData name="Jerker Ardnor" userId="S::jerker.ardnor_rejlers.se#ext#@stadsnatsforeningen.onmicrosoft.com::c8331ea7-c2f3-4b4c-a50c-f773d779fde4" providerId="AD" clId="Web-{9D25F89E-B1F2-ED89-6349-BF16418A47A8}" dt="2024-11-13T13:47:48.456" v="15"/>
          <ac:spMkLst>
            <pc:docMk/>
            <pc:sldMk cId="569180657" sldId="1912"/>
            <ac:spMk id="185" creationId="{1424DD8F-286E-6487-12A1-1E47B02CC265}"/>
          </ac:spMkLst>
        </pc:spChg>
        <pc:spChg chg="add del mod">
          <ac:chgData name="Jerker Ardnor" userId="S::jerker.ardnor_rejlers.se#ext#@stadsnatsforeningen.onmicrosoft.com::c8331ea7-c2f3-4b4c-a50c-f773d779fde4" providerId="AD" clId="Web-{9D25F89E-B1F2-ED89-6349-BF16418A47A8}" dt="2024-11-13T13:48:15.473" v="17"/>
          <ac:spMkLst>
            <pc:docMk/>
            <pc:sldMk cId="569180657" sldId="1912"/>
            <ac:spMk id="195" creationId="{74297008-BF4F-0D80-03E8-7AAE88D5F37D}"/>
          </ac:spMkLst>
        </pc:spChg>
        <pc:graphicFrameChg chg="add del mod modGraphic">
          <ac:chgData name="Jerker Ardnor" userId="S::jerker.ardnor_rejlers.se#ext#@stadsnatsforeningen.onmicrosoft.com::c8331ea7-c2f3-4b4c-a50c-f773d779fde4" providerId="AD" clId="Web-{9D25F89E-B1F2-ED89-6349-BF16418A47A8}" dt="2024-11-13T13:47:29.677" v="14"/>
          <ac:graphicFrameMkLst>
            <pc:docMk/>
            <pc:sldMk cId="569180657" sldId="1912"/>
            <ac:graphicFrameMk id="5" creationId="{C6BBA6ED-40D5-4360-8AF0-5AA48EC82BF2}"/>
          </ac:graphicFrameMkLst>
        </pc:graphicFrameChg>
        <pc:graphicFrameChg chg="add del mod ord modGraphic">
          <ac:chgData name="Jerker Ardnor" userId="S::jerker.ardnor_rejlers.se#ext#@stadsnatsforeningen.onmicrosoft.com::c8331ea7-c2f3-4b4c-a50c-f773d779fde4" providerId="AD" clId="Web-{9D25F89E-B1F2-ED89-6349-BF16418A47A8}" dt="2024-11-13T13:45:57.296" v="6"/>
          <ac:graphicFrameMkLst>
            <pc:docMk/>
            <pc:sldMk cId="569180657" sldId="1912"/>
            <ac:graphicFrameMk id="38" creationId="{564B7123-0530-2D51-1D58-8387960B782A}"/>
          </ac:graphicFrameMkLst>
        </pc:graphicFrameChg>
        <pc:graphicFrameChg chg="add del mod ord modGraphic">
          <ac:chgData name="Jerker Ardnor" userId="S::jerker.ardnor_rejlers.se#ext#@stadsnatsforeningen.onmicrosoft.com::c8331ea7-c2f3-4b4c-a50c-f773d779fde4" providerId="AD" clId="Web-{9D25F89E-B1F2-ED89-6349-BF16418A47A8}" dt="2024-11-13T13:48:10.879" v="16"/>
          <ac:graphicFrameMkLst>
            <pc:docMk/>
            <pc:sldMk cId="569180657" sldId="1912"/>
            <ac:graphicFrameMk id="186" creationId="{BB2EC342-5621-DCD5-D1DD-BBDC71F59C9B}"/>
          </ac:graphicFrameMkLst>
        </pc:graphicFrameChg>
        <pc:graphicFrameChg chg="add mod ord modGraphic">
          <ac:chgData name="Jerker Ardnor" userId="S::jerker.ardnor_rejlers.se#ext#@stadsnatsforeningen.onmicrosoft.com::c8331ea7-c2f3-4b4c-a50c-f773d779fde4" providerId="AD" clId="Web-{9D25F89E-B1F2-ED89-6349-BF16418A47A8}" dt="2024-11-13T13:50:19.680" v="28"/>
          <ac:graphicFrameMkLst>
            <pc:docMk/>
            <pc:sldMk cId="569180657" sldId="1912"/>
            <ac:graphicFrameMk id="196" creationId="{9A1B9A80-1A02-3A7B-D057-60BBA9FDEEE9}"/>
          </ac:graphicFrameMkLst>
        </pc:graphicFrameChg>
      </pc:sldChg>
      <pc:sldChg chg="new del">
        <pc:chgData name="Jerker Ardnor" userId="S::jerker.ardnor_rejlers.se#ext#@stadsnatsforeningen.onmicrosoft.com::c8331ea7-c2f3-4b4c-a50c-f773d779fde4" providerId="AD" clId="Web-{9D25F89E-B1F2-ED89-6349-BF16418A47A8}" dt="2024-11-13T13:44:16.028" v="1"/>
        <pc:sldMkLst>
          <pc:docMk/>
          <pc:sldMk cId="1496217911" sldId="1912"/>
        </pc:sldMkLst>
      </pc:sldChg>
      <pc:sldChg chg="modSp new">
        <pc:chgData name="Jerker Ardnor" userId="S::jerker.ardnor_rejlers.se#ext#@stadsnatsforeningen.onmicrosoft.com::c8331ea7-c2f3-4b4c-a50c-f773d779fde4" providerId="AD" clId="Web-{9D25F89E-B1F2-ED89-6349-BF16418A47A8}" dt="2024-11-13T13:51:50.792" v="43" actId="14100"/>
        <pc:sldMkLst>
          <pc:docMk/>
          <pc:sldMk cId="4214262993" sldId="1913"/>
        </pc:sldMkLst>
        <pc:spChg chg="mod">
          <ac:chgData name="Jerker Ardnor" userId="S::jerker.ardnor_rejlers.se#ext#@stadsnatsforeningen.onmicrosoft.com::c8331ea7-c2f3-4b4c-a50c-f773d779fde4" providerId="AD" clId="Web-{9D25F89E-B1F2-ED89-6349-BF16418A47A8}" dt="2024-11-13T13:51:35.995" v="40" actId="20577"/>
          <ac:spMkLst>
            <pc:docMk/>
            <pc:sldMk cId="4214262993" sldId="1913"/>
            <ac:spMk id="2" creationId="{617F4F53-2ECC-356F-0DF6-CB2BEDEA1CB5}"/>
          </ac:spMkLst>
        </pc:spChg>
        <pc:spChg chg="mod">
          <ac:chgData name="Jerker Ardnor" userId="S::jerker.ardnor_rejlers.se#ext#@stadsnatsforeningen.onmicrosoft.com::c8331ea7-c2f3-4b4c-a50c-f773d779fde4" providerId="AD" clId="Web-{9D25F89E-B1F2-ED89-6349-BF16418A47A8}" dt="2024-11-13T13:51:50.792" v="43" actId="14100"/>
          <ac:spMkLst>
            <pc:docMk/>
            <pc:sldMk cId="4214262993" sldId="1913"/>
            <ac:spMk id="3" creationId="{D1B8EA2C-1ABF-D4DA-A8DD-DC8D1BE56076}"/>
          </ac:spMkLst>
        </pc:spChg>
      </pc:sldChg>
      <pc:sldChg chg="addSp delSp modSp add del replId">
        <pc:chgData name="Jerker Ardnor" userId="S::jerker.ardnor_rejlers.se#ext#@stadsnatsforeningen.onmicrosoft.com::c8331ea7-c2f3-4b4c-a50c-f773d779fde4" providerId="AD" clId="Web-{9D25F89E-B1F2-ED89-6349-BF16418A47A8}" dt="2024-11-13T14:07:01.398" v="201" actId="20577"/>
        <pc:sldMkLst>
          <pc:docMk/>
          <pc:sldMk cId="1174610073" sldId="1914"/>
        </pc:sldMkLst>
        <pc:spChg chg="mod">
          <ac:chgData name="Jerker Ardnor" userId="S::jerker.ardnor_rejlers.se#ext#@stadsnatsforeningen.onmicrosoft.com::c8331ea7-c2f3-4b4c-a50c-f773d779fde4" providerId="AD" clId="Web-{9D25F89E-B1F2-ED89-6349-BF16418A47A8}" dt="2024-11-13T13:58:15.038" v="104" actId="20577"/>
          <ac:spMkLst>
            <pc:docMk/>
            <pc:sldMk cId="1174610073" sldId="1914"/>
            <ac:spMk id="3" creationId="{756C5044-4890-24C8-1CBF-773098733A33}"/>
          </ac:spMkLst>
        </pc:spChg>
        <pc:spChg chg="add del">
          <ac:chgData name="Jerker Ardnor" userId="S::jerker.ardnor_rejlers.se#ext#@stadsnatsforeningen.onmicrosoft.com::c8331ea7-c2f3-4b4c-a50c-f773d779fde4" providerId="AD" clId="Web-{9D25F89E-B1F2-ED89-6349-BF16418A47A8}" dt="2024-11-13T13:58:39.523" v="108"/>
          <ac:spMkLst>
            <pc:docMk/>
            <pc:sldMk cId="1174610073" sldId="1914"/>
            <ac:spMk id="4" creationId="{8FD18987-8B72-5A8C-6BA9-CC7CCB753C34}"/>
          </ac:spMkLst>
        </pc:spChg>
        <pc:spChg chg="add mod">
          <ac:chgData name="Jerker Ardnor" userId="S::jerker.ardnor_rejlers.se#ext#@stadsnatsforeningen.onmicrosoft.com::c8331ea7-c2f3-4b4c-a50c-f773d779fde4" providerId="AD" clId="Web-{9D25F89E-B1F2-ED89-6349-BF16418A47A8}" dt="2024-11-13T14:07:01.398" v="201" actId="20577"/>
          <ac:spMkLst>
            <pc:docMk/>
            <pc:sldMk cId="1174610073" sldId="1914"/>
            <ac:spMk id="5" creationId="{7A96D663-A103-0DF5-54A7-285548CBFBB9}"/>
          </ac:spMkLst>
        </pc:spChg>
        <pc:spChg chg="add mod">
          <ac:chgData name="Jerker Ardnor" userId="S::jerker.ardnor_rejlers.se#ext#@stadsnatsforeningen.onmicrosoft.com::c8331ea7-c2f3-4b4c-a50c-f773d779fde4" providerId="AD" clId="Web-{9D25F89E-B1F2-ED89-6349-BF16418A47A8}" dt="2024-11-13T14:03:02.250" v="161" actId="20577"/>
          <ac:spMkLst>
            <pc:docMk/>
            <pc:sldMk cId="1174610073" sldId="1914"/>
            <ac:spMk id="6" creationId="{7F877622-628B-2622-D573-4156423A5DCC}"/>
          </ac:spMkLst>
        </pc:spChg>
        <pc:spChg chg="add mod">
          <ac:chgData name="Jerker Ardnor" userId="S::jerker.ardnor_rejlers.se#ext#@stadsnatsforeningen.onmicrosoft.com::c8331ea7-c2f3-4b4c-a50c-f773d779fde4" providerId="AD" clId="Web-{9D25F89E-B1F2-ED89-6349-BF16418A47A8}" dt="2024-11-13T14:06:06.990" v="197" actId="20577"/>
          <ac:spMkLst>
            <pc:docMk/>
            <pc:sldMk cId="1174610073" sldId="1914"/>
            <ac:spMk id="7" creationId="{4BBE1F74-10AC-7DF3-6A4A-41A3C0AB18B4}"/>
          </ac:spMkLst>
        </pc:spChg>
        <pc:cxnChg chg="add del mod">
          <ac:chgData name="Jerker Ardnor" userId="S::jerker.ardnor_rejlers.se#ext#@stadsnatsforeningen.onmicrosoft.com::c8331ea7-c2f3-4b4c-a50c-f773d779fde4" providerId="AD" clId="Web-{9D25F89E-B1F2-ED89-6349-BF16418A47A8}" dt="2024-11-13T14:05:34.177" v="182"/>
          <ac:cxnSpMkLst>
            <pc:docMk/>
            <pc:sldMk cId="1174610073" sldId="1914"/>
            <ac:cxnSpMk id="8" creationId="{8129A665-39AD-374D-AB9D-EDFDDABEB3EE}"/>
          </ac:cxnSpMkLst>
        </pc:cxnChg>
        <pc:cxnChg chg="add del mod">
          <ac:chgData name="Jerker Ardnor" userId="S::jerker.ardnor_rejlers.se#ext#@stadsnatsforeningen.onmicrosoft.com::c8331ea7-c2f3-4b4c-a50c-f773d779fde4" providerId="AD" clId="Web-{9D25F89E-B1F2-ED89-6349-BF16418A47A8}" dt="2024-11-13T14:05:33.130" v="181"/>
          <ac:cxnSpMkLst>
            <pc:docMk/>
            <pc:sldMk cId="1174610073" sldId="1914"/>
            <ac:cxnSpMk id="9" creationId="{73A0257A-786D-6F35-B74A-160FD6F61030}"/>
          </ac:cxnSpMkLst>
        </pc:cxnChg>
      </pc:sldChg>
      <pc:sldChg chg="modSp add replId">
        <pc:chgData name="Jerker Ardnor" userId="S::jerker.ardnor_rejlers.se#ext#@stadsnatsforeningen.onmicrosoft.com::c8331ea7-c2f3-4b4c-a50c-f773d779fde4" providerId="AD" clId="Web-{9D25F89E-B1F2-ED89-6349-BF16418A47A8}" dt="2024-11-13T14:24:32.118" v="393" actId="20577"/>
        <pc:sldMkLst>
          <pc:docMk/>
          <pc:sldMk cId="2654875998" sldId="1915"/>
        </pc:sldMkLst>
        <pc:spChg chg="mod">
          <ac:chgData name="Jerker Ardnor" userId="S::jerker.ardnor_rejlers.se#ext#@stadsnatsforeningen.onmicrosoft.com::c8331ea7-c2f3-4b4c-a50c-f773d779fde4" providerId="AD" clId="Web-{9D25F89E-B1F2-ED89-6349-BF16418A47A8}" dt="2024-11-13T14:24:32.118" v="393" actId="20577"/>
          <ac:spMkLst>
            <pc:docMk/>
            <pc:sldMk cId="2654875998" sldId="1915"/>
            <ac:spMk id="5" creationId="{A7D5DD02-9AE1-A077-A501-05718CD177CA}"/>
          </ac:spMkLst>
        </pc:spChg>
      </pc:sldChg>
    </pc:docChg>
  </pc:docChgLst>
  <pc:docChgLst>
    <pc:chgData name="Jerker Ardnor" userId="S::jerker.ardnor_rejlers.se#ext#@stadsnatsforeningen.onmicrosoft.com::c8331ea7-c2f3-4b4c-a50c-f773d779fde4" providerId="AD" clId="Web-{B94C11C0-E570-6A32-64A5-5A063AA097B0}"/>
    <pc:docChg chg="addSld delSld modSld sldOrd">
      <pc:chgData name="Jerker Ardnor" userId="S::jerker.ardnor_rejlers.se#ext#@stadsnatsforeningen.onmicrosoft.com::c8331ea7-c2f3-4b4c-a50c-f773d779fde4" providerId="AD" clId="Web-{B94C11C0-E570-6A32-64A5-5A063AA097B0}" dt="2024-11-13T13:41:01.598" v="1108" actId="1076"/>
      <pc:docMkLst>
        <pc:docMk/>
      </pc:docMkLst>
      <pc:sldChg chg="delSp modSp">
        <pc:chgData name="Jerker Ardnor" userId="S::jerker.ardnor_rejlers.se#ext#@stadsnatsforeningen.onmicrosoft.com::c8331ea7-c2f3-4b4c-a50c-f773d779fde4" providerId="AD" clId="Web-{B94C11C0-E570-6A32-64A5-5A063AA097B0}" dt="2024-11-13T13:21:10.577" v="605"/>
        <pc:sldMkLst>
          <pc:docMk/>
          <pc:sldMk cId="3436112008" sldId="256"/>
        </pc:sldMkLst>
        <pc:spChg chg="del mod">
          <ac:chgData name="Jerker Ardnor" userId="S::jerker.ardnor_rejlers.se#ext#@stadsnatsforeningen.onmicrosoft.com::c8331ea7-c2f3-4b4c-a50c-f773d779fde4" providerId="AD" clId="Web-{B94C11C0-E570-6A32-64A5-5A063AA097B0}" dt="2024-11-13T13:21:10.577" v="605"/>
          <ac:spMkLst>
            <pc:docMk/>
            <pc:sldMk cId="3436112008" sldId="256"/>
            <ac:spMk id="8" creationId="{B0DC5669-6FBC-7D28-1510-974BED3CC00F}"/>
          </ac:spMkLst>
        </pc:spChg>
      </pc:sldChg>
      <pc:sldChg chg="modSp">
        <pc:chgData name="Jerker Ardnor" userId="S::jerker.ardnor_rejlers.se#ext#@stadsnatsforeningen.onmicrosoft.com::c8331ea7-c2f3-4b4c-a50c-f773d779fde4" providerId="AD" clId="Web-{B94C11C0-E570-6A32-64A5-5A063AA097B0}" dt="2024-11-13T13:21:39.594" v="607" actId="20577"/>
        <pc:sldMkLst>
          <pc:docMk/>
          <pc:sldMk cId="2029142880" sldId="279"/>
        </pc:sldMkLst>
        <pc:spChg chg="mod">
          <ac:chgData name="Jerker Ardnor" userId="S::jerker.ardnor_rejlers.se#ext#@stadsnatsforeningen.onmicrosoft.com::c8331ea7-c2f3-4b4c-a50c-f773d779fde4" providerId="AD" clId="Web-{B94C11C0-E570-6A32-64A5-5A063AA097B0}" dt="2024-11-13T13:21:39.594" v="607" actId="20577"/>
          <ac:spMkLst>
            <pc:docMk/>
            <pc:sldMk cId="2029142880" sldId="279"/>
            <ac:spMk id="4" creationId="{C9A47551-35EA-D4FC-8E50-61937FEB501B}"/>
          </ac:spMkLst>
        </pc:spChg>
      </pc:sldChg>
      <pc:sldChg chg="modSp del ord">
        <pc:chgData name="Jerker Ardnor" userId="S::jerker.ardnor_rejlers.se#ext#@stadsnatsforeningen.onmicrosoft.com::c8331ea7-c2f3-4b4c-a50c-f773d779fde4" providerId="AD" clId="Web-{B94C11C0-E570-6A32-64A5-5A063AA097B0}" dt="2024-11-13T13:20:56.280" v="603"/>
        <pc:sldMkLst>
          <pc:docMk/>
          <pc:sldMk cId="886893763" sldId="1488"/>
        </pc:sldMkLst>
        <pc:spChg chg="mod">
          <ac:chgData name="Jerker Ardnor" userId="S::jerker.ardnor_rejlers.se#ext#@stadsnatsforeningen.onmicrosoft.com::c8331ea7-c2f3-4b4c-a50c-f773d779fde4" providerId="AD" clId="Web-{B94C11C0-E570-6A32-64A5-5A063AA097B0}" dt="2024-11-13T12:56:55.768" v="478" actId="1076"/>
          <ac:spMkLst>
            <pc:docMk/>
            <pc:sldMk cId="886893763" sldId="1488"/>
            <ac:spMk id="7" creationId="{621FED06-C48A-E9F9-8D11-1113390E23A3}"/>
          </ac:spMkLst>
        </pc:spChg>
        <pc:spChg chg="mod">
          <ac:chgData name="Jerker Ardnor" userId="S::jerker.ardnor_rejlers.se#ext#@stadsnatsforeningen.onmicrosoft.com::c8331ea7-c2f3-4b4c-a50c-f773d779fde4" providerId="AD" clId="Web-{B94C11C0-E570-6A32-64A5-5A063AA097B0}" dt="2024-11-13T12:57:16.878" v="482" actId="20577"/>
          <ac:spMkLst>
            <pc:docMk/>
            <pc:sldMk cId="886893763" sldId="1488"/>
            <ac:spMk id="41" creationId="{77B5C543-9F5B-2A3E-B1B7-A562BFC1F169}"/>
          </ac:spMkLst>
        </pc:spChg>
      </pc:sldChg>
      <pc:sldChg chg="modSp add">
        <pc:chgData name="Jerker Ardnor" userId="S::jerker.ardnor_rejlers.se#ext#@stadsnatsforeningen.onmicrosoft.com::c8331ea7-c2f3-4b4c-a50c-f773d779fde4" providerId="AD" clId="Web-{B94C11C0-E570-6A32-64A5-5A063AA097B0}" dt="2024-11-13T13:36:53.575" v="1102"/>
        <pc:sldMkLst>
          <pc:docMk/>
          <pc:sldMk cId="2085615627" sldId="1491"/>
        </pc:sldMkLst>
        <pc:spChg chg="mod">
          <ac:chgData name="Jerker Ardnor" userId="S::jerker.ardnor_rejlers.se#ext#@stadsnatsforeningen.onmicrosoft.com::c8331ea7-c2f3-4b4c-a50c-f773d779fde4" providerId="AD" clId="Web-{B94C11C0-E570-6A32-64A5-5A063AA097B0}" dt="2024-11-13T13:36:53.575" v="1102"/>
          <ac:spMkLst>
            <pc:docMk/>
            <pc:sldMk cId="2085615627" sldId="1491"/>
            <ac:spMk id="4" creationId="{5E470792-68FC-446C-39BA-39F60A588171}"/>
          </ac:spMkLst>
        </pc:spChg>
        <pc:spChg chg="mod">
          <ac:chgData name="Jerker Ardnor" userId="S::jerker.ardnor_rejlers.se#ext#@stadsnatsforeningen.onmicrosoft.com::c8331ea7-c2f3-4b4c-a50c-f773d779fde4" providerId="AD" clId="Web-{B94C11C0-E570-6A32-64A5-5A063AA097B0}" dt="2024-11-13T13:36:39.090" v="1101" actId="20577"/>
          <ac:spMkLst>
            <pc:docMk/>
            <pc:sldMk cId="2085615627" sldId="1491"/>
            <ac:spMk id="5" creationId="{08E965AD-11B7-7347-C7DB-8BD9228FDD46}"/>
          </ac:spMkLst>
        </pc:spChg>
      </pc:sldChg>
      <pc:sldChg chg="addSp delSp modSp">
        <pc:chgData name="Jerker Ardnor" userId="S::jerker.ardnor_rejlers.se#ext#@stadsnatsforeningen.onmicrosoft.com::c8331ea7-c2f3-4b4c-a50c-f773d779fde4" providerId="AD" clId="Web-{B94C11C0-E570-6A32-64A5-5A063AA097B0}" dt="2024-11-13T13:40:37.566" v="1107" actId="14100"/>
        <pc:sldMkLst>
          <pc:docMk/>
          <pc:sldMk cId="582928270" sldId="1887"/>
        </pc:sldMkLst>
        <pc:spChg chg="add del mod">
          <ac:chgData name="Jerker Ardnor" userId="S::jerker.ardnor_rejlers.se#ext#@stadsnatsforeningen.onmicrosoft.com::c8331ea7-c2f3-4b4c-a50c-f773d779fde4" providerId="AD" clId="Web-{B94C11C0-E570-6A32-64A5-5A063AA097B0}" dt="2024-11-13T12:22:39.643" v="78"/>
          <ac:spMkLst>
            <pc:docMk/>
            <pc:sldMk cId="582928270" sldId="1887"/>
            <ac:spMk id="11" creationId="{EE7886ED-7625-E6CD-D712-9C9B319CF015}"/>
          </ac:spMkLst>
        </pc:spChg>
        <pc:spChg chg="add del mod">
          <ac:chgData name="Jerker Ardnor" userId="S::jerker.ardnor_rejlers.se#ext#@stadsnatsforeningen.onmicrosoft.com::c8331ea7-c2f3-4b4c-a50c-f773d779fde4" providerId="AD" clId="Web-{B94C11C0-E570-6A32-64A5-5A063AA097B0}" dt="2024-11-13T12:22:47.456" v="82"/>
          <ac:spMkLst>
            <pc:docMk/>
            <pc:sldMk cId="582928270" sldId="1887"/>
            <ac:spMk id="22" creationId="{1874BBBE-91FC-181F-A2CE-A562C01019B5}"/>
          </ac:spMkLst>
        </pc:spChg>
        <pc:spChg chg="add del mod">
          <ac:chgData name="Jerker Ardnor" userId="S::jerker.ardnor_rejlers.se#ext#@stadsnatsforeningen.onmicrosoft.com::c8331ea7-c2f3-4b4c-a50c-f773d779fde4" providerId="AD" clId="Web-{B94C11C0-E570-6A32-64A5-5A063AA097B0}" dt="2024-11-13T13:40:37.566" v="1107" actId="14100"/>
          <ac:spMkLst>
            <pc:docMk/>
            <pc:sldMk cId="582928270" sldId="1887"/>
            <ac:spMk id="23" creationId="{21263B75-FA47-35B1-917C-E232F2AFBA1D}"/>
          </ac:spMkLst>
        </pc:spChg>
      </pc:sldChg>
      <pc:sldChg chg="delSp modSp">
        <pc:chgData name="Jerker Ardnor" userId="S::jerker.ardnor_rejlers.se#ext#@stadsnatsforeningen.onmicrosoft.com::c8331ea7-c2f3-4b4c-a50c-f773d779fde4" providerId="AD" clId="Web-{B94C11C0-E570-6A32-64A5-5A063AA097B0}" dt="2024-11-13T13:25:16.147" v="677" actId="20577"/>
        <pc:sldMkLst>
          <pc:docMk/>
          <pc:sldMk cId="958181112" sldId="1888"/>
        </pc:sldMkLst>
        <pc:spChg chg="mod">
          <ac:chgData name="Jerker Ardnor" userId="S::jerker.ardnor_rejlers.se#ext#@stadsnatsforeningen.onmicrosoft.com::c8331ea7-c2f3-4b4c-a50c-f773d779fde4" providerId="AD" clId="Web-{B94C11C0-E570-6A32-64A5-5A063AA097B0}" dt="2024-11-13T13:25:16.147" v="677" actId="20577"/>
          <ac:spMkLst>
            <pc:docMk/>
            <pc:sldMk cId="958181112" sldId="1888"/>
            <ac:spMk id="4" creationId="{1ACC31B7-7234-994F-A8BC-837433D7B3F4}"/>
          </ac:spMkLst>
        </pc:spChg>
        <pc:spChg chg="mod">
          <ac:chgData name="Jerker Ardnor" userId="S::jerker.ardnor_rejlers.se#ext#@stadsnatsforeningen.onmicrosoft.com::c8331ea7-c2f3-4b4c-a50c-f773d779fde4" providerId="AD" clId="Web-{B94C11C0-E570-6A32-64A5-5A063AA097B0}" dt="2024-11-13T13:25:02.725" v="675" actId="20577"/>
          <ac:spMkLst>
            <pc:docMk/>
            <pc:sldMk cId="958181112" sldId="1888"/>
            <ac:spMk id="5" creationId="{D5808196-5FB4-9FE0-5D4F-0BF8505CA809}"/>
          </ac:spMkLst>
        </pc:spChg>
        <pc:spChg chg="del mod">
          <ac:chgData name="Jerker Ardnor" userId="S::jerker.ardnor_rejlers.se#ext#@stadsnatsforeningen.onmicrosoft.com::c8331ea7-c2f3-4b4c-a50c-f773d779fde4" providerId="AD" clId="Web-{B94C11C0-E570-6A32-64A5-5A063AA097B0}" dt="2024-11-13T13:13:07.532" v="519"/>
          <ac:spMkLst>
            <pc:docMk/>
            <pc:sldMk cId="958181112" sldId="1888"/>
            <ac:spMk id="6" creationId="{41E45A09-AFAB-EA3C-8067-EA396F7E5B1F}"/>
          </ac:spMkLst>
        </pc:spChg>
        <pc:spChg chg="mod">
          <ac:chgData name="Jerker Ardnor" userId="S::jerker.ardnor_rejlers.se#ext#@stadsnatsforeningen.onmicrosoft.com::c8331ea7-c2f3-4b4c-a50c-f773d779fde4" providerId="AD" clId="Web-{B94C11C0-E570-6A32-64A5-5A063AA097B0}" dt="2024-11-13T13:24:43.084" v="671" actId="1076"/>
          <ac:spMkLst>
            <pc:docMk/>
            <pc:sldMk cId="958181112" sldId="1888"/>
            <ac:spMk id="7" creationId="{CABE36D3-79D4-BF8A-DD00-DF142C74ED57}"/>
          </ac:spMkLst>
        </pc:spChg>
        <pc:spChg chg="del mod">
          <ac:chgData name="Jerker Ardnor" userId="S::jerker.ardnor_rejlers.se#ext#@stadsnatsforeningen.onmicrosoft.com::c8331ea7-c2f3-4b4c-a50c-f773d779fde4" providerId="AD" clId="Web-{B94C11C0-E570-6A32-64A5-5A063AA097B0}" dt="2024-11-13T12:19:27.184" v="31"/>
          <ac:spMkLst>
            <pc:docMk/>
            <pc:sldMk cId="958181112" sldId="1888"/>
            <ac:spMk id="8" creationId="{D2B5B0A8-22FA-1BDC-D4BE-DA9C15AD15B8}"/>
          </ac:spMkLst>
        </pc:spChg>
        <pc:grpChg chg="mod">
          <ac:chgData name="Jerker Ardnor" userId="S::jerker.ardnor_rejlers.se#ext#@stadsnatsforeningen.onmicrosoft.com::c8331ea7-c2f3-4b4c-a50c-f773d779fde4" providerId="AD" clId="Web-{B94C11C0-E570-6A32-64A5-5A063AA097B0}" dt="2024-11-13T13:24:11.645" v="664" actId="14100"/>
          <ac:grpSpMkLst>
            <pc:docMk/>
            <pc:sldMk cId="958181112" sldId="1888"/>
            <ac:grpSpMk id="3" creationId="{7CB0F2BB-5240-DD16-7FF5-283DAE5E0E4C}"/>
          </ac:grpSpMkLst>
        </pc:grpChg>
        <pc:grpChg chg="del mod">
          <ac:chgData name="Jerker Ardnor" userId="S::jerker.ardnor_rejlers.se#ext#@stadsnatsforeningen.onmicrosoft.com::c8331ea7-c2f3-4b4c-a50c-f773d779fde4" providerId="AD" clId="Web-{B94C11C0-E570-6A32-64A5-5A063AA097B0}" dt="2024-11-13T13:15:52.365" v="591"/>
          <ac:grpSpMkLst>
            <pc:docMk/>
            <pc:sldMk cId="958181112" sldId="1888"/>
            <ac:grpSpMk id="9" creationId="{122B2E6A-E829-065F-636C-32FCB2A8C6A4}"/>
          </ac:grpSpMkLst>
        </pc:grpChg>
      </pc:sldChg>
      <pc:sldChg chg="delSp modSp">
        <pc:chgData name="Jerker Ardnor" userId="S::jerker.ardnor_rejlers.se#ext#@stadsnatsforeningen.onmicrosoft.com::c8331ea7-c2f3-4b4c-a50c-f773d779fde4" providerId="AD" clId="Web-{B94C11C0-E570-6A32-64A5-5A063AA097B0}" dt="2024-11-13T13:25:54.227" v="694" actId="1076"/>
        <pc:sldMkLst>
          <pc:docMk/>
          <pc:sldMk cId="1718247800" sldId="1890"/>
        </pc:sldMkLst>
        <pc:spChg chg="mod">
          <ac:chgData name="Jerker Ardnor" userId="S::jerker.ardnor_rejlers.se#ext#@stadsnatsforeningen.onmicrosoft.com::c8331ea7-c2f3-4b4c-a50c-f773d779fde4" providerId="AD" clId="Web-{B94C11C0-E570-6A32-64A5-5A063AA097B0}" dt="2024-11-13T13:25:54.227" v="694" actId="1076"/>
          <ac:spMkLst>
            <pc:docMk/>
            <pc:sldMk cId="1718247800" sldId="1890"/>
            <ac:spMk id="3" creationId="{D55AD6FA-6352-813A-CA84-6C69332A5AFE}"/>
          </ac:spMkLst>
        </pc:spChg>
        <pc:spChg chg="del mod">
          <ac:chgData name="Jerker Ardnor" userId="S::jerker.ardnor_rejlers.se#ext#@stadsnatsforeningen.onmicrosoft.com::c8331ea7-c2f3-4b4c-a50c-f773d779fde4" providerId="AD" clId="Web-{B94C11C0-E570-6A32-64A5-5A063AA097B0}" dt="2024-11-13T12:20:33.812" v="57"/>
          <ac:spMkLst>
            <pc:docMk/>
            <pc:sldMk cId="1718247800" sldId="1890"/>
            <ac:spMk id="5" creationId="{3B020D5E-0D39-3673-D694-D97ADB94DEC3}"/>
          </ac:spMkLst>
        </pc:spChg>
      </pc:sldChg>
      <pc:sldChg chg="del">
        <pc:chgData name="Jerker Ardnor" userId="S::jerker.ardnor_rejlers.se#ext#@stadsnatsforeningen.onmicrosoft.com::c8331ea7-c2f3-4b4c-a50c-f773d779fde4" providerId="AD" clId="Web-{B94C11C0-E570-6A32-64A5-5A063AA097B0}" dt="2024-11-13T12:21:06.625" v="69"/>
        <pc:sldMkLst>
          <pc:docMk/>
          <pc:sldMk cId="580730938" sldId="1891"/>
        </pc:sldMkLst>
      </pc:sldChg>
      <pc:sldChg chg="del">
        <pc:chgData name="Jerker Ardnor" userId="S::jerker.ardnor_rejlers.se#ext#@stadsnatsforeningen.onmicrosoft.com::c8331ea7-c2f3-4b4c-a50c-f773d779fde4" providerId="AD" clId="Web-{B94C11C0-E570-6A32-64A5-5A063AA097B0}" dt="2024-11-13T12:21:12.656" v="70"/>
        <pc:sldMkLst>
          <pc:docMk/>
          <pc:sldMk cId="258397215" sldId="1892"/>
        </pc:sldMkLst>
      </pc:sldChg>
      <pc:sldChg chg="del">
        <pc:chgData name="Jerker Ardnor" userId="S::jerker.ardnor_rejlers.se#ext#@stadsnatsforeningen.onmicrosoft.com::c8331ea7-c2f3-4b4c-a50c-f773d779fde4" providerId="AD" clId="Web-{B94C11C0-E570-6A32-64A5-5A063AA097B0}" dt="2024-11-13T12:21:19.172" v="72"/>
        <pc:sldMkLst>
          <pc:docMk/>
          <pc:sldMk cId="2835199719" sldId="1893"/>
        </pc:sldMkLst>
      </pc:sldChg>
      <pc:sldChg chg="del">
        <pc:chgData name="Jerker Ardnor" userId="S::jerker.ardnor_rejlers.se#ext#@stadsnatsforeningen.onmicrosoft.com::c8331ea7-c2f3-4b4c-a50c-f773d779fde4" providerId="AD" clId="Web-{B94C11C0-E570-6A32-64A5-5A063AA097B0}" dt="2024-11-13T12:21:22" v="73"/>
        <pc:sldMkLst>
          <pc:docMk/>
          <pc:sldMk cId="4055611293" sldId="1894"/>
        </pc:sldMkLst>
      </pc:sldChg>
      <pc:sldChg chg="del">
        <pc:chgData name="Jerker Ardnor" userId="S::jerker.ardnor_rejlers.se#ext#@stadsnatsforeningen.onmicrosoft.com::c8331ea7-c2f3-4b4c-a50c-f773d779fde4" providerId="AD" clId="Web-{B94C11C0-E570-6A32-64A5-5A063AA097B0}" dt="2024-11-13T12:21:14.453" v="71"/>
        <pc:sldMkLst>
          <pc:docMk/>
          <pc:sldMk cId="407199838" sldId="1896"/>
        </pc:sldMkLst>
      </pc:sldChg>
      <pc:sldChg chg="modSp">
        <pc:chgData name="Jerker Ardnor" userId="S::jerker.ardnor_rejlers.se#ext#@stadsnatsforeningen.onmicrosoft.com::c8331ea7-c2f3-4b4c-a50c-f773d779fde4" providerId="AD" clId="Web-{B94C11C0-E570-6A32-64A5-5A063AA097B0}" dt="2024-11-13T12:26:42.198" v="96" actId="20577"/>
        <pc:sldMkLst>
          <pc:docMk/>
          <pc:sldMk cId="3919416241" sldId="1898"/>
        </pc:sldMkLst>
        <pc:spChg chg="mod">
          <ac:chgData name="Jerker Ardnor" userId="S::jerker.ardnor_rejlers.se#ext#@stadsnatsforeningen.onmicrosoft.com::c8331ea7-c2f3-4b4c-a50c-f773d779fde4" providerId="AD" clId="Web-{B94C11C0-E570-6A32-64A5-5A063AA097B0}" dt="2024-11-13T12:26:42.198" v="96" actId="20577"/>
          <ac:spMkLst>
            <pc:docMk/>
            <pc:sldMk cId="3919416241" sldId="1898"/>
            <ac:spMk id="2" creationId="{030D14C3-2C60-4BB7-6D4C-438D84EBE6C0}"/>
          </ac:spMkLst>
        </pc:spChg>
      </pc:sldChg>
      <pc:sldChg chg="del">
        <pc:chgData name="Jerker Ardnor" userId="S::jerker.ardnor_rejlers.se#ext#@stadsnatsforeningen.onmicrosoft.com::c8331ea7-c2f3-4b4c-a50c-f773d779fde4" providerId="AD" clId="Web-{B94C11C0-E570-6A32-64A5-5A063AA097B0}" dt="2024-11-13T12:21:40.454" v="74"/>
        <pc:sldMkLst>
          <pc:docMk/>
          <pc:sldMk cId="283320082" sldId="1899"/>
        </pc:sldMkLst>
      </pc:sldChg>
      <pc:sldChg chg="modSp">
        <pc:chgData name="Jerker Ardnor" userId="S::jerker.ardnor_rejlers.se#ext#@stadsnatsforeningen.onmicrosoft.com::c8331ea7-c2f3-4b4c-a50c-f773d779fde4" providerId="AD" clId="Web-{B94C11C0-E570-6A32-64A5-5A063AA097B0}" dt="2024-11-13T12:27:16.371" v="104" actId="20577"/>
        <pc:sldMkLst>
          <pc:docMk/>
          <pc:sldMk cId="3003988642" sldId="1901"/>
        </pc:sldMkLst>
        <pc:spChg chg="mod">
          <ac:chgData name="Jerker Ardnor" userId="S::jerker.ardnor_rejlers.se#ext#@stadsnatsforeningen.onmicrosoft.com::c8331ea7-c2f3-4b4c-a50c-f773d779fde4" providerId="AD" clId="Web-{B94C11C0-E570-6A32-64A5-5A063AA097B0}" dt="2024-11-13T12:27:16.371" v="104" actId="20577"/>
          <ac:spMkLst>
            <pc:docMk/>
            <pc:sldMk cId="3003988642" sldId="1901"/>
            <ac:spMk id="2" creationId="{030D14C3-2C60-4BB7-6D4C-438D84EBE6C0}"/>
          </ac:spMkLst>
        </pc:spChg>
      </pc:sldChg>
      <pc:sldChg chg="delSp modSp">
        <pc:chgData name="Jerker Ardnor" userId="S::jerker.ardnor_rejlers.se#ext#@stadsnatsforeningen.onmicrosoft.com::c8331ea7-c2f3-4b4c-a50c-f773d779fde4" providerId="AD" clId="Web-{B94C11C0-E570-6A32-64A5-5A063AA097B0}" dt="2024-11-13T12:25:08.226" v="88" actId="1076"/>
        <pc:sldMkLst>
          <pc:docMk/>
          <pc:sldMk cId="469547294" sldId="1904"/>
        </pc:sldMkLst>
        <pc:spChg chg="del mod">
          <ac:chgData name="Jerker Ardnor" userId="S::jerker.ardnor_rejlers.se#ext#@stadsnatsforeningen.onmicrosoft.com::c8331ea7-c2f3-4b4c-a50c-f773d779fde4" providerId="AD" clId="Web-{B94C11C0-E570-6A32-64A5-5A063AA097B0}" dt="2024-11-13T12:25:01.085" v="86"/>
          <ac:spMkLst>
            <pc:docMk/>
            <pc:sldMk cId="469547294" sldId="1904"/>
            <ac:spMk id="4" creationId="{AFABB77D-C9AB-338B-EB7D-1B106CF8B96C}"/>
          </ac:spMkLst>
        </pc:spChg>
        <pc:spChg chg="mod">
          <ac:chgData name="Jerker Ardnor" userId="S::jerker.ardnor_rejlers.se#ext#@stadsnatsforeningen.onmicrosoft.com::c8331ea7-c2f3-4b4c-a50c-f773d779fde4" providerId="AD" clId="Web-{B94C11C0-E570-6A32-64A5-5A063AA097B0}" dt="2024-11-13T12:25:05.492" v="87" actId="1076"/>
          <ac:spMkLst>
            <pc:docMk/>
            <pc:sldMk cId="469547294" sldId="1904"/>
            <ac:spMk id="6" creationId="{513A7226-087A-1540-040A-868E8C4C3C87}"/>
          </ac:spMkLst>
        </pc:spChg>
        <pc:spChg chg="mod">
          <ac:chgData name="Jerker Ardnor" userId="S::jerker.ardnor_rejlers.se#ext#@stadsnatsforeningen.onmicrosoft.com::c8331ea7-c2f3-4b4c-a50c-f773d779fde4" providerId="AD" clId="Web-{B94C11C0-E570-6A32-64A5-5A063AA097B0}" dt="2024-11-13T12:25:08.226" v="88" actId="1076"/>
          <ac:spMkLst>
            <pc:docMk/>
            <pc:sldMk cId="469547294" sldId="1904"/>
            <ac:spMk id="15" creationId="{D3B3EDD5-0876-2E07-0F69-F420D7E4D9DF}"/>
          </ac:spMkLst>
        </pc:spChg>
      </pc:sldChg>
      <pc:sldChg chg="delSp">
        <pc:chgData name="Jerker Ardnor" userId="S::jerker.ardnor_rejlers.se#ext#@stadsnatsforeningen.onmicrosoft.com::c8331ea7-c2f3-4b4c-a50c-f773d779fde4" providerId="AD" clId="Web-{B94C11C0-E570-6A32-64A5-5A063AA097B0}" dt="2024-11-13T12:25:22.070" v="89"/>
        <pc:sldMkLst>
          <pc:docMk/>
          <pc:sldMk cId="191071724" sldId="1905"/>
        </pc:sldMkLst>
        <pc:spChg chg="del">
          <ac:chgData name="Jerker Ardnor" userId="S::jerker.ardnor_rejlers.se#ext#@stadsnatsforeningen.onmicrosoft.com::c8331ea7-c2f3-4b4c-a50c-f773d779fde4" providerId="AD" clId="Web-{B94C11C0-E570-6A32-64A5-5A063AA097B0}" dt="2024-11-13T12:25:22.070" v="89"/>
          <ac:spMkLst>
            <pc:docMk/>
            <pc:sldMk cId="191071724" sldId="1905"/>
            <ac:spMk id="14" creationId="{FCC132BF-9521-64A8-E985-28AD254C66AC}"/>
          </ac:spMkLst>
        </pc:spChg>
      </pc:sldChg>
      <pc:sldChg chg="modSp new">
        <pc:chgData name="Jerker Ardnor" userId="S::jerker.ardnor_rejlers.se#ext#@stadsnatsforeningen.onmicrosoft.com::c8331ea7-c2f3-4b4c-a50c-f773d779fde4" providerId="AD" clId="Web-{B94C11C0-E570-6A32-64A5-5A063AA097B0}" dt="2024-11-13T12:30:26.454" v="216" actId="20577"/>
        <pc:sldMkLst>
          <pc:docMk/>
          <pc:sldMk cId="2312708513" sldId="1906"/>
        </pc:sldMkLst>
        <pc:spChg chg="mod">
          <ac:chgData name="Jerker Ardnor" userId="S::jerker.ardnor_rejlers.se#ext#@stadsnatsforeningen.onmicrosoft.com::c8331ea7-c2f3-4b4c-a50c-f773d779fde4" providerId="AD" clId="Web-{B94C11C0-E570-6A32-64A5-5A063AA097B0}" dt="2024-11-13T12:28:21.685" v="118" actId="20577"/>
          <ac:spMkLst>
            <pc:docMk/>
            <pc:sldMk cId="2312708513" sldId="1906"/>
            <ac:spMk id="2" creationId="{FDC3488A-0817-CF79-4958-313B60C67D36}"/>
          </ac:spMkLst>
        </pc:spChg>
        <pc:spChg chg="mod">
          <ac:chgData name="Jerker Ardnor" userId="S::jerker.ardnor_rejlers.se#ext#@stadsnatsforeningen.onmicrosoft.com::c8331ea7-c2f3-4b4c-a50c-f773d779fde4" providerId="AD" clId="Web-{B94C11C0-E570-6A32-64A5-5A063AA097B0}" dt="2024-11-13T12:30:26.454" v="216" actId="20577"/>
          <ac:spMkLst>
            <pc:docMk/>
            <pc:sldMk cId="2312708513" sldId="1906"/>
            <ac:spMk id="3" creationId="{756C5044-4890-24C8-1CBF-773098733A33}"/>
          </ac:spMkLst>
        </pc:spChg>
      </pc:sldChg>
      <pc:sldChg chg="modSp new">
        <pc:chgData name="Jerker Ardnor" userId="S::jerker.ardnor_rejlers.se#ext#@stadsnatsforeningen.onmicrosoft.com::c8331ea7-c2f3-4b4c-a50c-f773d779fde4" providerId="AD" clId="Web-{B94C11C0-E570-6A32-64A5-5A063AA097B0}" dt="2024-11-13T12:36:52.669" v="298" actId="20577"/>
        <pc:sldMkLst>
          <pc:docMk/>
          <pc:sldMk cId="3799610867" sldId="1907"/>
        </pc:sldMkLst>
        <pc:spChg chg="mod">
          <ac:chgData name="Jerker Ardnor" userId="S::jerker.ardnor_rejlers.se#ext#@stadsnatsforeningen.onmicrosoft.com::c8331ea7-c2f3-4b4c-a50c-f773d779fde4" providerId="AD" clId="Web-{B94C11C0-E570-6A32-64A5-5A063AA097B0}" dt="2024-11-13T12:28:38.717" v="123" actId="20577"/>
          <ac:spMkLst>
            <pc:docMk/>
            <pc:sldMk cId="3799610867" sldId="1907"/>
            <ac:spMk id="2" creationId="{688974C6-CCE9-8649-F7C6-7888A9D80127}"/>
          </ac:spMkLst>
        </pc:spChg>
        <pc:spChg chg="mod">
          <ac:chgData name="Jerker Ardnor" userId="S::jerker.ardnor_rejlers.se#ext#@stadsnatsforeningen.onmicrosoft.com::c8331ea7-c2f3-4b4c-a50c-f773d779fde4" providerId="AD" clId="Web-{B94C11C0-E570-6A32-64A5-5A063AA097B0}" dt="2024-11-13T12:36:52.669" v="298" actId="20577"/>
          <ac:spMkLst>
            <pc:docMk/>
            <pc:sldMk cId="3799610867" sldId="1907"/>
            <ac:spMk id="3" creationId="{E9D87903-F702-1730-8D60-4CD31E90DEA8}"/>
          </ac:spMkLst>
        </pc:spChg>
      </pc:sldChg>
      <pc:sldChg chg="delSp modSp new mod modClrScheme chgLayout">
        <pc:chgData name="Jerker Ardnor" userId="S::jerker.ardnor_rejlers.se#ext#@stadsnatsforeningen.onmicrosoft.com::c8331ea7-c2f3-4b4c-a50c-f773d779fde4" providerId="AD" clId="Web-{B94C11C0-E570-6A32-64A5-5A063AA097B0}" dt="2024-11-13T12:38:16.781" v="323" actId="14100"/>
        <pc:sldMkLst>
          <pc:docMk/>
          <pc:sldMk cId="1760911476" sldId="1908"/>
        </pc:sldMkLst>
        <pc:spChg chg="mod ord">
          <ac:chgData name="Jerker Ardnor" userId="S::jerker.ardnor_rejlers.se#ext#@stadsnatsforeningen.onmicrosoft.com::c8331ea7-c2f3-4b4c-a50c-f773d779fde4" providerId="AD" clId="Web-{B94C11C0-E570-6A32-64A5-5A063AA097B0}" dt="2024-11-13T12:37:48.311" v="300"/>
          <ac:spMkLst>
            <pc:docMk/>
            <pc:sldMk cId="1760911476" sldId="1908"/>
            <ac:spMk id="2" creationId="{B1349E2B-F29F-D4B3-741C-EF302F7618CF}"/>
          </ac:spMkLst>
        </pc:spChg>
        <pc:spChg chg="mod ord">
          <ac:chgData name="Jerker Ardnor" userId="S::jerker.ardnor_rejlers.se#ext#@stadsnatsforeningen.onmicrosoft.com::c8331ea7-c2f3-4b4c-a50c-f773d779fde4" providerId="AD" clId="Web-{B94C11C0-E570-6A32-64A5-5A063AA097B0}" dt="2024-11-13T12:38:16.781" v="323" actId="14100"/>
          <ac:spMkLst>
            <pc:docMk/>
            <pc:sldMk cId="1760911476" sldId="1908"/>
            <ac:spMk id="3" creationId="{F3B59C3E-6D6D-612B-CDDD-C7F6A43F943E}"/>
          </ac:spMkLst>
        </pc:spChg>
        <pc:spChg chg="del">
          <ac:chgData name="Jerker Ardnor" userId="S::jerker.ardnor_rejlers.se#ext#@stadsnatsforeningen.onmicrosoft.com::c8331ea7-c2f3-4b4c-a50c-f773d779fde4" providerId="AD" clId="Web-{B94C11C0-E570-6A32-64A5-5A063AA097B0}" dt="2024-11-13T12:37:48.311" v="300"/>
          <ac:spMkLst>
            <pc:docMk/>
            <pc:sldMk cId="1760911476" sldId="1908"/>
            <ac:spMk id="4" creationId="{6F9F8B60-C88C-326F-2F4C-A69353D7DF44}"/>
          </ac:spMkLst>
        </pc:spChg>
      </pc:sldChg>
      <pc:sldChg chg="delSp modSp new add del mod modClrScheme modShow chgLayout">
        <pc:chgData name="Jerker Ardnor" userId="S::jerker.ardnor_rejlers.se#ext#@stadsnatsforeningen.onmicrosoft.com::c8331ea7-c2f3-4b4c-a50c-f773d779fde4" providerId="AD" clId="Web-{B94C11C0-E570-6A32-64A5-5A063AA097B0}" dt="2024-11-13T13:32:42.114" v="1082" actId="14100"/>
        <pc:sldMkLst>
          <pc:docMk/>
          <pc:sldMk cId="3117638114" sldId="1909"/>
        </pc:sldMkLst>
        <pc:spChg chg="del">
          <ac:chgData name="Jerker Ardnor" userId="S::jerker.ardnor_rejlers.se#ext#@stadsnatsforeningen.onmicrosoft.com::c8331ea7-c2f3-4b4c-a50c-f773d779fde4" providerId="AD" clId="Web-{B94C11C0-E570-6A32-64A5-5A063AA097B0}" dt="2024-11-13T12:38:36.313" v="325"/>
          <ac:spMkLst>
            <pc:docMk/>
            <pc:sldMk cId="3117638114" sldId="1909"/>
            <ac:spMk id="2" creationId="{7C22933A-2BB1-CFF1-5F90-E614767E3EBA}"/>
          </ac:spMkLst>
        </pc:spChg>
        <pc:spChg chg="mod ord">
          <ac:chgData name="Jerker Ardnor" userId="S::jerker.ardnor_rejlers.se#ext#@stadsnatsforeningen.onmicrosoft.com::c8331ea7-c2f3-4b4c-a50c-f773d779fde4" providerId="AD" clId="Web-{B94C11C0-E570-6A32-64A5-5A063AA097B0}" dt="2024-11-13T13:27:54.480" v="718" actId="20577"/>
          <ac:spMkLst>
            <pc:docMk/>
            <pc:sldMk cId="3117638114" sldId="1909"/>
            <ac:spMk id="3" creationId="{999D1843-6925-3488-06BD-63846E1CFC7A}"/>
          </ac:spMkLst>
        </pc:spChg>
        <pc:spChg chg="mod ord">
          <ac:chgData name="Jerker Ardnor" userId="S::jerker.ardnor_rejlers.se#ext#@stadsnatsforeningen.onmicrosoft.com::c8331ea7-c2f3-4b4c-a50c-f773d779fde4" providerId="AD" clId="Web-{B94C11C0-E570-6A32-64A5-5A063AA097B0}" dt="2024-11-13T13:32:42.114" v="1082" actId="14100"/>
          <ac:spMkLst>
            <pc:docMk/>
            <pc:sldMk cId="3117638114" sldId="1909"/>
            <ac:spMk id="4" creationId="{3C5936F6-D989-67B0-0003-45613A756724}"/>
          </ac:spMkLst>
        </pc:spChg>
      </pc:sldChg>
      <pc:sldChg chg="addSp modSp new">
        <pc:chgData name="Jerker Ardnor" userId="S::jerker.ardnor_rejlers.se#ext#@stadsnatsforeningen.onmicrosoft.com::c8331ea7-c2f3-4b4c-a50c-f773d779fde4" providerId="AD" clId="Web-{B94C11C0-E570-6A32-64A5-5A063AA097B0}" dt="2024-11-13T13:22:45.096" v="650" actId="14100"/>
        <pc:sldMkLst>
          <pc:docMk/>
          <pc:sldMk cId="3893332366" sldId="1910"/>
        </pc:sldMkLst>
        <pc:spChg chg="mod">
          <ac:chgData name="Jerker Ardnor" userId="S::jerker.ardnor_rejlers.se#ext#@stadsnatsforeningen.onmicrosoft.com::c8331ea7-c2f3-4b4c-a50c-f773d779fde4" providerId="AD" clId="Web-{B94C11C0-E570-6A32-64A5-5A063AA097B0}" dt="2024-11-13T12:44:02.088" v="404" actId="20577"/>
          <ac:spMkLst>
            <pc:docMk/>
            <pc:sldMk cId="3893332366" sldId="1910"/>
            <ac:spMk id="2" creationId="{7139200A-7F91-4604-91C3-7051E2F9AB05}"/>
          </ac:spMkLst>
        </pc:spChg>
        <pc:spChg chg="mod">
          <ac:chgData name="Jerker Ardnor" userId="S::jerker.ardnor_rejlers.se#ext#@stadsnatsforeningen.onmicrosoft.com::c8331ea7-c2f3-4b4c-a50c-f773d779fde4" providerId="AD" clId="Web-{B94C11C0-E570-6A32-64A5-5A063AA097B0}" dt="2024-11-13T13:22:34.877" v="648" actId="14100"/>
          <ac:spMkLst>
            <pc:docMk/>
            <pc:sldMk cId="3893332366" sldId="1910"/>
            <ac:spMk id="3" creationId="{50AC2682-476C-9A7C-5433-F77412E7E44E}"/>
          </ac:spMkLst>
        </pc:spChg>
        <pc:spChg chg="add mod">
          <ac:chgData name="Jerker Ardnor" userId="S::jerker.ardnor_rejlers.se#ext#@stadsnatsforeningen.onmicrosoft.com::c8331ea7-c2f3-4b4c-a50c-f773d779fde4" providerId="AD" clId="Web-{B94C11C0-E570-6A32-64A5-5A063AA097B0}" dt="2024-11-13T13:22:45.096" v="650" actId="14100"/>
          <ac:spMkLst>
            <pc:docMk/>
            <pc:sldMk cId="3893332366" sldId="1910"/>
            <ac:spMk id="5" creationId="{C65995DB-FEF1-403B-0B93-CCE263885987}"/>
          </ac:spMkLst>
        </pc:spChg>
      </pc:sldChg>
      <pc:sldChg chg="addSp delSp modSp new del mod modClrScheme chgLayout">
        <pc:chgData name="Jerker Ardnor" userId="S::jerker.ardnor_rejlers.se#ext#@stadsnatsforeningen.onmicrosoft.com::c8331ea7-c2f3-4b4c-a50c-f773d779fde4" providerId="AD" clId="Web-{B94C11C0-E570-6A32-64A5-5A063AA097B0}" dt="2024-11-13T12:56:24.970" v="460"/>
        <pc:sldMkLst>
          <pc:docMk/>
          <pc:sldMk cId="192413644" sldId="1911"/>
        </pc:sldMkLst>
        <pc:spChg chg="add del mod ord">
          <ac:chgData name="Jerker Ardnor" userId="S::jerker.ardnor_rejlers.se#ext#@stadsnatsforeningen.onmicrosoft.com::c8331ea7-c2f3-4b4c-a50c-f773d779fde4" providerId="AD" clId="Web-{B94C11C0-E570-6A32-64A5-5A063AA097B0}" dt="2024-11-13T12:55:58.391" v="458"/>
          <ac:spMkLst>
            <pc:docMk/>
            <pc:sldMk cId="192413644" sldId="1911"/>
            <ac:spMk id="2" creationId="{7E632548-C901-C9AC-FB8B-F17BA2E37E57}"/>
          </ac:spMkLst>
        </pc:spChg>
        <pc:spChg chg="mod ord">
          <ac:chgData name="Jerker Ardnor" userId="S::jerker.ardnor_rejlers.se#ext#@stadsnatsforeningen.onmicrosoft.com::c8331ea7-c2f3-4b4c-a50c-f773d779fde4" providerId="AD" clId="Web-{B94C11C0-E570-6A32-64A5-5A063AA097B0}" dt="2024-11-13T12:55:19.906" v="445" actId="20577"/>
          <ac:spMkLst>
            <pc:docMk/>
            <pc:sldMk cId="192413644" sldId="1911"/>
            <ac:spMk id="3" creationId="{E1454C08-E9F2-EBAC-DFF6-3E670E135228}"/>
          </ac:spMkLst>
        </pc:spChg>
        <pc:spChg chg="add del mod">
          <ac:chgData name="Jerker Ardnor" userId="S::jerker.ardnor_rejlers.se#ext#@stadsnatsforeningen.onmicrosoft.com::c8331ea7-c2f3-4b4c-a50c-f773d779fde4" providerId="AD" clId="Web-{B94C11C0-E570-6A32-64A5-5A063AA097B0}" dt="2024-11-13T12:55:58.391" v="458"/>
          <ac:spMkLst>
            <pc:docMk/>
            <pc:sldMk cId="192413644" sldId="1911"/>
            <ac:spMk id="5" creationId="{185D3852-532C-367B-6426-B9A4D893EE3F}"/>
          </ac:spMkLst>
        </pc:spChg>
      </pc:sldChg>
      <pc:sldChg chg="addSp delSp modSp add replId">
        <pc:chgData name="Jerker Ardnor" userId="S::jerker.ardnor_rejlers.se#ext#@stadsnatsforeningen.onmicrosoft.com::c8331ea7-c2f3-4b4c-a50c-f773d779fde4" providerId="AD" clId="Web-{B94C11C0-E570-6A32-64A5-5A063AA097B0}" dt="2024-11-13T13:41:01.598" v="1108" actId="1076"/>
        <pc:sldMkLst>
          <pc:docMk/>
          <pc:sldMk cId="2362741077" sldId="1911"/>
        </pc:sldMkLst>
        <pc:spChg chg="del">
          <ac:chgData name="Jerker Ardnor" userId="S::jerker.ardnor_rejlers.se#ext#@stadsnatsforeningen.onmicrosoft.com::c8331ea7-c2f3-4b4c-a50c-f773d779fde4" providerId="AD" clId="Web-{B94C11C0-E570-6A32-64A5-5A063AA097B0}" dt="2024-11-13T13:20:34.326" v="598"/>
          <ac:spMkLst>
            <pc:docMk/>
            <pc:sldMk cId="2362741077" sldId="1911"/>
            <ac:spMk id="11" creationId="{00C10128-FB03-89B1-920D-C93C11490413}"/>
          </ac:spMkLst>
        </pc:spChg>
        <pc:spChg chg="del">
          <ac:chgData name="Jerker Ardnor" userId="S::jerker.ardnor_rejlers.se#ext#@stadsnatsforeningen.onmicrosoft.com::c8331ea7-c2f3-4b4c-a50c-f773d779fde4" providerId="AD" clId="Web-{B94C11C0-E570-6A32-64A5-5A063AA097B0}" dt="2024-11-13T13:20:36.467" v="599"/>
          <ac:spMkLst>
            <pc:docMk/>
            <pc:sldMk cId="2362741077" sldId="1911"/>
            <ac:spMk id="13" creationId="{688B4786-42E7-E27F-B172-F9243599AFBB}"/>
          </ac:spMkLst>
        </pc:spChg>
        <pc:grpChg chg="del">
          <ac:chgData name="Jerker Ardnor" userId="S::jerker.ardnor_rejlers.se#ext#@stadsnatsforeningen.onmicrosoft.com::c8331ea7-c2f3-4b4c-a50c-f773d779fde4" providerId="AD" clId="Web-{B94C11C0-E570-6A32-64A5-5A063AA097B0}" dt="2024-11-13T13:20:32.748" v="597"/>
          <ac:grpSpMkLst>
            <pc:docMk/>
            <pc:sldMk cId="2362741077" sldId="1911"/>
            <ac:grpSpMk id="10" creationId="{0681B5A5-302D-6F7D-2139-5FE24E6054C9}"/>
          </ac:grpSpMkLst>
        </pc:grpChg>
        <pc:picChg chg="add mod">
          <ac:chgData name="Jerker Ardnor" userId="S::jerker.ardnor_rejlers.se#ext#@stadsnatsforeningen.onmicrosoft.com::c8331ea7-c2f3-4b4c-a50c-f773d779fde4" providerId="AD" clId="Web-{B94C11C0-E570-6A32-64A5-5A063AA097B0}" dt="2024-11-13T13:41:01.598" v="1108" actId="1076"/>
          <ac:picMkLst>
            <pc:docMk/>
            <pc:sldMk cId="2362741077" sldId="1911"/>
            <ac:picMk id="12" creationId="{DF32317F-BC52-3C2D-828B-6BF4F66CA49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41697B0E-2AAC-26F1-AA5E-FD32A3E328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D7B3E5E-8EA4-51B3-9B0E-AD1527D9F9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F772B-9202-4E1C-B87F-60881859354D}" type="datetimeFigureOut">
              <a:rPr lang="sv-SE" smtClean="0"/>
              <a:t>2024-11-26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A8E9B0C-5066-EE56-B785-27B4D16820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CF8E98D-8C6C-A035-927F-4D262ADD5C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05D9B-9564-491B-BF62-485E2FF6FC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8358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D1760-43B6-4766-991D-E1A29EEBD58E}" type="datetimeFigureOut">
              <a:rPr lang="sv-SE" smtClean="0"/>
              <a:t>2024-11-26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7EC24-29EB-4641-BD9B-F96940E29C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056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3395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9029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1850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5356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8B8A9-0127-8510-B7C2-A42125185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1CE4073-DFE1-B614-3E1F-2373CCCD5D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CB5B243-830A-83A2-B731-70CCCCE091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/>
          </a:p>
          <a:p>
            <a:pPr marL="0" indent="0">
              <a:buFont typeface="Arial" panose="020B0604020202020204" pitchFamily="34" charset="0"/>
              <a:buNone/>
            </a:pPr>
            <a:endParaRPr lang="sv-SE"/>
          </a:p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98192DC-B7AC-5206-D877-2BD87C3664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9539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AE171-FC7B-FDE7-DC9A-525F65600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CF1381E-0A1B-4150-1859-3BCBD046C7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C961955-27EA-113F-0AC1-04357D415D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/>
          </a:p>
          <a:p>
            <a:pPr marL="0" indent="0">
              <a:buFont typeface="Arial" panose="020B0604020202020204" pitchFamily="34" charset="0"/>
              <a:buNone/>
            </a:pPr>
            <a:endParaRPr lang="sv-SE"/>
          </a:p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A921609-6E39-8565-EE64-CF0C84A24B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6393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/>
          </a:p>
          <a:p>
            <a:pPr marL="0" indent="0">
              <a:buFont typeface="Arial" panose="020B0604020202020204" pitchFamily="34" charset="0"/>
              <a:buNone/>
            </a:pPr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7730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F2EA3-B627-C539-3F76-200AD86DF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7ED6C28-10DD-35A0-F965-867B862751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4C95473-0C56-8278-8F54-F7723EA99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/>
          </a:p>
          <a:p>
            <a:pPr marL="0" indent="0">
              <a:buFont typeface="Arial" panose="020B0604020202020204" pitchFamily="34" charset="0"/>
              <a:buNone/>
            </a:pPr>
            <a:endParaRPr lang="sv-SE"/>
          </a:p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734A9AA-362C-89E9-A087-087596ABCF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4914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8DEFC-52D1-4A95-BDF5-6AEF8AF08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26FBFD4-3697-A499-2580-441DFA9BCE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EF5DBF7-DFB4-E2BB-AF5D-23F022F22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/>
          </a:p>
          <a:p>
            <a:pPr marL="0" indent="0">
              <a:buFont typeface="Arial" panose="020B0604020202020204" pitchFamily="34" charset="0"/>
              <a:buNone/>
            </a:pPr>
            <a:endParaRPr lang="sv-SE"/>
          </a:p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C1A39CE-4036-F3D7-FFC6-46821BD48E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5175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D1478-AD2A-DFF8-0862-CE6B113D3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D189D9A-0159-C7C7-225E-7502046455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9BB1853-ED82-3079-F0FA-AFCFE5FB7B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/>
          </a:p>
          <a:p>
            <a:pPr marL="0" indent="0">
              <a:buFont typeface="Arial" panose="020B0604020202020204" pitchFamily="34" charset="0"/>
              <a:buNone/>
            </a:pPr>
            <a:endParaRPr lang="sv-SE"/>
          </a:p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E3155B3-884D-153C-33CE-C74A7F9D98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777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4054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6631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9EA7C-E2B4-554E-7FA3-803AA33D7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048B9CF-059F-8DCC-99C6-3FD6F91F95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E0D3DD6-3539-9B89-BF65-C2F341820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A3F18E9-A790-C03D-F67E-F8C4B718FC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250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4ECC1-129E-F836-C8D6-3CE9849FD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4EA814A-04D7-34E9-2ACA-98F9CFCEE1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5F6ACDD-7AF6-F378-2696-43208C3D6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5E2FB66-904F-6440-1AD0-EC51142519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5026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F5637-0FBF-1DD0-9F60-3EDC2364E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936E04E-10C6-50C9-98FA-470EDE911F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A9B0A01-4A3E-A19B-8405-B1D888051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EAA7B4B-ED74-4309-E868-76B3C943A4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63689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902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B9918-4963-CD12-9F7B-E7065C07D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6BBC3D9-F05D-5E83-DE1A-C1903C227B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692EB86-418A-86BD-3BF0-E6B19C8A99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9EDDBDE-346D-6712-599D-4C80EB2826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1815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18F4F-C22D-9258-062F-FBCDD16A7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CEBF2AD-CAF7-12D0-795F-3C65FB2C5F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BEB1AEF-6AC8-4C2D-50A2-B0B9995EED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DE815F7-FEAC-29C4-25DB-9F4CC135FE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8265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8BEE2-D9D8-2C17-59C4-2970CCB2C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1B9C424-C64E-7442-F982-37B01736A6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F74A7DD-FD27-854D-2B76-CBFB786C68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2EC608C-E50A-9814-05D2-C249A1B248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1473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0341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482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5990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>
                <a:solidFill>
                  <a:srgbClr val="00B050"/>
                </a:solidFill>
              </a:rPr>
              <a:t>Vilka konsekvenser uppstår om vi inte kan förse kon med foder och vatten?</a:t>
            </a:r>
          </a:p>
          <a:p>
            <a:endParaRPr lang="sv-SE" b="0">
              <a:solidFill>
                <a:srgbClr val="00B05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>
                <a:solidFill>
                  <a:schemeClr val="tx1"/>
                </a:solidFill>
              </a:rPr>
              <a:t>Kon riskerar exempelvis att</a:t>
            </a:r>
            <a:r>
              <a:rPr lang="sv-SE" b="0" baseline="0">
                <a:solidFill>
                  <a:schemeClr val="tx1"/>
                </a:solidFill>
              </a:rPr>
              <a:t> </a:t>
            </a:r>
            <a:r>
              <a:rPr lang="sv-SE"/>
              <a:t>fara illa och mjölkproduktionen riskerar att avstanna vilket påverkar verksamhetens förmåga att producera mjölk.  </a:t>
            </a:r>
          </a:p>
          <a:p>
            <a:endParaRPr lang="sv-SE" b="0">
              <a:solidFill>
                <a:schemeClr val="tx1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7517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012CF-D915-9AD4-BE18-B57CB48E1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DFEDFBA-3E5E-4299-75F3-B9B1C46C33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E7B1F36-0C16-90AB-B419-604E7FED7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>
                <a:solidFill>
                  <a:srgbClr val="00B050"/>
                </a:solidFill>
              </a:rPr>
              <a:t>Vilka konsekvenser uppstår om vi inte kan förse kon med foder och vatten?</a:t>
            </a:r>
          </a:p>
          <a:p>
            <a:endParaRPr lang="sv-SE" b="0">
              <a:solidFill>
                <a:srgbClr val="00B05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>
                <a:solidFill>
                  <a:schemeClr val="tx1"/>
                </a:solidFill>
              </a:rPr>
              <a:t>Kon riskerar exempelvis att</a:t>
            </a:r>
            <a:r>
              <a:rPr lang="sv-SE" b="0" baseline="0">
                <a:solidFill>
                  <a:schemeClr val="tx1"/>
                </a:solidFill>
              </a:rPr>
              <a:t> </a:t>
            </a:r>
            <a:r>
              <a:rPr lang="sv-SE"/>
              <a:t>fara illa och mjölkproduktionen riskerar att avstanna vilket påverkar verksamhetens förmåga att producera mjölk.  </a:t>
            </a:r>
          </a:p>
          <a:p>
            <a:endParaRPr lang="sv-SE" b="0">
              <a:solidFill>
                <a:schemeClr val="tx1"/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00926C7-CC22-BDC3-A375-3FAD510EE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6846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98442-7D12-475C-394A-191CFE150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6C2F8CA-E36B-DA4D-761C-F6AC064A56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71E63CE-7E22-B73C-621C-4B9107F4C9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/>
          </a:p>
          <a:p>
            <a:pPr marL="0" indent="0">
              <a:buFont typeface="Arial" panose="020B0604020202020204" pitchFamily="34" charset="0"/>
              <a:buNone/>
            </a:pPr>
            <a:endParaRPr lang="sv-SE"/>
          </a:p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D550D6B-4DD3-ACFC-830F-C2C60B2D9F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7527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A8E8D-B8EB-432E-BAB9-D8B4BA5E8F10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171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RT - SS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139AFAD-941B-263E-0620-A95267C635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823" y="-131296"/>
            <a:ext cx="12252821" cy="7076005"/>
          </a:xfrm>
          <a:prstGeom prst="rect">
            <a:avLst/>
          </a:prstGeom>
        </p:spPr>
      </p:pic>
      <p:pic>
        <p:nvPicPr>
          <p:cNvPr id="10" name="Bildobjekt 9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A2EA675C-12CD-3BB2-E09E-B18FB3D0F4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72" y="1151572"/>
            <a:ext cx="4554855" cy="455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2450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CKET TEXT 2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5F4B5B-0755-0CD1-00BC-CD2624124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6" y="464515"/>
            <a:ext cx="10656476" cy="379547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sv-SE"/>
              <a:t>En </a:t>
            </a:r>
            <a:r>
              <a:rPr lang="sv-SE" err="1"/>
              <a:t>slide</a:t>
            </a:r>
            <a:r>
              <a:rPr lang="sv-SE"/>
              <a:t> för mycket text i 2 kolumner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98E8E3-1D12-9164-3CF1-D055B4FDDA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386" y="1553496"/>
            <a:ext cx="5244294" cy="4926817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8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v-SE"/>
              <a:t>Lägg din text här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5DD500AB-CB0C-5B5F-746B-590A2D3AA68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04280" y="1553496"/>
            <a:ext cx="5056581" cy="4926817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8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v-SE"/>
              <a:t>Lägg din text här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7024A409-3849-83DC-7C67-0DE7F2CFF0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4849" y="1173950"/>
            <a:ext cx="5245935" cy="379413"/>
          </a:xfrm>
        </p:spPr>
        <p:txBody>
          <a:bodyPr/>
          <a:lstStyle>
            <a:lvl1pPr marL="0" indent="0">
              <a:buNone/>
              <a:defRPr sz="1400" b="1">
                <a:latin typeface="Avenir Next LT Pro" panose="020B05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Skriv din underrubrik här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D76C4A85-A2A1-391B-4AB3-5A46D1883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4280" y="1174083"/>
            <a:ext cx="5056581" cy="379413"/>
          </a:xfrm>
        </p:spPr>
        <p:txBody>
          <a:bodyPr/>
          <a:lstStyle>
            <a:lvl1pPr marL="0" indent="0">
              <a:buNone/>
              <a:defRPr sz="1400" b="1">
                <a:latin typeface="Avenir Next LT Pro" panose="020B05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Skriv din underrubrik här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9B3A0E8-CB9B-E2B0-B820-BB1E897009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99965"/>
            <a:ext cx="1070360" cy="16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8251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CKET TEXT 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5F4B5B-0755-0CD1-00BC-CD2624124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6" y="464515"/>
            <a:ext cx="10656476" cy="379547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sv-SE"/>
              <a:t>En </a:t>
            </a:r>
            <a:r>
              <a:rPr lang="sv-SE" err="1"/>
              <a:t>slide</a:t>
            </a:r>
            <a:r>
              <a:rPr lang="sv-SE"/>
              <a:t> för mycket text i 3 kolumner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98E8E3-1D12-9164-3CF1-D055B4FDDA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386" y="1553496"/>
            <a:ext cx="3199399" cy="4910914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8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v-SE"/>
              <a:t>Lägg din text här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5DD500AB-CB0C-5B5F-746B-590A2D3AA68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95019" y="1553362"/>
            <a:ext cx="3200400" cy="4910914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8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v-SE"/>
              <a:t>Lägg din text här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AF8982ED-7443-D10B-7FF7-601B6266FB6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59632" y="1553496"/>
            <a:ext cx="3200400" cy="4910780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8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v-SE"/>
              <a:t>Lägg din text här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7024A409-3849-83DC-7C67-0DE7F2CFF0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4850" y="1173950"/>
            <a:ext cx="3200400" cy="379413"/>
          </a:xfrm>
        </p:spPr>
        <p:txBody>
          <a:bodyPr/>
          <a:lstStyle>
            <a:lvl1pPr marL="0" indent="0">
              <a:buNone/>
              <a:defRPr sz="1400" b="1">
                <a:latin typeface="Avenir Next LT Pro" panose="020B05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Skriv din underrubrik här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D76C4A85-A2A1-391B-4AB3-5A46D1883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5019" y="1173949"/>
            <a:ext cx="3200400" cy="379413"/>
          </a:xfrm>
        </p:spPr>
        <p:txBody>
          <a:bodyPr/>
          <a:lstStyle>
            <a:lvl1pPr marL="0" indent="0">
              <a:buNone/>
              <a:defRPr sz="1400" b="1">
                <a:latin typeface="Avenir Next LT Pro" panose="020B05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Skriv din underrubrik här</a:t>
            </a:r>
          </a:p>
        </p:txBody>
      </p:sp>
      <p:sp>
        <p:nvSpPr>
          <p:cNvPr id="16" name="Platshållare för text 13">
            <a:extLst>
              <a:ext uri="{FF2B5EF4-FFF2-40B4-BE49-F238E27FC236}">
                <a16:creationId xmlns:a16="http://schemas.microsoft.com/office/drawing/2014/main" id="{10EBA079-EED2-C4FB-3623-2AC8F98CF8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60462" y="1173949"/>
            <a:ext cx="3200400" cy="379413"/>
          </a:xfrm>
        </p:spPr>
        <p:txBody>
          <a:bodyPr/>
          <a:lstStyle>
            <a:lvl1pPr marL="0" indent="0">
              <a:buNone/>
              <a:defRPr sz="1400" b="1">
                <a:latin typeface="Avenir Next LT Pro" panose="020B05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Skriv din underrubrik här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3AFC3CB-796A-19AC-44F0-1B8F6E848F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99965"/>
            <a:ext cx="1070360" cy="16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5634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UTPLAT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71CFA359-0484-104A-FBA7-501D5C393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72" y="1151572"/>
            <a:ext cx="4554855" cy="455485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C753C25-EFD8-E361-84B0-6241B56650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17725" y="6567134"/>
            <a:ext cx="1374275" cy="290866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7B2794AC-485B-EC3F-B884-D8491DB16151}"/>
              </a:ext>
            </a:extLst>
          </p:cNvPr>
          <p:cNvSpPr/>
          <p:nvPr userDrawn="1"/>
        </p:nvSpPr>
        <p:spPr>
          <a:xfrm>
            <a:off x="10577512" y="4967288"/>
            <a:ext cx="1614488" cy="18907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463094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B2794AC-485B-EC3F-B884-D8491DB16151}"/>
              </a:ext>
            </a:extLst>
          </p:cNvPr>
          <p:cNvSpPr/>
          <p:nvPr userDrawn="1"/>
        </p:nvSpPr>
        <p:spPr>
          <a:xfrm>
            <a:off x="10829925" y="5443538"/>
            <a:ext cx="1614488" cy="189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2DC4FF5-4148-36AC-68B2-DB1873BAFA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6" y="464515"/>
            <a:ext cx="10656476" cy="1325563"/>
          </a:xfrm>
        </p:spPr>
        <p:txBody>
          <a:bodyPr anchor="ctr"/>
          <a:lstStyle>
            <a:lvl1pPr>
              <a:defRPr/>
            </a:lvl1pPr>
          </a:lstStyle>
          <a:p>
            <a:r>
              <a:rPr lang="sv-SE"/>
              <a:t>Här skriver du din rubrik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BE8F2A6-ABDD-C51B-F997-5FE845E15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99965"/>
            <a:ext cx="1070360" cy="16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8690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STEMSI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B2794AC-485B-EC3F-B884-D8491DB16151}"/>
              </a:ext>
            </a:extLst>
          </p:cNvPr>
          <p:cNvSpPr/>
          <p:nvPr userDrawn="1"/>
        </p:nvSpPr>
        <p:spPr>
          <a:xfrm>
            <a:off x="10865485" y="5443538"/>
            <a:ext cx="1326515" cy="1414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2DC4FF5-4148-36AC-68B2-DB1873BAFA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961" y="2766218"/>
            <a:ext cx="10656476" cy="1325563"/>
          </a:xfrm>
        </p:spPr>
        <p:txBody>
          <a:bodyPr anchor="ctr">
            <a:normAutofit/>
          </a:bodyPr>
          <a:lstStyle>
            <a:lvl1pPr algn="ctr">
              <a:defRPr sz="3000" b="0">
                <a:solidFill>
                  <a:srgbClr val="FFFFFF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sv-SE"/>
              <a:t>Här skriver du din rubrik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BED9E71-DC00-2078-760B-0E12101BF6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99965"/>
            <a:ext cx="1070360" cy="16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4646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210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2619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- ÄM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6">
            <a:extLst>
              <a:ext uri="{FF2B5EF4-FFF2-40B4-BE49-F238E27FC236}">
                <a16:creationId xmlns:a16="http://schemas.microsoft.com/office/drawing/2014/main" id="{A7104604-EF02-E87D-56D4-B30AA15BC3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76212" y="111760"/>
            <a:ext cx="12472988" cy="6885564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  <a:sym typeface="Wingdings" panose="05000000000000000000" pitchFamily="2" charset="2"/>
              </a:defRPr>
            </a:lvl1pPr>
          </a:lstStyle>
          <a:p>
            <a:r>
              <a:rPr lang="sv-SE"/>
              <a:t>Lägg din bild här. </a:t>
            </a:r>
            <a:br>
              <a:rPr lang="sv-SE"/>
            </a:br>
            <a:r>
              <a:rPr lang="sv-SE"/>
              <a:t>Om du inte har någon bra – så låt va 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0BD2B0E6-6059-2FA4-53F7-B3181BD13E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425" y="659738"/>
            <a:ext cx="6248400" cy="452120"/>
          </a:xfrm>
        </p:spPr>
        <p:txBody>
          <a:bodyPr lIns="0" rIns="0"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HÄR SKRIVER DU TEMAT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744ECCA8-416F-D79F-0DDB-94472654E4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8425" y="1200123"/>
            <a:ext cx="9957435" cy="452120"/>
          </a:xfrm>
        </p:spPr>
        <p:txBody>
          <a:bodyPr lIns="0">
            <a:noAutofit/>
          </a:bodyPr>
          <a:lstStyle>
            <a:lvl1pPr marL="0" indent="0">
              <a:lnSpc>
                <a:spcPts val="4000"/>
              </a:lnSpc>
              <a:buNone/>
              <a:defRPr sz="4400" b="1"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Skriv din rubrik här</a:t>
            </a:r>
          </a:p>
        </p:txBody>
      </p:sp>
      <p:sp>
        <p:nvSpPr>
          <p:cNvPr id="16" name="Platshållare för text 13">
            <a:extLst>
              <a:ext uri="{FF2B5EF4-FFF2-40B4-BE49-F238E27FC236}">
                <a16:creationId xmlns:a16="http://schemas.microsoft.com/office/drawing/2014/main" id="{FAC684F4-06F9-E8AA-910E-7A770EA367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095" y="5897248"/>
            <a:ext cx="6248400" cy="452120"/>
          </a:xfrm>
        </p:spPr>
        <p:txBody>
          <a:bodyPr lIns="0" rIns="0">
            <a:normAutofit/>
          </a:bodyPr>
          <a:lstStyle>
            <a:lvl1pPr marL="0" indent="0">
              <a:buNone/>
              <a:defRPr sz="2000" i="1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Här skriver du ditt namn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D84821-4569-FA3A-F856-92174848440E}"/>
              </a:ext>
            </a:extLst>
          </p:cNvPr>
          <p:cNvSpPr/>
          <p:nvPr userDrawn="1"/>
        </p:nvSpPr>
        <p:spPr>
          <a:xfrm>
            <a:off x="10968038" y="5657850"/>
            <a:ext cx="1223962" cy="1200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7438CDF9-8980-B8D6-C57F-FD8423A2BE03}"/>
              </a:ext>
            </a:extLst>
          </p:cNvPr>
          <p:cNvSpPr/>
          <p:nvPr userDrawn="1"/>
        </p:nvSpPr>
        <p:spPr>
          <a:xfrm>
            <a:off x="0" y="-35560"/>
            <a:ext cx="12192000" cy="146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F62110A9-1E28-0411-1AB5-E97D9DA489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428" y="5580225"/>
            <a:ext cx="1005468" cy="100546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F0F231B-B21E-356A-88D0-E07B575A03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3933" y="110912"/>
            <a:ext cx="3098067" cy="74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4697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5F4B5B-0755-0CD1-00BC-CD2624124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6" y="464515"/>
            <a:ext cx="10656476" cy="13255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Skriv din rubrik här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98E8E3-1D12-9164-3CF1-D055B4FDD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6" y="1911026"/>
            <a:ext cx="10656476" cy="373193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0510093-E4D3-98F2-640D-CB7963B09B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99965"/>
            <a:ext cx="1070360" cy="16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483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45AB7C5-9142-1DFE-10E6-7D818D1008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8544" y="6611122"/>
            <a:ext cx="1134916" cy="170547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3DD49E58-8307-4FAD-6983-F1720007A601}"/>
              </a:ext>
            </a:extLst>
          </p:cNvPr>
          <p:cNvSpPr/>
          <p:nvPr userDrawn="1"/>
        </p:nvSpPr>
        <p:spPr>
          <a:xfrm>
            <a:off x="-92927" y="-99246"/>
            <a:ext cx="12377854" cy="70564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75F4B5B-0755-0CD1-00BC-CD2624124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6" y="464515"/>
            <a:ext cx="10656476" cy="132556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Skriv din rubrik här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98E8E3-1D12-9164-3CF1-D055B4FDD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6" y="1911026"/>
            <a:ext cx="10656476" cy="3901365"/>
          </a:xfrm>
        </p:spPr>
        <p:txBody>
          <a:bodyPr>
            <a:noAutofit/>
          </a:bodyPr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Platshållare för innehåll 5" descr="En bild som visar skärmbild, gul, Bärnsten, design&#10;&#10;Automatiskt genererad beskrivning">
            <a:extLst>
              <a:ext uri="{FF2B5EF4-FFF2-40B4-BE49-F238E27FC236}">
                <a16:creationId xmlns:a16="http://schemas.microsoft.com/office/drawing/2014/main" id="{21FA47E9-FA8D-3A74-D086-B06C823894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051" y="5987967"/>
            <a:ext cx="536782" cy="53678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210ECBE-D729-0FF8-76A0-5DE2C284CA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2927" y="6796691"/>
            <a:ext cx="1070360" cy="16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2091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TEXT &amp; BILD/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98E8E3-1D12-9164-3CF1-D055B4FDDA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62514" y="0"/>
            <a:ext cx="7329486" cy="6858000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18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v-SE"/>
              <a:t>Klicka här för att lägga in diagram eller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75F4B5B-0755-0CD1-00BC-CD2624124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7" y="464515"/>
            <a:ext cx="4100976" cy="13255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Skriv din rubrik här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7478B81-DCAF-F16A-24E5-B5A766B0DD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17669" y="4097074"/>
            <a:ext cx="2525094" cy="2908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Här lägger du text som belyser något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BDCB592-C114-446B-FDF7-EDE23B17B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99965"/>
            <a:ext cx="1070360" cy="16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9623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TEXT &amp; BILD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5F4B5B-0755-0CD1-00BC-CD2624124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7" y="464515"/>
            <a:ext cx="3376959" cy="132556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Skriv din rubrik här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71A943-BC29-D211-21A3-974009958A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04386" y="1911027"/>
            <a:ext cx="3376959" cy="4370504"/>
          </a:xfrm>
        </p:spPr>
        <p:txBody>
          <a:bodyPr>
            <a:noAutofit/>
          </a:bodyPr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139A54A-6E87-79E2-B07B-DCB200DACA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38700" y="-40012"/>
            <a:ext cx="7486650" cy="7068965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Lägg din bild här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82E9DC4-F25C-4E57-83ED-D9E477897F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99965"/>
            <a:ext cx="1070360" cy="16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8704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 &amp; BILD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139A54A-6E87-79E2-B07B-DCB200DACA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43837" y="-59062"/>
            <a:ext cx="4421435" cy="7002787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Lägg din bild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75F4B5B-0755-0CD1-00BC-CD2624124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7" y="464515"/>
            <a:ext cx="6639389" cy="132556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Skriv din rubrik här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71A943-BC29-D211-21A3-974009958A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04386" y="1911027"/>
            <a:ext cx="6639389" cy="4402310"/>
          </a:xfrm>
        </p:spPr>
        <p:txBody>
          <a:bodyPr>
            <a:noAutofit/>
          </a:bodyPr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5494D0D-C0F7-5A35-C6D9-36C0DC2985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99965"/>
            <a:ext cx="1070360" cy="16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5916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139A54A-6E87-79E2-B07B-DCB200DACA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76212" y="-139324"/>
            <a:ext cx="12472988" cy="7136648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Lägg din bild här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A57E190B-5881-B313-2626-D4C955D74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6" y="5586413"/>
            <a:ext cx="8305799" cy="8239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Skriv din rubrik här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AAE1670-DBE8-B953-30D7-6CB7DBEE6C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7725" y="0"/>
            <a:ext cx="1374275" cy="29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3062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5F4B5B-0755-0CD1-00BC-CD2624124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6" y="464515"/>
            <a:ext cx="8305799" cy="13255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Skriv din rubrik här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5A19220-CEBF-4BB1-DD5E-8412FB5BF1DE}"/>
              </a:ext>
            </a:extLst>
          </p:cNvPr>
          <p:cNvSpPr txBox="1"/>
          <p:nvPr userDrawn="1"/>
        </p:nvSpPr>
        <p:spPr>
          <a:xfrm>
            <a:off x="3190414" y="5738869"/>
            <a:ext cx="1166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>
                <a:latin typeface="Avenir Next LT Pro" panose="020B0504020202020204" pitchFamily="34" charset="0"/>
              </a:rPr>
              <a:t>E-post: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1E1D2D2-830B-D94C-6924-0BDFA1F05F57}"/>
              </a:ext>
            </a:extLst>
          </p:cNvPr>
          <p:cNvSpPr txBox="1"/>
          <p:nvPr userDrawn="1"/>
        </p:nvSpPr>
        <p:spPr>
          <a:xfrm>
            <a:off x="3190413" y="6062716"/>
            <a:ext cx="1166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>
                <a:latin typeface="Avenir Next LT Pro" panose="020B0504020202020204" pitchFamily="34" charset="0"/>
              </a:rPr>
              <a:t>Telefon: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BD315688-FD96-8E7C-6B07-05E8DBF4E8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888" y="4154482"/>
            <a:ext cx="2144249" cy="216693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5DF6BF0-88AD-579A-5DB4-4D237AD50CAD}"/>
              </a:ext>
            </a:extLst>
          </p:cNvPr>
          <p:cNvSpPr/>
          <p:nvPr userDrawn="1"/>
        </p:nvSpPr>
        <p:spPr>
          <a:xfrm>
            <a:off x="750888" y="4008107"/>
            <a:ext cx="2144249" cy="146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0A96252C-DBDB-CBE8-10A2-8BB723F58E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80904" y="4786791"/>
            <a:ext cx="4627562" cy="394809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NAMN I VERSALER</a:t>
            </a:r>
          </a:p>
        </p:txBody>
      </p:sp>
      <p:sp>
        <p:nvSpPr>
          <p:cNvPr id="15" name="Platshållare för text 11">
            <a:extLst>
              <a:ext uri="{FF2B5EF4-FFF2-40B4-BE49-F238E27FC236}">
                <a16:creationId xmlns:a16="http://schemas.microsoft.com/office/drawing/2014/main" id="{B0ABE96F-0464-8496-9260-70A5FFCDA8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0904" y="5186509"/>
            <a:ext cx="4627562" cy="379736"/>
          </a:xfrm>
        </p:spPr>
        <p:txBody>
          <a:bodyPr/>
          <a:lstStyle>
            <a:lvl1pPr marL="0" indent="0"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Titel</a:t>
            </a:r>
          </a:p>
        </p:txBody>
      </p:sp>
      <p:sp>
        <p:nvSpPr>
          <p:cNvPr id="17" name="Platshållare för text 11">
            <a:extLst>
              <a:ext uri="{FF2B5EF4-FFF2-40B4-BE49-F238E27FC236}">
                <a16:creationId xmlns:a16="http://schemas.microsoft.com/office/drawing/2014/main" id="{D1E4F474-C23C-6F71-A019-4503AB41E6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7828" y="5745233"/>
            <a:ext cx="4627562" cy="350173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namn@stadsnatsforeningen.se</a:t>
            </a:r>
          </a:p>
        </p:txBody>
      </p:sp>
      <p:sp>
        <p:nvSpPr>
          <p:cNvPr id="20" name="Platshållare för text 11">
            <a:extLst>
              <a:ext uri="{FF2B5EF4-FFF2-40B4-BE49-F238E27FC236}">
                <a16:creationId xmlns:a16="http://schemas.microsoft.com/office/drawing/2014/main" id="{E1A53174-1507-C38B-8795-B20BE71E57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37828" y="6090326"/>
            <a:ext cx="4627562" cy="317483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+46 (0)8 123 456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0A13B95-81BF-DBBF-4AA0-540268D93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99965"/>
            <a:ext cx="1070360" cy="16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6827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281F0D1-DCD5-9352-EF55-F7BE8E65E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Här skriver du din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83D7C09-B4A0-01B8-9F7D-435A951C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/>
              <a:t>Klicka här för att ändra format på bakgrundstexten  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4" name="Platshållare för innehåll 5" descr="En bild som visar skärmbild, gul, Bärnsten, design&#10;&#10;Automatiskt genererad beskrivning">
            <a:extLst>
              <a:ext uri="{FF2B5EF4-FFF2-40B4-BE49-F238E27FC236}">
                <a16:creationId xmlns:a16="http://schemas.microsoft.com/office/drawing/2014/main" id="{1AA65289-0F9B-AD51-D199-D93793A020D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530" y="5889845"/>
            <a:ext cx="536782" cy="53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5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5" r:id="rId3"/>
    <p:sldLayoutId id="2147483661" r:id="rId4"/>
    <p:sldLayoutId id="2147483650" r:id="rId5"/>
    <p:sldLayoutId id="2147483663" r:id="rId6"/>
    <p:sldLayoutId id="2147483667" r:id="rId7"/>
    <p:sldLayoutId id="2147483664" r:id="rId8"/>
    <p:sldLayoutId id="2147483662" r:id="rId9"/>
    <p:sldLayoutId id="2147483671" r:id="rId10"/>
    <p:sldLayoutId id="2147483670" r:id="rId11"/>
    <p:sldLayoutId id="2147483666" r:id="rId12"/>
    <p:sldLayoutId id="2147483668" r:id="rId13"/>
    <p:sldLayoutId id="2147483669" r:id="rId14"/>
    <p:sldLayoutId id="2147483673" r:id="rId15"/>
    <p:sldLayoutId id="2147483674" r:id="rId16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4400" b="1" kern="1200" spc="0" baseline="0" dirty="0">
          <a:solidFill>
            <a:schemeClr val="tx1"/>
          </a:solidFill>
          <a:latin typeface="Avenir Next LT Pro" panose="020B05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200" kern="1200" spc="40" baseline="0">
          <a:solidFill>
            <a:schemeClr val="tx1"/>
          </a:solidFill>
          <a:latin typeface="Avenir Next LT Pro 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 spc="40" baseline="0">
          <a:solidFill>
            <a:schemeClr val="tx1"/>
          </a:solidFill>
          <a:latin typeface="Avenir Next LT Pro 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 spc="40" baseline="0">
          <a:solidFill>
            <a:schemeClr val="tx1"/>
          </a:solidFill>
          <a:latin typeface="Avenir Next LT Pro 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 spc="40" baseline="0">
          <a:solidFill>
            <a:schemeClr val="tx1"/>
          </a:solidFill>
          <a:latin typeface="Avenir Next LT Pro 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000" kern="1200" spc="40" baseline="0">
          <a:solidFill>
            <a:schemeClr val="tx1"/>
          </a:solidFill>
          <a:latin typeface="Avenir Next LT Pro 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tshållare för text 32">
            <a:extLst>
              <a:ext uri="{FF2B5EF4-FFF2-40B4-BE49-F238E27FC236}">
                <a16:creationId xmlns:a16="http://schemas.microsoft.com/office/drawing/2014/main" id="{2C49B703-C266-DB92-7EA0-DEED93559E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4375" y="1731905"/>
            <a:ext cx="9957435" cy="452120"/>
          </a:xfrm>
        </p:spPr>
        <p:txBody>
          <a:bodyPr/>
          <a:lstStyle/>
          <a:p>
            <a:r>
              <a:rPr lang="sv-SE" dirty="0"/>
              <a:t>Kontinuitetshantering</a:t>
            </a:r>
            <a:br>
              <a:rPr lang="sv-SE" sz="1800" dirty="0"/>
            </a:br>
            <a:endParaRPr lang="sv-SE" b="0" dirty="0"/>
          </a:p>
          <a:p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1E27171-9DD0-15B7-DA66-B3E97BF9533E}"/>
              </a:ext>
            </a:extLst>
          </p:cNvPr>
          <p:cNvSpPr/>
          <p:nvPr/>
        </p:nvSpPr>
        <p:spPr>
          <a:xfrm>
            <a:off x="467820" y="2287230"/>
            <a:ext cx="11917748" cy="1502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cap="all">
                <a:solidFill>
                  <a:schemeClr val="bg1"/>
                </a:solidFill>
                <a:latin typeface="Avenir Next LT Pro" panose="020B0504020202020204" pitchFamily="34" charset="0"/>
              </a:rPr>
              <a:t>Bilaga 5B: </a:t>
            </a:r>
            <a:r>
              <a:rPr lang="sv-SE" sz="2400" cap="all" dirty="0">
                <a:solidFill>
                  <a:schemeClr val="bg1"/>
                </a:solidFill>
                <a:latin typeface="Avenir Next LT Pro" panose="020B0504020202020204" pitchFamily="34" charset="0"/>
              </a:rPr>
              <a:t>exempel på stöd för kontinuitetsplanering </a:t>
            </a:r>
            <a:r>
              <a:rPr lang="sv-SE" sz="2400" cap="all" spc="-91" dirty="0">
                <a:solidFill>
                  <a:schemeClr val="bg1"/>
                </a:solidFill>
                <a:latin typeface="Avenir Next LT Pro" panose="020B0504020202020204" pitchFamily="34" charset="0"/>
                <a:ea typeface="+mj-ea"/>
                <a:cs typeface="+mj-cs"/>
              </a:rPr>
              <a:t>RIKTAD MOT STADSNÄTSVERKSAMHET OCH TJÄNSTELEVERANTÖRER (Ver 1.1)</a:t>
            </a:r>
            <a:endParaRPr lang="sv-SE" sz="2183" cap="all" spc="-91" dirty="0">
              <a:solidFill>
                <a:schemeClr val="bg1"/>
              </a:solidFill>
              <a:latin typeface="Avenir Next LT Pro" panose="020B0504020202020204" pitchFamily="34" charset="0"/>
              <a:ea typeface="+mj-ea"/>
              <a:cs typeface="+mj-cs"/>
            </a:endParaRPr>
          </a:p>
          <a:p>
            <a:endParaRPr lang="sv-SE" sz="2183" cap="all" spc="-91" dirty="0">
              <a:solidFill>
                <a:schemeClr val="bg1"/>
              </a:solidFill>
              <a:latin typeface="Avenir Next LT Pro" panose="020B0504020202020204" pitchFamily="34" charset="0"/>
              <a:ea typeface="+mj-ea"/>
              <a:cs typeface="+mj-cs"/>
            </a:endParaRPr>
          </a:p>
          <a:p>
            <a:r>
              <a:rPr lang="sv-SE" sz="2183" cap="all" spc="-91" dirty="0">
                <a:solidFill>
                  <a:schemeClr val="bg1"/>
                </a:solidFill>
                <a:latin typeface="Avenir Next LT Pro" panose="020B0504020202020204" pitchFamily="34" charset="0"/>
                <a:ea typeface="+mj-ea"/>
                <a:cs typeface="+mj-cs"/>
              </a:rPr>
              <a:t>November 2024</a:t>
            </a:r>
          </a:p>
        </p:txBody>
      </p:sp>
    </p:spTree>
    <p:extLst>
      <p:ext uri="{BB962C8B-B14F-4D97-AF65-F5344CB8AC3E}">
        <p14:creationId xmlns:p14="http://schemas.microsoft.com/office/powerpoint/2010/main" val="343611200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ubrik 1">
            <a:extLst>
              <a:ext uri="{FF2B5EF4-FFF2-40B4-BE49-F238E27FC236}">
                <a16:creationId xmlns:a16="http://schemas.microsoft.com/office/drawing/2014/main" id="{255DE51E-5F0F-4E46-9126-258B9CBA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314" y="1922694"/>
            <a:ext cx="8670316" cy="12420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v-SE" sz="2800" dirty="0">
                <a:latin typeface="Avenir Next LT Pro" panose="020B0504020202020204" pitchFamily="34" charset="0"/>
              </a:rPr>
              <a:t>Hur länge klarar sig </a:t>
            </a:r>
            <a:r>
              <a:rPr lang="sv-SE" sz="2800" dirty="0" err="1">
                <a:latin typeface="Avenir Next LT Pro" panose="020B0504020202020204" pitchFamily="34" charset="0"/>
              </a:rPr>
              <a:t>AcmeNet</a:t>
            </a:r>
            <a:r>
              <a:rPr lang="sv-SE" sz="2800" dirty="0">
                <a:latin typeface="Avenir Next LT Pro" panose="020B0504020202020204" pitchFamily="34" charset="0"/>
              </a:rPr>
              <a:t> utan akut felavhjälpning?</a:t>
            </a:r>
          </a:p>
        </p:txBody>
      </p:sp>
      <p:sp>
        <p:nvSpPr>
          <p:cNvPr id="41" name="Platshållare för innehåll 2">
            <a:extLst>
              <a:ext uri="{FF2B5EF4-FFF2-40B4-BE49-F238E27FC236}">
                <a16:creationId xmlns:a16="http://schemas.microsoft.com/office/drawing/2014/main" id="{F2E0E681-5724-4107-8128-BA0AF496DAE5}"/>
              </a:ext>
            </a:extLst>
          </p:cNvPr>
          <p:cNvSpPr txBox="1">
            <a:spLocks/>
          </p:cNvSpPr>
          <p:nvPr/>
        </p:nvSpPr>
        <p:spPr>
          <a:xfrm>
            <a:off x="1298313" y="3172947"/>
            <a:ext cx="9953620" cy="190868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Avenir Next LT Pro" panose="020B0504020202020204" pitchFamily="34" charset="0"/>
                <a:cs typeface="Arial"/>
              </a:rPr>
              <a:t>Våra kundavtal specificerar tiden för när vi ska ha startat felsökningen till 60 minuter.   </a:t>
            </a:r>
          </a:p>
        </p:txBody>
      </p:sp>
      <p:sp>
        <p:nvSpPr>
          <p:cNvPr id="25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 txBox="1">
            <a:spLocks/>
          </p:cNvSpPr>
          <p:nvPr/>
        </p:nvSpPr>
        <p:spPr>
          <a:xfrm>
            <a:off x="2216711" y="569607"/>
            <a:ext cx="5962785" cy="7294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>
                <a:latin typeface="Avenir Next LT Pro" panose="020B0504020202020204" pitchFamily="34" charset="0"/>
              </a:rPr>
              <a:t>Konsekvensanalys</a:t>
            </a:r>
            <a:br>
              <a:rPr lang="sv-SE" sz="2400" dirty="0">
                <a:latin typeface="Avenir Next LT Pro" panose="020B0504020202020204" pitchFamily="34" charset="0"/>
              </a:rPr>
            </a:br>
            <a:r>
              <a:rPr lang="sv-SE" sz="2200" b="0" dirty="0">
                <a:latin typeface="Avenir Next LT Pro" panose="020B0504020202020204" pitchFamily="34" charset="0"/>
              </a:rPr>
              <a:t>Acceptabel störningsperiod </a:t>
            </a:r>
          </a:p>
        </p:txBody>
      </p:sp>
      <p:cxnSp>
        <p:nvCxnSpPr>
          <p:cNvPr id="26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 6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8" name="Frihandsfigur 7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2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3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4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5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41455" y="2233677"/>
              <a:ext cx="166941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</a:t>
              </a:r>
              <a:r>
                <a:rPr lang="sv-SE" sz="700" i="1" err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act</a:t>
              </a: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)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(check)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latin typeface="Avenir Next LT Pro" panose="020B0504020202020204" pitchFamily="34" charset="0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latin typeface="Avenir Next LT Pro" panose="020B0504020202020204" pitchFamily="34" charset="0"/>
                </a:rPr>
                <a:t>(do)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(plan)</a:t>
              </a:r>
            </a:p>
          </p:txBody>
        </p:sp>
      </p:grpSp>
      <p:pic>
        <p:nvPicPr>
          <p:cNvPr id="2" name="Bildobjekt 1">
            <a:extLst>
              <a:ext uri="{FF2B5EF4-FFF2-40B4-BE49-F238E27FC236}">
                <a16:creationId xmlns:a16="http://schemas.microsoft.com/office/drawing/2014/main" id="{140A44B7-37BE-00F5-C376-F34D93390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305" y="169727"/>
            <a:ext cx="1087343" cy="102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7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ubrik 1">
            <a:extLst>
              <a:ext uri="{FF2B5EF4-FFF2-40B4-BE49-F238E27FC236}">
                <a16:creationId xmlns:a16="http://schemas.microsoft.com/office/drawing/2014/main" id="{255DE51E-5F0F-4E46-9126-258B9CBA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313" y="2156164"/>
            <a:ext cx="9595371" cy="12420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v-SE" sz="2800" dirty="0">
                <a:latin typeface="Avenir Next LT Pro" panose="020B0504020202020204" pitchFamily="34" charset="0"/>
              </a:rPr>
              <a:t>Är aktiviteten Akut felavhjälpning en kritisk aktivitet?</a:t>
            </a:r>
          </a:p>
        </p:txBody>
      </p:sp>
      <p:sp>
        <p:nvSpPr>
          <p:cNvPr id="41" name="Platshållare för innehåll 2">
            <a:extLst>
              <a:ext uri="{FF2B5EF4-FFF2-40B4-BE49-F238E27FC236}">
                <a16:creationId xmlns:a16="http://schemas.microsoft.com/office/drawing/2014/main" id="{F2E0E681-5724-4107-8128-BA0AF496DAE5}"/>
              </a:ext>
            </a:extLst>
          </p:cNvPr>
          <p:cNvSpPr txBox="1">
            <a:spLocks/>
          </p:cNvSpPr>
          <p:nvPr/>
        </p:nvSpPr>
        <p:spPr>
          <a:xfrm>
            <a:off x="1298314" y="3398229"/>
            <a:ext cx="9928486" cy="19086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Avenir Next LT Pro" panose="020B0504020202020204" pitchFamily="34" charset="0"/>
              </a:rPr>
              <a:t>Baserat på de konsekvenser som en störning i aktiviteten medför för organisationen så bedöms aktiviteten vara kritisk och ska därmed prioriteras i det fortsatta arbetet. </a:t>
            </a:r>
            <a:endParaRPr lang="sv-SE" b="1" dirty="0">
              <a:latin typeface="Avenir Next LT Pro" panose="020B0504020202020204" pitchFamily="34" charset="0"/>
            </a:endParaRPr>
          </a:p>
        </p:txBody>
      </p:sp>
      <p:sp>
        <p:nvSpPr>
          <p:cNvPr id="25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 txBox="1">
            <a:spLocks/>
          </p:cNvSpPr>
          <p:nvPr/>
        </p:nvSpPr>
        <p:spPr>
          <a:xfrm>
            <a:off x="2216711" y="569607"/>
            <a:ext cx="3870311" cy="7571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>
                <a:latin typeface="Avenir Next LT Pro" panose="020B0504020202020204" pitchFamily="34" charset="0"/>
              </a:rPr>
              <a:t>Konsekvensanalys</a:t>
            </a:r>
            <a:br>
              <a:rPr lang="sv-SE" sz="2400" dirty="0">
                <a:latin typeface="Avenir Next LT Pro" panose="020B0504020202020204" pitchFamily="34" charset="0"/>
              </a:rPr>
            </a:br>
            <a:r>
              <a:rPr lang="sv-SE" sz="2200" b="0" dirty="0">
                <a:latin typeface="Avenir Next LT Pro" panose="020B0504020202020204" pitchFamily="34" charset="0"/>
              </a:rPr>
              <a:t>Kritisk aktivitet</a:t>
            </a:r>
          </a:p>
        </p:txBody>
      </p:sp>
      <p:cxnSp>
        <p:nvCxnSpPr>
          <p:cNvPr id="26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 6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8" name="Frihandsfigur 7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2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3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4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5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41455" y="2233677"/>
              <a:ext cx="166941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</a:t>
              </a:r>
              <a:r>
                <a:rPr lang="sv-SE" sz="700" i="1" err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act</a:t>
              </a: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)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(check)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latin typeface="Avenir Next LT Pro" panose="020B0504020202020204" pitchFamily="34" charset="0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latin typeface="Avenir Next LT Pro" panose="020B0504020202020204" pitchFamily="34" charset="0"/>
                </a:rPr>
                <a:t>(do)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(plan)</a:t>
              </a:r>
            </a:p>
          </p:txBody>
        </p:sp>
      </p:grpSp>
      <p:pic>
        <p:nvPicPr>
          <p:cNvPr id="2" name="Bildobjekt 1">
            <a:extLst>
              <a:ext uri="{FF2B5EF4-FFF2-40B4-BE49-F238E27FC236}">
                <a16:creationId xmlns:a16="http://schemas.microsoft.com/office/drawing/2014/main" id="{F4903C8A-9ED2-6B9D-EB81-3342AE8C2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305" y="169727"/>
            <a:ext cx="1087343" cy="102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6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ubrik 1">
            <a:extLst>
              <a:ext uri="{FF2B5EF4-FFF2-40B4-BE49-F238E27FC236}">
                <a16:creationId xmlns:a16="http://schemas.microsoft.com/office/drawing/2014/main" id="{52914CED-1DFE-4DC7-8273-ACD43818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313" y="2049018"/>
            <a:ext cx="9298705" cy="7558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v-SE" sz="2800" dirty="0">
                <a:latin typeface="Avenir Next LT Pro" panose="020B0504020202020204" pitchFamily="34" charset="0"/>
              </a:rPr>
              <a:t>Vilka resurser är aktiviteten Akut felavhjälpning beroende av för att kunna starta en reparation?</a:t>
            </a:r>
          </a:p>
        </p:txBody>
      </p:sp>
      <p:sp>
        <p:nvSpPr>
          <p:cNvPr id="28" name="Platshållare för innehåll 2">
            <a:extLst>
              <a:ext uri="{FF2B5EF4-FFF2-40B4-BE49-F238E27FC236}">
                <a16:creationId xmlns:a16="http://schemas.microsoft.com/office/drawing/2014/main" id="{05849D88-052E-4D34-AEAA-41EB384B67AA}"/>
              </a:ext>
            </a:extLst>
          </p:cNvPr>
          <p:cNvSpPr txBox="1">
            <a:spLocks/>
          </p:cNvSpPr>
          <p:nvPr/>
        </p:nvSpPr>
        <p:spPr>
          <a:xfrm>
            <a:off x="1285903" y="3341305"/>
            <a:ext cx="8341277" cy="1943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latin typeface="Avenir Next LT Pro" panose="020B0504020202020204" pitchFamily="34" charset="0"/>
              </a:rPr>
              <a:t>Personal </a:t>
            </a:r>
          </a:p>
          <a:p>
            <a:r>
              <a:rPr lang="sv-SE" dirty="0">
                <a:latin typeface="Avenir Next LT Pro" panose="020B0504020202020204" pitchFamily="34" charset="0"/>
              </a:rPr>
              <a:t>Dokumentation</a:t>
            </a:r>
            <a:endParaRPr lang="sv-SE" b="1" dirty="0">
              <a:highlight>
                <a:srgbClr val="FFFF00"/>
              </a:highlight>
              <a:latin typeface="Avenir Next LT Pro" panose="020B0504020202020204" pitchFamily="34" charset="0"/>
            </a:endParaRPr>
          </a:p>
          <a:p>
            <a:r>
              <a:rPr lang="sv-SE" dirty="0">
                <a:latin typeface="Avenir Next LT Pro" panose="020B0504020202020204" pitchFamily="34" charset="0"/>
              </a:rPr>
              <a:t>Utrustning och verktyg</a:t>
            </a:r>
          </a:p>
          <a:p>
            <a:r>
              <a:rPr lang="sv-SE" dirty="0">
                <a:latin typeface="Avenir Next LT Pro" panose="020B0504020202020204" pitchFamily="34" charset="0"/>
              </a:rPr>
              <a:t>Reservdelar</a:t>
            </a:r>
          </a:p>
          <a:p>
            <a:r>
              <a:rPr lang="sv-SE" dirty="0">
                <a:latin typeface="Avenir Next LT Pro" panose="020B0504020202020204" pitchFamily="34" charset="0"/>
              </a:rPr>
              <a:t>Transport</a:t>
            </a:r>
          </a:p>
        </p:txBody>
      </p:sp>
      <p:sp>
        <p:nvSpPr>
          <p:cNvPr id="29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 txBox="1">
            <a:spLocks/>
          </p:cNvSpPr>
          <p:nvPr/>
        </p:nvSpPr>
        <p:spPr>
          <a:xfrm>
            <a:off x="2216711" y="569607"/>
            <a:ext cx="3870311" cy="7571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>
                <a:latin typeface="Avenir Next LT Pro" panose="020B0504020202020204" pitchFamily="34" charset="0"/>
              </a:rPr>
              <a:t>Konsekvensanalys</a:t>
            </a:r>
            <a:br>
              <a:rPr lang="sv-SE" sz="2400">
                <a:latin typeface="Avenir Next LT Pro" panose="020B0504020202020204" pitchFamily="34" charset="0"/>
              </a:rPr>
            </a:br>
            <a:r>
              <a:rPr lang="sv-SE" sz="2400" b="0">
                <a:latin typeface="Avenir Next LT Pro" panose="020B0504020202020204" pitchFamily="34" charset="0"/>
              </a:rPr>
              <a:t>R</a:t>
            </a:r>
            <a:r>
              <a:rPr lang="sv-SE" sz="2200" b="0">
                <a:latin typeface="Avenir Next LT Pro" panose="020B0504020202020204" pitchFamily="34" charset="0"/>
              </a:rPr>
              <a:t>esurser</a:t>
            </a:r>
          </a:p>
        </p:txBody>
      </p:sp>
      <p:cxnSp>
        <p:nvCxnSpPr>
          <p:cNvPr id="30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 6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8" name="Frihandsfigur 7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2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3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4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5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41455" y="2233677"/>
              <a:ext cx="166941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</a:t>
              </a:r>
              <a:r>
                <a:rPr lang="sv-SE" sz="700" i="1" err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act</a:t>
              </a: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)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(check)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latin typeface="Avenir Next LT Pro" panose="020B0504020202020204" pitchFamily="34" charset="0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latin typeface="Avenir Next LT Pro" panose="020B0504020202020204" pitchFamily="34" charset="0"/>
                </a:rPr>
                <a:t>(do)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(plan)</a:t>
              </a:r>
            </a:p>
          </p:txBody>
        </p:sp>
      </p:grpSp>
      <p:pic>
        <p:nvPicPr>
          <p:cNvPr id="2" name="Bildobjekt 1">
            <a:extLst>
              <a:ext uri="{FF2B5EF4-FFF2-40B4-BE49-F238E27FC236}">
                <a16:creationId xmlns:a16="http://schemas.microsoft.com/office/drawing/2014/main" id="{63273357-BE7D-FB8A-A21C-754C5E990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305" y="169727"/>
            <a:ext cx="1087343" cy="102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2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ubrik 1">
            <a:extLst>
              <a:ext uri="{FF2B5EF4-FFF2-40B4-BE49-F238E27FC236}">
                <a16:creationId xmlns:a16="http://schemas.microsoft.com/office/drawing/2014/main" id="{010D56C7-AE2D-47F8-BF9C-1A95CA4AAA17}"/>
              </a:ext>
            </a:extLst>
          </p:cNvPr>
          <p:cNvSpPr txBox="1">
            <a:spLocks/>
          </p:cNvSpPr>
          <p:nvPr/>
        </p:nvSpPr>
        <p:spPr>
          <a:xfrm>
            <a:off x="1298313" y="2347673"/>
            <a:ext cx="9298705" cy="11566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2800" dirty="0">
                <a:latin typeface="Avenir Next LT Pro" panose="020B0504020202020204" pitchFamily="34" charset="0"/>
              </a:rPr>
              <a:t>När måste vi kunna starta akut felavhjälpning efter en resursstörning?</a:t>
            </a:r>
          </a:p>
        </p:txBody>
      </p:sp>
      <p:sp>
        <p:nvSpPr>
          <p:cNvPr id="28" name="Platshållare för innehåll 2">
            <a:extLst>
              <a:ext uri="{FF2B5EF4-FFF2-40B4-BE49-F238E27FC236}">
                <a16:creationId xmlns:a16="http://schemas.microsoft.com/office/drawing/2014/main" id="{B6005112-6C27-41BB-A052-B84C07F57C1A}"/>
              </a:ext>
            </a:extLst>
          </p:cNvPr>
          <p:cNvSpPr txBox="1">
            <a:spLocks/>
          </p:cNvSpPr>
          <p:nvPr/>
        </p:nvSpPr>
        <p:spPr>
          <a:xfrm>
            <a:off x="1298313" y="3564921"/>
            <a:ext cx="9708209" cy="28529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latin typeface="Avenir Next LT Pro" panose="020B0504020202020204" pitchFamily="34" charset="0"/>
                <a:cs typeface="Arial"/>
              </a:rPr>
              <a:t>Vi vet att akut felavhjälpning måste starta senast 60 minuter efter felanmälan för att det inte ska bli några konsekvenser för organisationen.</a:t>
            </a:r>
          </a:p>
          <a:p>
            <a:r>
              <a:rPr lang="sv-SE" dirty="0">
                <a:latin typeface="Avenir Next LT Pro" panose="020B0504020202020204" pitchFamily="34" charset="0"/>
                <a:cs typeface="Arial"/>
              </a:rPr>
              <a:t>Om vi under uppstartstiden konstaterar resursstörningar för den akuta felavhjälpningen måste dessa lösas inom 40 minuter.</a:t>
            </a:r>
          </a:p>
          <a:p>
            <a:pPr marL="0" indent="0">
              <a:buNone/>
            </a:pPr>
            <a:endParaRPr lang="sv-SE" dirty="0">
              <a:highlight>
                <a:srgbClr val="FFFF00"/>
              </a:highlight>
              <a:latin typeface="Avenir Next LT Pro" panose="020B0504020202020204" pitchFamily="34" charset="0"/>
              <a:cs typeface="Arial"/>
            </a:endParaRPr>
          </a:p>
          <a:p>
            <a:pPr marL="0" indent="0">
              <a:buNone/>
            </a:pPr>
            <a:endParaRPr lang="sv-SE" dirty="0">
              <a:latin typeface="Avenir Next LT Pro" panose="020B0504020202020204" pitchFamily="34" charset="0"/>
            </a:endParaRPr>
          </a:p>
        </p:txBody>
      </p:sp>
      <p:sp>
        <p:nvSpPr>
          <p:cNvPr id="25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>
                <a:latin typeface="Avenir Next LT Pro" panose="020B0504020202020204" pitchFamily="34" charset="0"/>
              </a:rPr>
              <a:t>Konsekvensanalys</a:t>
            </a:r>
            <a:br>
              <a:rPr lang="sv-SE" sz="2400">
                <a:latin typeface="Avenir Next LT Pro" panose="020B0504020202020204" pitchFamily="34" charset="0"/>
              </a:rPr>
            </a:br>
            <a:r>
              <a:rPr lang="sv-SE" sz="2200" b="0">
                <a:latin typeface="Avenir Next LT Pro" panose="020B0504020202020204" pitchFamily="34" charset="0"/>
              </a:rPr>
              <a:t>Återställningstid</a:t>
            </a:r>
          </a:p>
        </p:txBody>
      </p:sp>
      <p:cxnSp>
        <p:nvCxnSpPr>
          <p:cNvPr id="26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 6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8" name="Frihandsfigur 7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2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3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4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5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41455" y="2233677"/>
              <a:ext cx="166941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</a:t>
              </a:r>
              <a:r>
                <a:rPr lang="sv-SE" sz="700" i="1" err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act</a:t>
              </a: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)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(check)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latin typeface="Avenir Next LT Pro" panose="020B0504020202020204" pitchFamily="34" charset="0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latin typeface="Avenir Next LT Pro" panose="020B0504020202020204" pitchFamily="34" charset="0"/>
                </a:rPr>
                <a:t>(do)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(plan)</a:t>
              </a:r>
            </a:p>
          </p:txBody>
        </p:sp>
      </p:grpSp>
      <p:pic>
        <p:nvPicPr>
          <p:cNvPr id="2" name="Bildobjekt 1">
            <a:extLst>
              <a:ext uri="{FF2B5EF4-FFF2-40B4-BE49-F238E27FC236}">
                <a16:creationId xmlns:a16="http://schemas.microsoft.com/office/drawing/2014/main" id="{4023F0E5-1A33-BC2E-0EEA-96A1E87D4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305" y="169727"/>
            <a:ext cx="1087343" cy="102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A40FA-2F6A-5E04-FE13-C42CCFE92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ubrik 5">
            <a:extLst>
              <a:ext uri="{FF2B5EF4-FFF2-40B4-BE49-F238E27FC236}">
                <a16:creationId xmlns:a16="http://schemas.microsoft.com/office/drawing/2014/main" id="{F8D2E9C4-C620-E4AE-4800-D1B35705C8ED}"/>
              </a:ext>
            </a:extLst>
          </p:cNvPr>
          <p:cNvSpPr txBox="1">
            <a:spLocks/>
          </p:cNvSpPr>
          <p:nvPr/>
        </p:nvSpPr>
        <p:spPr>
          <a:xfrm>
            <a:off x="2216711" y="569607"/>
            <a:ext cx="4494747" cy="7294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>
                <a:latin typeface="Avenir Next LT Pro" panose="020B0504020202020204" pitchFamily="34" charset="0"/>
              </a:rPr>
              <a:t>Riskbedömning</a:t>
            </a:r>
            <a:br>
              <a:rPr lang="sv-SE" sz="2400">
                <a:latin typeface="Avenir Next LT Pro" panose="020B0504020202020204" pitchFamily="34" charset="0"/>
              </a:rPr>
            </a:br>
            <a:r>
              <a:rPr lang="sv-SE" sz="2200" b="0">
                <a:latin typeface="Avenir Next LT Pro" panose="020B0504020202020204" pitchFamily="34" charset="0"/>
              </a:rPr>
              <a:t>Riskhändelser</a:t>
            </a:r>
          </a:p>
        </p:txBody>
      </p:sp>
      <p:cxnSp>
        <p:nvCxnSpPr>
          <p:cNvPr id="26" name="Rak 7">
            <a:extLst>
              <a:ext uri="{FF2B5EF4-FFF2-40B4-BE49-F238E27FC236}">
                <a16:creationId xmlns:a16="http://schemas.microsoft.com/office/drawing/2014/main" id="{D1751FE6-A8DC-ECD6-BB86-A1EB067F2FEA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 6">
            <a:extLst>
              <a:ext uri="{FF2B5EF4-FFF2-40B4-BE49-F238E27FC236}">
                <a16:creationId xmlns:a16="http://schemas.microsoft.com/office/drawing/2014/main" id="{B7795386-BCCF-7563-2B12-D0B04A87EDCE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8" name="Frihandsfigur 7">
              <a:extLst>
                <a:ext uri="{FF2B5EF4-FFF2-40B4-BE49-F238E27FC236}">
                  <a16:creationId xmlns:a16="http://schemas.microsoft.com/office/drawing/2014/main" id="{4D8058AA-788D-BBB7-98F7-DC834A1169CB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16FFD178-5FAD-160C-5BD3-9551D9ED61A1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7451D198-B10E-F64D-858F-AE542A9447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CFB6C577-53AC-AAC3-4060-AECC1C082B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2" name="Cirkelformad pil 14">
              <a:extLst>
                <a:ext uri="{FF2B5EF4-FFF2-40B4-BE49-F238E27FC236}">
                  <a16:creationId xmlns:a16="http://schemas.microsoft.com/office/drawing/2014/main" id="{C36E6BBC-B5E8-D2B2-C429-39589C60A2F0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3" name="Cirkelformad pil 15">
              <a:extLst>
                <a:ext uri="{FF2B5EF4-FFF2-40B4-BE49-F238E27FC236}">
                  <a16:creationId xmlns:a16="http://schemas.microsoft.com/office/drawing/2014/main" id="{111613B5-43E0-FD6E-F8DF-F3ACFF141501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4" name="Cirkelformad pil 16">
              <a:extLst>
                <a:ext uri="{FF2B5EF4-FFF2-40B4-BE49-F238E27FC236}">
                  <a16:creationId xmlns:a16="http://schemas.microsoft.com/office/drawing/2014/main" id="{BFD34BC4-BBDD-37D6-7A2D-B3931462CA00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5" name="Cirkelformad pil 17">
              <a:extLst>
                <a:ext uri="{FF2B5EF4-FFF2-40B4-BE49-F238E27FC236}">
                  <a16:creationId xmlns:a16="http://schemas.microsoft.com/office/drawing/2014/main" id="{33585CC3-990D-23A1-A2FE-BA469FADF848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457BCD6F-85DA-7E07-BE68-CA6C5967DC09}"/>
                </a:ext>
              </a:extLst>
            </p:cNvPr>
            <p:cNvSpPr txBox="1"/>
            <p:nvPr/>
          </p:nvSpPr>
          <p:spPr>
            <a:xfrm>
              <a:off x="2241455" y="2233677"/>
              <a:ext cx="166941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</a:t>
              </a:r>
              <a:r>
                <a:rPr lang="sv-SE" sz="700" i="1" err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act</a:t>
              </a: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)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3A017A7A-2F01-FFC7-E5A7-A7C11839F2B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(check)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7FE2DF6-B67F-C0A4-E0A5-B84EBF2085EC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latin typeface="Avenir Next LT Pro" panose="020B0504020202020204" pitchFamily="34" charset="0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latin typeface="Avenir Next LT Pro" panose="020B0504020202020204" pitchFamily="34" charset="0"/>
                </a:rPr>
                <a:t>(do)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9709610E-CDE4-0D7B-9B7B-7B34B7463D35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(plan)</a:t>
              </a:r>
            </a:p>
          </p:txBody>
        </p:sp>
      </p:grpSp>
      <p:sp>
        <p:nvSpPr>
          <p:cNvPr id="4" name="Rubrik 1">
            <a:extLst>
              <a:ext uri="{FF2B5EF4-FFF2-40B4-BE49-F238E27FC236}">
                <a16:creationId xmlns:a16="http://schemas.microsoft.com/office/drawing/2014/main" id="{20D6E1C7-AC1F-3E44-F8D4-B521244263FE}"/>
              </a:ext>
            </a:extLst>
          </p:cNvPr>
          <p:cNvSpPr txBox="1">
            <a:spLocks/>
          </p:cNvSpPr>
          <p:nvPr/>
        </p:nvSpPr>
        <p:spPr>
          <a:xfrm>
            <a:off x="1298313" y="2059575"/>
            <a:ext cx="9298705" cy="11566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2800" dirty="0">
                <a:latin typeface="Avenir Next LT Pro" panose="020B0504020202020204" pitchFamily="34" charset="0"/>
              </a:rPr>
              <a:t>Vilka resurser behöver vara tillgängliga för akut felavhjälpning? 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416D01A6-F810-7E74-EB80-ED7F689C284B}"/>
              </a:ext>
            </a:extLst>
          </p:cNvPr>
          <p:cNvSpPr txBox="1">
            <a:spLocks/>
          </p:cNvSpPr>
          <p:nvPr/>
        </p:nvSpPr>
        <p:spPr>
          <a:xfrm>
            <a:off x="1298313" y="3428117"/>
            <a:ext cx="8341277" cy="1943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latin typeface="Avenir Next LT Pro" panose="020B0504020202020204" pitchFamily="34" charset="0"/>
              </a:rPr>
              <a:t>Personal </a:t>
            </a:r>
          </a:p>
          <a:p>
            <a:r>
              <a:rPr lang="sv-SE" dirty="0">
                <a:latin typeface="Avenir Next LT Pro" panose="020B0504020202020204" pitchFamily="34" charset="0"/>
              </a:rPr>
              <a:t>Dokumentation</a:t>
            </a:r>
            <a:endParaRPr lang="sv-SE" b="1" dirty="0">
              <a:highlight>
                <a:srgbClr val="FFFF00"/>
              </a:highlight>
              <a:latin typeface="Avenir Next LT Pro" panose="020B0504020202020204" pitchFamily="34" charset="0"/>
            </a:endParaRPr>
          </a:p>
          <a:p>
            <a:r>
              <a:rPr lang="sv-SE" dirty="0">
                <a:latin typeface="Avenir Next LT Pro" panose="020B0504020202020204" pitchFamily="34" charset="0"/>
              </a:rPr>
              <a:t>Utrustning och verktyg</a:t>
            </a:r>
          </a:p>
          <a:p>
            <a:r>
              <a:rPr lang="sv-SE" dirty="0">
                <a:latin typeface="Avenir Next LT Pro" panose="020B0504020202020204" pitchFamily="34" charset="0"/>
              </a:rPr>
              <a:t>Reservdelar</a:t>
            </a:r>
          </a:p>
          <a:p>
            <a:r>
              <a:rPr lang="sv-SE" dirty="0">
                <a:latin typeface="Avenir Next LT Pro" panose="020B0504020202020204" pitchFamily="34" charset="0"/>
              </a:rPr>
              <a:t>Transport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89734529-D135-4164-9DB6-9191F4FC9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305" y="169727"/>
            <a:ext cx="1087343" cy="102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1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99FD4-6CE4-957B-A9F2-D6B63113A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ubrik 1">
            <a:extLst>
              <a:ext uri="{FF2B5EF4-FFF2-40B4-BE49-F238E27FC236}">
                <a16:creationId xmlns:a16="http://schemas.microsoft.com/office/drawing/2014/main" id="{27FE8390-B514-D421-8985-621DC6F42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23" y="2128073"/>
            <a:ext cx="6969512" cy="648000"/>
          </a:xfrm>
        </p:spPr>
        <p:txBody>
          <a:bodyPr>
            <a:normAutofit/>
          </a:bodyPr>
          <a:lstStyle/>
          <a:p>
            <a:r>
              <a:rPr lang="sv-SE" sz="2800">
                <a:latin typeface="Avenir Next LT Pro" panose="020B0504020202020204" pitchFamily="34" charset="0"/>
              </a:rPr>
              <a:t>Resursen Personal</a:t>
            </a:r>
          </a:p>
        </p:txBody>
      </p:sp>
      <p:sp>
        <p:nvSpPr>
          <p:cNvPr id="32" name="Platshållare för innehåll 2">
            <a:extLst>
              <a:ext uri="{FF2B5EF4-FFF2-40B4-BE49-F238E27FC236}">
                <a16:creationId xmlns:a16="http://schemas.microsoft.com/office/drawing/2014/main" id="{FA9050A5-75F0-04BA-A84F-3CF966666438}"/>
              </a:ext>
            </a:extLst>
          </p:cNvPr>
          <p:cNvSpPr txBox="1">
            <a:spLocks/>
          </p:cNvSpPr>
          <p:nvPr/>
        </p:nvSpPr>
        <p:spPr>
          <a:xfrm>
            <a:off x="1352823" y="2712528"/>
            <a:ext cx="8747458" cy="3819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sv-SE" dirty="0">
                <a:latin typeface="Avenir Next LT Pro" panose="020B0504020202020204" pitchFamily="34" charset="0"/>
              </a:rPr>
              <a:t>Personalbrist:</a:t>
            </a:r>
          </a:p>
          <a:p>
            <a:pPr>
              <a:spcBef>
                <a:spcPts val="2400"/>
              </a:spcBef>
            </a:pPr>
            <a:r>
              <a:rPr lang="sv-SE" dirty="0">
                <a:latin typeface="Avenir Next LT Pro" panose="020B0504020202020204" pitchFamily="34" charset="0"/>
              </a:rPr>
              <a:t>Ej tillgänglig inom tidskraven</a:t>
            </a:r>
          </a:p>
          <a:p>
            <a:pPr>
              <a:spcBef>
                <a:spcPts val="2400"/>
              </a:spcBef>
            </a:pPr>
            <a:endParaRPr lang="sv-SE" dirty="0">
              <a:latin typeface="Avenir Next LT Pro" panose="020B0504020202020204" pitchFamily="34" charset="0"/>
            </a:endParaRPr>
          </a:p>
          <a:p>
            <a:pPr marL="0" indent="0">
              <a:spcBef>
                <a:spcPts val="2400"/>
              </a:spcBef>
              <a:buNone/>
            </a:pPr>
            <a:endParaRPr lang="sv-SE" dirty="0">
              <a:latin typeface="Avenir Next LT Pro" panose="020B0504020202020204" pitchFamily="34" charset="0"/>
            </a:endParaRPr>
          </a:p>
        </p:txBody>
      </p:sp>
      <p:sp>
        <p:nvSpPr>
          <p:cNvPr id="25" name="Rubrik 5">
            <a:extLst>
              <a:ext uri="{FF2B5EF4-FFF2-40B4-BE49-F238E27FC236}">
                <a16:creationId xmlns:a16="http://schemas.microsoft.com/office/drawing/2014/main" id="{6726D663-A8CC-930E-4F19-5E40741EBEC2}"/>
              </a:ext>
            </a:extLst>
          </p:cNvPr>
          <p:cNvSpPr txBox="1">
            <a:spLocks/>
          </p:cNvSpPr>
          <p:nvPr/>
        </p:nvSpPr>
        <p:spPr>
          <a:xfrm>
            <a:off x="2216711" y="569607"/>
            <a:ext cx="4494747" cy="7294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>
                <a:latin typeface="Avenir Next LT Pro" panose="020B0504020202020204" pitchFamily="34" charset="0"/>
              </a:rPr>
              <a:t>Riskbedömning</a:t>
            </a:r>
            <a:br>
              <a:rPr lang="sv-SE" sz="2400">
                <a:latin typeface="Avenir Next LT Pro" panose="020B0504020202020204" pitchFamily="34" charset="0"/>
              </a:rPr>
            </a:br>
            <a:r>
              <a:rPr lang="sv-SE" sz="2200" b="0">
                <a:latin typeface="Avenir Next LT Pro" panose="020B0504020202020204" pitchFamily="34" charset="0"/>
              </a:rPr>
              <a:t>Riskhändelser</a:t>
            </a:r>
          </a:p>
        </p:txBody>
      </p:sp>
      <p:cxnSp>
        <p:nvCxnSpPr>
          <p:cNvPr id="26" name="Rak 7">
            <a:extLst>
              <a:ext uri="{FF2B5EF4-FFF2-40B4-BE49-F238E27FC236}">
                <a16:creationId xmlns:a16="http://schemas.microsoft.com/office/drawing/2014/main" id="{E81822B0-7AFA-A7E5-5480-F0263D004582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 6">
            <a:extLst>
              <a:ext uri="{FF2B5EF4-FFF2-40B4-BE49-F238E27FC236}">
                <a16:creationId xmlns:a16="http://schemas.microsoft.com/office/drawing/2014/main" id="{E7ACCE3B-ADB3-4D0C-3B51-39A020D2F674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8" name="Frihandsfigur 7">
              <a:extLst>
                <a:ext uri="{FF2B5EF4-FFF2-40B4-BE49-F238E27FC236}">
                  <a16:creationId xmlns:a16="http://schemas.microsoft.com/office/drawing/2014/main" id="{C8957A22-20FE-F169-CF51-ABE42B7D8685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723331D4-7F15-453B-A2DC-42CD001FC18C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C07A0EB4-8525-DB04-01FA-65D8CFF693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4D3C5898-666C-2708-682E-59B4B388F2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2" name="Cirkelformad pil 14">
              <a:extLst>
                <a:ext uri="{FF2B5EF4-FFF2-40B4-BE49-F238E27FC236}">
                  <a16:creationId xmlns:a16="http://schemas.microsoft.com/office/drawing/2014/main" id="{F88748E1-039A-4217-A8BE-0F5114FD0259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3" name="Cirkelformad pil 15">
              <a:extLst>
                <a:ext uri="{FF2B5EF4-FFF2-40B4-BE49-F238E27FC236}">
                  <a16:creationId xmlns:a16="http://schemas.microsoft.com/office/drawing/2014/main" id="{30109176-4CB8-2F11-535B-1726621A96E9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4" name="Cirkelformad pil 16">
              <a:extLst>
                <a:ext uri="{FF2B5EF4-FFF2-40B4-BE49-F238E27FC236}">
                  <a16:creationId xmlns:a16="http://schemas.microsoft.com/office/drawing/2014/main" id="{0214DE02-7AAE-07C8-E31E-B157086C1FA6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5" name="Cirkelformad pil 17">
              <a:extLst>
                <a:ext uri="{FF2B5EF4-FFF2-40B4-BE49-F238E27FC236}">
                  <a16:creationId xmlns:a16="http://schemas.microsoft.com/office/drawing/2014/main" id="{CE2AE354-20B5-7C29-96C9-D97031A369C0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EA0738F7-33C8-23E9-40AF-96981B2FDCA3}"/>
                </a:ext>
              </a:extLst>
            </p:cNvPr>
            <p:cNvSpPr txBox="1"/>
            <p:nvPr/>
          </p:nvSpPr>
          <p:spPr>
            <a:xfrm>
              <a:off x="2241455" y="2233677"/>
              <a:ext cx="166941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</a:t>
              </a:r>
              <a:r>
                <a:rPr lang="sv-SE" sz="700" i="1" err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act</a:t>
              </a: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)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33E6E9D0-4132-BE94-2465-5A1F238BF787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(check)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032A1127-D424-B29C-D987-8000310469A7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latin typeface="Avenir Next LT Pro" panose="020B0504020202020204" pitchFamily="34" charset="0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latin typeface="Avenir Next LT Pro" panose="020B0504020202020204" pitchFamily="34" charset="0"/>
                </a:rPr>
                <a:t>(do)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F6D4E61B-68C9-A6F0-5EC0-608C04949453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(plan)</a:t>
              </a:r>
            </a:p>
          </p:txBody>
        </p:sp>
      </p:grpSp>
      <p:pic>
        <p:nvPicPr>
          <p:cNvPr id="2" name="Bildobjekt 1">
            <a:extLst>
              <a:ext uri="{FF2B5EF4-FFF2-40B4-BE49-F238E27FC236}">
                <a16:creationId xmlns:a16="http://schemas.microsoft.com/office/drawing/2014/main" id="{8FC1B90D-954A-70C0-36E8-F8611A4F9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305" y="169727"/>
            <a:ext cx="1087343" cy="102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5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ubrik 1">
            <a:extLst>
              <a:ext uri="{FF2B5EF4-FFF2-40B4-BE49-F238E27FC236}">
                <a16:creationId xmlns:a16="http://schemas.microsoft.com/office/drawing/2014/main" id="{A9173DDE-F7B6-4DA7-B7E9-6B2523A0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23" y="2128073"/>
            <a:ext cx="6969512" cy="648000"/>
          </a:xfrm>
        </p:spPr>
        <p:txBody>
          <a:bodyPr>
            <a:normAutofit/>
          </a:bodyPr>
          <a:lstStyle/>
          <a:p>
            <a:r>
              <a:rPr lang="sv-SE" sz="2800">
                <a:latin typeface="Avenir Next LT Pro" panose="020B0504020202020204" pitchFamily="34" charset="0"/>
              </a:rPr>
              <a:t>Resursen dokumentation</a:t>
            </a:r>
          </a:p>
        </p:txBody>
      </p:sp>
      <p:sp>
        <p:nvSpPr>
          <p:cNvPr id="32" name="Platshållare för innehåll 2">
            <a:extLst>
              <a:ext uri="{FF2B5EF4-FFF2-40B4-BE49-F238E27FC236}">
                <a16:creationId xmlns:a16="http://schemas.microsoft.com/office/drawing/2014/main" id="{6662D5EF-5FE5-44CA-A70F-DE6846FA3F4B}"/>
              </a:ext>
            </a:extLst>
          </p:cNvPr>
          <p:cNvSpPr txBox="1">
            <a:spLocks/>
          </p:cNvSpPr>
          <p:nvPr/>
        </p:nvSpPr>
        <p:spPr>
          <a:xfrm>
            <a:off x="1385512" y="2599794"/>
            <a:ext cx="10414005" cy="3819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br>
              <a:rPr lang="sv-SE" sz="1600" b="1">
                <a:latin typeface="Avenir Next LT Pro" panose="020B0504020202020204" pitchFamily="34" charset="0"/>
              </a:rPr>
            </a:br>
            <a:endParaRPr lang="sv-SE" b="1">
              <a:latin typeface="Avenir Next LT Pro" panose="020B0504020202020204" pitchFamily="34" charset="0"/>
            </a:endParaRPr>
          </a:p>
          <a:p>
            <a:pPr marL="0" indent="0">
              <a:spcBef>
                <a:spcPts val="2400"/>
              </a:spcBef>
              <a:buNone/>
            </a:pPr>
            <a:br>
              <a:rPr lang="sv-SE" b="1">
                <a:latin typeface="Avenir Next LT Pro" panose="020B0504020202020204" pitchFamily="34" charset="0"/>
              </a:rPr>
            </a:br>
            <a:endParaRPr lang="sv-SE" b="1">
              <a:latin typeface="Avenir Next LT Pro" panose="020B0504020202020204" pitchFamily="34" charset="0"/>
            </a:endParaRPr>
          </a:p>
          <a:p>
            <a:endParaRPr lang="sv-SE" sz="1600">
              <a:latin typeface="Avenir Next LT Pro" panose="020B0504020202020204" pitchFamily="34" charset="0"/>
            </a:endParaRPr>
          </a:p>
        </p:txBody>
      </p:sp>
      <p:sp>
        <p:nvSpPr>
          <p:cNvPr id="25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 txBox="1">
            <a:spLocks/>
          </p:cNvSpPr>
          <p:nvPr/>
        </p:nvSpPr>
        <p:spPr>
          <a:xfrm>
            <a:off x="2216711" y="569607"/>
            <a:ext cx="4494747" cy="7294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>
                <a:latin typeface="Avenir Next LT Pro" panose="020B0504020202020204" pitchFamily="34" charset="0"/>
              </a:rPr>
              <a:t>Riskbedömning</a:t>
            </a:r>
            <a:br>
              <a:rPr lang="sv-SE" sz="2400">
                <a:latin typeface="Avenir Next LT Pro" panose="020B0504020202020204" pitchFamily="34" charset="0"/>
              </a:rPr>
            </a:br>
            <a:r>
              <a:rPr lang="sv-SE" sz="2200" b="0">
                <a:latin typeface="Avenir Next LT Pro" panose="020B0504020202020204" pitchFamily="34" charset="0"/>
              </a:rPr>
              <a:t>Riskhändelser</a:t>
            </a:r>
          </a:p>
        </p:txBody>
      </p:sp>
      <p:cxnSp>
        <p:nvCxnSpPr>
          <p:cNvPr id="26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 6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8" name="Frihandsfigur 7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2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3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4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5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41455" y="2233677"/>
              <a:ext cx="166941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</a:t>
              </a:r>
              <a:r>
                <a:rPr lang="sv-SE" sz="700" i="1" err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act</a:t>
              </a: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)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(check)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latin typeface="Avenir Next LT Pro" panose="020B0504020202020204" pitchFamily="34" charset="0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latin typeface="Avenir Next LT Pro" panose="020B0504020202020204" pitchFamily="34" charset="0"/>
                </a:rPr>
                <a:t>(do)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(plan)</a:t>
              </a:r>
            </a:p>
          </p:txBody>
        </p:sp>
      </p:grp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5535393F-0416-D415-3E84-0F41508396D1}"/>
              </a:ext>
            </a:extLst>
          </p:cNvPr>
          <p:cNvSpPr txBox="1">
            <a:spLocks/>
          </p:cNvSpPr>
          <p:nvPr/>
        </p:nvSpPr>
        <p:spPr>
          <a:xfrm>
            <a:off x="1352823" y="2712528"/>
            <a:ext cx="8747458" cy="3819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sv-SE" dirty="0">
                <a:latin typeface="Avenir Next LT Pro" panose="020B0504020202020204" pitchFamily="34" charset="0"/>
              </a:rPr>
              <a:t>Dokumentationen är inte tillgänglig:</a:t>
            </a:r>
          </a:p>
          <a:p>
            <a:pPr>
              <a:spcBef>
                <a:spcPts val="2400"/>
              </a:spcBef>
            </a:pPr>
            <a:r>
              <a:rPr lang="sv-SE" dirty="0">
                <a:latin typeface="Avenir Next LT Pro" panose="020B0504020202020204" pitchFamily="34" charset="0"/>
              </a:rPr>
              <a:t>Inlåst</a:t>
            </a:r>
          </a:p>
          <a:p>
            <a:pPr>
              <a:spcBef>
                <a:spcPts val="2400"/>
              </a:spcBef>
            </a:pPr>
            <a:r>
              <a:rPr lang="sv-SE" dirty="0">
                <a:latin typeface="Avenir Next LT Pro" panose="020B0504020202020204" pitchFamily="34" charset="0"/>
              </a:rPr>
              <a:t>Utlånad</a:t>
            </a:r>
          </a:p>
          <a:p>
            <a:pPr>
              <a:spcBef>
                <a:spcPts val="2400"/>
              </a:spcBef>
            </a:pPr>
            <a:r>
              <a:rPr lang="sv-SE" dirty="0">
                <a:latin typeface="Avenir Next LT Pro" panose="020B0504020202020204" pitchFamily="34" charset="0"/>
              </a:rPr>
              <a:t>Brand</a:t>
            </a:r>
          </a:p>
          <a:p>
            <a:pPr marL="0" indent="0">
              <a:spcBef>
                <a:spcPts val="2400"/>
              </a:spcBef>
              <a:buNone/>
            </a:pPr>
            <a:endParaRPr lang="sv-SE" i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sv-SE" dirty="0">
              <a:latin typeface="Avenir Next LT Pro" panose="020B0504020202020204" pitchFamily="34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4C129527-3220-6D29-E3EA-E63D442F8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305" y="169727"/>
            <a:ext cx="1087343" cy="102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02685-6157-2CD6-4CC8-D6CD9592E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ubrik 1">
            <a:extLst>
              <a:ext uri="{FF2B5EF4-FFF2-40B4-BE49-F238E27FC236}">
                <a16:creationId xmlns:a16="http://schemas.microsoft.com/office/drawing/2014/main" id="{84392099-6DED-5383-45AF-58E9FC555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23" y="2128073"/>
            <a:ext cx="6969512" cy="648000"/>
          </a:xfrm>
        </p:spPr>
        <p:txBody>
          <a:bodyPr>
            <a:normAutofit/>
          </a:bodyPr>
          <a:lstStyle/>
          <a:p>
            <a:r>
              <a:rPr lang="sv-SE" sz="2800">
                <a:latin typeface="Avenir Next LT Pro" panose="020B0504020202020204" pitchFamily="34" charset="0"/>
              </a:rPr>
              <a:t>Resursen utrustning och verktyg</a:t>
            </a:r>
          </a:p>
        </p:txBody>
      </p:sp>
      <p:sp>
        <p:nvSpPr>
          <p:cNvPr id="32" name="Platshållare för innehåll 2">
            <a:extLst>
              <a:ext uri="{FF2B5EF4-FFF2-40B4-BE49-F238E27FC236}">
                <a16:creationId xmlns:a16="http://schemas.microsoft.com/office/drawing/2014/main" id="{C0C7A063-902F-E30F-B689-F51D1CB64721}"/>
              </a:ext>
            </a:extLst>
          </p:cNvPr>
          <p:cNvSpPr txBox="1">
            <a:spLocks/>
          </p:cNvSpPr>
          <p:nvPr/>
        </p:nvSpPr>
        <p:spPr>
          <a:xfrm>
            <a:off x="1352823" y="2712528"/>
            <a:ext cx="9653700" cy="3819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br>
              <a:rPr lang="sv-SE" b="1">
                <a:latin typeface="Avenir Next LT Pro" panose="020B0504020202020204" pitchFamily="34" charset="0"/>
              </a:rPr>
            </a:br>
            <a:endParaRPr lang="sv-SE" altLang="sv-SE" sz="2600">
              <a:latin typeface="Avenir Next LT Pro" panose="020B0504020202020204" pitchFamily="34" charset="0"/>
            </a:endParaRPr>
          </a:p>
          <a:p>
            <a:endParaRPr lang="sv-SE">
              <a:latin typeface="Avenir Next LT Pro" panose="020B0504020202020204" pitchFamily="34" charset="0"/>
            </a:endParaRPr>
          </a:p>
        </p:txBody>
      </p:sp>
      <p:sp>
        <p:nvSpPr>
          <p:cNvPr id="25" name="Rubrik 5">
            <a:extLst>
              <a:ext uri="{FF2B5EF4-FFF2-40B4-BE49-F238E27FC236}">
                <a16:creationId xmlns:a16="http://schemas.microsoft.com/office/drawing/2014/main" id="{D137C531-C6AE-1690-1159-997FDA75F44E}"/>
              </a:ext>
            </a:extLst>
          </p:cNvPr>
          <p:cNvSpPr txBox="1">
            <a:spLocks/>
          </p:cNvSpPr>
          <p:nvPr/>
        </p:nvSpPr>
        <p:spPr>
          <a:xfrm>
            <a:off x="2216711" y="569607"/>
            <a:ext cx="4494747" cy="7571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>
                <a:latin typeface="Avenir Next LT Pro" panose="020B0504020202020204" pitchFamily="34" charset="0"/>
              </a:rPr>
              <a:t>Riskbedömning</a:t>
            </a:r>
            <a:br>
              <a:rPr lang="sv-SE" sz="2400">
                <a:latin typeface="Avenir Next LT Pro" panose="020B0504020202020204" pitchFamily="34" charset="0"/>
              </a:rPr>
            </a:br>
            <a:r>
              <a:rPr lang="sv-SE" sz="2400" b="0">
                <a:latin typeface="Avenir Next LT Pro" panose="020B0504020202020204" pitchFamily="34" charset="0"/>
              </a:rPr>
              <a:t>Riskhändelser</a:t>
            </a:r>
          </a:p>
        </p:txBody>
      </p:sp>
      <p:cxnSp>
        <p:nvCxnSpPr>
          <p:cNvPr id="26" name="Rak 7">
            <a:extLst>
              <a:ext uri="{FF2B5EF4-FFF2-40B4-BE49-F238E27FC236}">
                <a16:creationId xmlns:a16="http://schemas.microsoft.com/office/drawing/2014/main" id="{5C3BAAFA-D59A-5CDC-1CB1-CF61DF6AD79A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 6">
            <a:extLst>
              <a:ext uri="{FF2B5EF4-FFF2-40B4-BE49-F238E27FC236}">
                <a16:creationId xmlns:a16="http://schemas.microsoft.com/office/drawing/2014/main" id="{8F9FBBED-F546-47B3-6587-D3ED611018EE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8" name="Frihandsfigur 7">
              <a:extLst>
                <a:ext uri="{FF2B5EF4-FFF2-40B4-BE49-F238E27FC236}">
                  <a16:creationId xmlns:a16="http://schemas.microsoft.com/office/drawing/2014/main" id="{7F19BC62-1743-01E9-A142-7AF7A2498B4E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C827008C-C4C1-C68F-3029-138090A1EC50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C93DC6F8-87D9-0DAC-BDF6-2E4F61101C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FA7976E5-1223-C5BD-1024-0C0C9500AD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2" name="Cirkelformad pil 14">
              <a:extLst>
                <a:ext uri="{FF2B5EF4-FFF2-40B4-BE49-F238E27FC236}">
                  <a16:creationId xmlns:a16="http://schemas.microsoft.com/office/drawing/2014/main" id="{53B1B59E-F989-EAF0-6F53-4ECFDD261C28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3" name="Cirkelformad pil 15">
              <a:extLst>
                <a:ext uri="{FF2B5EF4-FFF2-40B4-BE49-F238E27FC236}">
                  <a16:creationId xmlns:a16="http://schemas.microsoft.com/office/drawing/2014/main" id="{D20CA619-286D-FD5D-A825-DD2F99E1EBFC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4" name="Cirkelformad pil 16">
              <a:extLst>
                <a:ext uri="{FF2B5EF4-FFF2-40B4-BE49-F238E27FC236}">
                  <a16:creationId xmlns:a16="http://schemas.microsoft.com/office/drawing/2014/main" id="{788D6434-77CE-6A0C-62EC-FAB5C77A306C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5" name="Cirkelformad pil 17">
              <a:extLst>
                <a:ext uri="{FF2B5EF4-FFF2-40B4-BE49-F238E27FC236}">
                  <a16:creationId xmlns:a16="http://schemas.microsoft.com/office/drawing/2014/main" id="{DBA8D644-A28C-05F2-B8BD-8943299E5FD5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A24019A9-1426-EC16-01F9-7E87EEA6AF8A}"/>
                </a:ext>
              </a:extLst>
            </p:cNvPr>
            <p:cNvSpPr txBox="1"/>
            <p:nvPr/>
          </p:nvSpPr>
          <p:spPr>
            <a:xfrm>
              <a:off x="2241455" y="2233677"/>
              <a:ext cx="166941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</a:t>
              </a:r>
              <a:r>
                <a:rPr lang="sv-SE" sz="700" i="1" err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act</a:t>
              </a: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)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94B78AD5-058E-87D4-D977-247F997EFC2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(check)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7983EB6-0BEA-DCBC-3749-0A2FFB7E5E9A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latin typeface="Avenir Next LT Pro" panose="020B0504020202020204" pitchFamily="34" charset="0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latin typeface="Avenir Next LT Pro" panose="020B0504020202020204" pitchFamily="34" charset="0"/>
                </a:rPr>
                <a:t>(do)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D225E88E-4EC6-2081-5C33-E0F2CBD73ACF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(plan)</a:t>
              </a:r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8C4110-88E5-0467-A8C6-9B5B01E86DB4}"/>
              </a:ext>
            </a:extLst>
          </p:cNvPr>
          <p:cNvSpPr txBox="1">
            <a:spLocks/>
          </p:cNvSpPr>
          <p:nvPr/>
        </p:nvSpPr>
        <p:spPr>
          <a:xfrm>
            <a:off x="1352823" y="2712528"/>
            <a:ext cx="8747458" cy="3819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sv-SE" dirty="0">
                <a:latin typeface="Avenir Next LT Pro" panose="020B0504020202020204" pitchFamily="34" charset="0"/>
              </a:rPr>
              <a:t>Utrustningen/verktygen är inte tillgängliga:</a:t>
            </a:r>
          </a:p>
          <a:p>
            <a:pPr>
              <a:spcBef>
                <a:spcPts val="2400"/>
              </a:spcBef>
            </a:pPr>
            <a:r>
              <a:rPr lang="sv-SE" dirty="0">
                <a:latin typeface="Avenir Next LT Pro" panose="020B0504020202020204" pitchFamily="34" charset="0"/>
              </a:rPr>
              <a:t>Inlåst</a:t>
            </a:r>
          </a:p>
          <a:p>
            <a:pPr>
              <a:spcBef>
                <a:spcPts val="2400"/>
              </a:spcBef>
            </a:pPr>
            <a:r>
              <a:rPr lang="sv-SE" dirty="0">
                <a:latin typeface="Avenir Next LT Pro" panose="020B0504020202020204" pitchFamily="34" charset="0"/>
              </a:rPr>
              <a:t>Utlånad</a:t>
            </a:r>
          </a:p>
          <a:p>
            <a:pPr>
              <a:spcBef>
                <a:spcPts val="2400"/>
              </a:spcBef>
            </a:pPr>
            <a:r>
              <a:rPr lang="sv-SE" dirty="0">
                <a:latin typeface="Avenir Next LT Pro" panose="020B0504020202020204" pitchFamily="34" charset="0"/>
              </a:rPr>
              <a:t>På reparation</a:t>
            </a:r>
          </a:p>
          <a:p>
            <a:pPr>
              <a:spcBef>
                <a:spcPts val="2400"/>
              </a:spcBef>
            </a:pPr>
            <a:r>
              <a:rPr lang="sv-SE" dirty="0">
                <a:latin typeface="Avenir Next LT Pro" panose="020B0504020202020204" pitchFamily="34" charset="0"/>
              </a:rPr>
              <a:t>Brand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D54901E-01DB-27F3-321D-5EBB68674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305" y="169727"/>
            <a:ext cx="1087343" cy="102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A9B64-DB1E-D8B3-60BF-D75B73E71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ubrik 1">
            <a:extLst>
              <a:ext uri="{FF2B5EF4-FFF2-40B4-BE49-F238E27FC236}">
                <a16:creationId xmlns:a16="http://schemas.microsoft.com/office/drawing/2014/main" id="{6963C22F-1886-3C41-2A1F-96CBDA31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23" y="2128073"/>
            <a:ext cx="6969512" cy="648000"/>
          </a:xfrm>
        </p:spPr>
        <p:txBody>
          <a:bodyPr>
            <a:normAutofit/>
          </a:bodyPr>
          <a:lstStyle/>
          <a:p>
            <a:r>
              <a:rPr lang="sv-SE" sz="2800">
                <a:latin typeface="Avenir Next LT Pro" panose="020B0504020202020204" pitchFamily="34" charset="0"/>
              </a:rPr>
              <a:t>Resursen reservdelar</a:t>
            </a:r>
          </a:p>
        </p:txBody>
      </p:sp>
      <p:sp>
        <p:nvSpPr>
          <p:cNvPr id="25" name="Rubrik 5">
            <a:extLst>
              <a:ext uri="{FF2B5EF4-FFF2-40B4-BE49-F238E27FC236}">
                <a16:creationId xmlns:a16="http://schemas.microsoft.com/office/drawing/2014/main" id="{E95729CE-9676-838A-469D-B35D301DB64F}"/>
              </a:ext>
            </a:extLst>
          </p:cNvPr>
          <p:cNvSpPr txBox="1">
            <a:spLocks/>
          </p:cNvSpPr>
          <p:nvPr/>
        </p:nvSpPr>
        <p:spPr>
          <a:xfrm>
            <a:off x="2216711" y="569607"/>
            <a:ext cx="4494747" cy="7294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>
                <a:latin typeface="Avenir Next LT Pro" panose="020B0504020202020204" pitchFamily="34" charset="0"/>
              </a:rPr>
              <a:t>Riskbedömning</a:t>
            </a:r>
            <a:br>
              <a:rPr lang="sv-SE" sz="2400">
                <a:latin typeface="Avenir Next LT Pro" panose="020B0504020202020204" pitchFamily="34" charset="0"/>
              </a:rPr>
            </a:br>
            <a:r>
              <a:rPr lang="sv-SE" sz="2200" b="0">
                <a:latin typeface="Avenir Next LT Pro" panose="020B0504020202020204" pitchFamily="34" charset="0"/>
              </a:rPr>
              <a:t>Riskhändelser</a:t>
            </a:r>
          </a:p>
        </p:txBody>
      </p:sp>
      <p:cxnSp>
        <p:nvCxnSpPr>
          <p:cNvPr id="26" name="Rak 7">
            <a:extLst>
              <a:ext uri="{FF2B5EF4-FFF2-40B4-BE49-F238E27FC236}">
                <a16:creationId xmlns:a16="http://schemas.microsoft.com/office/drawing/2014/main" id="{B1DB09A3-9CFD-05E3-D437-139E322C4624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 6">
            <a:extLst>
              <a:ext uri="{FF2B5EF4-FFF2-40B4-BE49-F238E27FC236}">
                <a16:creationId xmlns:a16="http://schemas.microsoft.com/office/drawing/2014/main" id="{1DD29963-31A0-9558-D60E-18018A9F017F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8" name="Frihandsfigur 7">
              <a:extLst>
                <a:ext uri="{FF2B5EF4-FFF2-40B4-BE49-F238E27FC236}">
                  <a16:creationId xmlns:a16="http://schemas.microsoft.com/office/drawing/2014/main" id="{E4FE1EE2-2BD6-BD57-9E6D-DF29846ACB3A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ECFBAB09-9D93-6A45-7E85-948AF494F498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D57062AB-A7AB-2542-50A6-33E30E098F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18730530-9B34-6C26-5C0C-6E6FB3915D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2" name="Cirkelformad pil 14">
              <a:extLst>
                <a:ext uri="{FF2B5EF4-FFF2-40B4-BE49-F238E27FC236}">
                  <a16:creationId xmlns:a16="http://schemas.microsoft.com/office/drawing/2014/main" id="{3F52A5D7-3E3A-A558-3424-9809806769E9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3" name="Cirkelformad pil 15">
              <a:extLst>
                <a:ext uri="{FF2B5EF4-FFF2-40B4-BE49-F238E27FC236}">
                  <a16:creationId xmlns:a16="http://schemas.microsoft.com/office/drawing/2014/main" id="{9FA24B80-66C1-3487-28B9-ACE26A1DA1CE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4" name="Cirkelformad pil 16">
              <a:extLst>
                <a:ext uri="{FF2B5EF4-FFF2-40B4-BE49-F238E27FC236}">
                  <a16:creationId xmlns:a16="http://schemas.microsoft.com/office/drawing/2014/main" id="{75C2EAC9-DDDC-F8AF-E027-731D0D2AAE14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5" name="Cirkelformad pil 17">
              <a:extLst>
                <a:ext uri="{FF2B5EF4-FFF2-40B4-BE49-F238E27FC236}">
                  <a16:creationId xmlns:a16="http://schemas.microsoft.com/office/drawing/2014/main" id="{3625B059-95F4-1A45-F87A-AC3141D3EBB2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1CE755F2-0F88-563F-3510-7CC12929358A}"/>
                </a:ext>
              </a:extLst>
            </p:cNvPr>
            <p:cNvSpPr txBox="1"/>
            <p:nvPr/>
          </p:nvSpPr>
          <p:spPr>
            <a:xfrm>
              <a:off x="2241455" y="2233677"/>
              <a:ext cx="166941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</a:t>
              </a:r>
              <a:r>
                <a:rPr lang="sv-SE" sz="700" i="1" err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act</a:t>
              </a: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)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13A05E07-A7CA-B77A-867E-BA82E56B6B6D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(check)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8EA6F5CA-4F07-3AFD-EC0C-E26F27AC70FF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latin typeface="Avenir Next LT Pro" panose="020B0504020202020204" pitchFamily="34" charset="0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latin typeface="Avenir Next LT Pro" panose="020B0504020202020204" pitchFamily="34" charset="0"/>
                </a:rPr>
                <a:t>(do)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5528F8CC-552B-5C46-C739-DEC757E34E7F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(plan)</a:t>
              </a:r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0F2E95-ACED-790A-4727-C574423CCA9E}"/>
              </a:ext>
            </a:extLst>
          </p:cNvPr>
          <p:cNvSpPr txBox="1">
            <a:spLocks/>
          </p:cNvSpPr>
          <p:nvPr/>
        </p:nvSpPr>
        <p:spPr>
          <a:xfrm>
            <a:off x="1352823" y="2712528"/>
            <a:ext cx="8747458" cy="3819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sv-SE" dirty="0">
                <a:latin typeface="Avenir Next LT Pro" panose="020B0504020202020204" pitchFamily="34" charset="0"/>
              </a:rPr>
              <a:t>Reservdelar är inte tillgängliga.</a:t>
            </a:r>
          </a:p>
          <a:p>
            <a:pPr>
              <a:spcBef>
                <a:spcPts val="2400"/>
              </a:spcBef>
            </a:pPr>
            <a:r>
              <a:rPr lang="sv-SE" dirty="0">
                <a:latin typeface="Avenir Next LT Pro" panose="020B0504020202020204" pitchFamily="34" charset="0"/>
              </a:rPr>
              <a:t>Inlåst</a:t>
            </a:r>
          </a:p>
          <a:p>
            <a:pPr>
              <a:spcBef>
                <a:spcPts val="2400"/>
              </a:spcBef>
            </a:pPr>
            <a:r>
              <a:rPr lang="sv-SE" dirty="0">
                <a:latin typeface="Avenir Next LT Pro" panose="020B0504020202020204" pitchFamily="34" charset="0"/>
              </a:rPr>
              <a:t>Kan inte hittas</a:t>
            </a:r>
          </a:p>
          <a:p>
            <a:pPr>
              <a:spcBef>
                <a:spcPts val="2400"/>
              </a:spcBef>
            </a:pPr>
            <a:r>
              <a:rPr lang="sv-SE" dirty="0">
                <a:latin typeface="Avenir Next LT Pro" panose="020B0504020202020204" pitchFamily="34" charset="0"/>
              </a:rPr>
              <a:t>Brand</a:t>
            </a:r>
          </a:p>
          <a:p>
            <a:pPr marL="0" indent="0">
              <a:spcBef>
                <a:spcPts val="2400"/>
              </a:spcBef>
              <a:buNone/>
            </a:pPr>
            <a:endParaRPr lang="sv-SE" dirty="0">
              <a:latin typeface="Avenir Next LT Pro" panose="020B0504020202020204" pitchFamily="34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AE23A03-A230-B782-9CBD-FB7005121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305" y="169727"/>
            <a:ext cx="1087343" cy="102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7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93CB2-015B-4A46-6508-D8716B2D3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ubrik 1">
            <a:extLst>
              <a:ext uri="{FF2B5EF4-FFF2-40B4-BE49-F238E27FC236}">
                <a16:creationId xmlns:a16="http://schemas.microsoft.com/office/drawing/2014/main" id="{8ED89599-6EC1-950A-068D-BD88D4D9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23" y="2128073"/>
            <a:ext cx="6969512" cy="648000"/>
          </a:xfrm>
        </p:spPr>
        <p:txBody>
          <a:bodyPr>
            <a:normAutofit/>
          </a:bodyPr>
          <a:lstStyle/>
          <a:p>
            <a:r>
              <a:rPr lang="sv-SE" sz="2800">
                <a:latin typeface="Avenir Next LT Pro" panose="020B0504020202020204" pitchFamily="34" charset="0"/>
              </a:rPr>
              <a:t>Resursen fordon</a:t>
            </a:r>
          </a:p>
        </p:txBody>
      </p:sp>
      <p:sp>
        <p:nvSpPr>
          <p:cNvPr id="25" name="Rubrik 5">
            <a:extLst>
              <a:ext uri="{FF2B5EF4-FFF2-40B4-BE49-F238E27FC236}">
                <a16:creationId xmlns:a16="http://schemas.microsoft.com/office/drawing/2014/main" id="{A9361384-8725-3DFC-D15B-C14C7C56122D}"/>
              </a:ext>
            </a:extLst>
          </p:cNvPr>
          <p:cNvSpPr txBox="1">
            <a:spLocks/>
          </p:cNvSpPr>
          <p:nvPr/>
        </p:nvSpPr>
        <p:spPr>
          <a:xfrm>
            <a:off x="2145604" y="537931"/>
            <a:ext cx="4494747" cy="7294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>
                <a:latin typeface="Avenir Next LT Pro" panose="020B0504020202020204" pitchFamily="34" charset="0"/>
              </a:rPr>
              <a:t>Riskbedömning</a:t>
            </a:r>
            <a:br>
              <a:rPr lang="sv-SE" sz="2400">
                <a:latin typeface="Avenir Next LT Pro" panose="020B0504020202020204" pitchFamily="34" charset="0"/>
              </a:rPr>
            </a:br>
            <a:r>
              <a:rPr lang="sv-SE" sz="2200" b="0">
                <a:latin typeface="Avenir Next LT Pro" panose="020B0504020202020204" pitchFamily="34" charset="0"/>
              </a:rPr>
              <a:t>Riskhändelser</a:t>
            </a:r>
          </a:p>
        </p:txBody>
      </p:sp>
      <p:cxnSp>
        <p:nvCxnSpPr>
          <p:cNvPr id="26" name="Rak 7">
            <a:extLst>
              <a:ext uri="{FF2B5EF4-FFF2-40B4-BE49-F238E27FC236}">
                <a16:creationId xmlns:a16="http://schemas.microsoft.com/office/drawing/2014/main" id="{4635079F-4181-9FE2-F16C-DDE709E90892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 6">
            <a:extLst>
              <a:ext uri="{FF2B5EF4-FFF2-40B4-BE49-F238E27FC236}">
                <a16:creationId xmlns:a16="http://schemas.microsoft.com/office/drawing/2014/main" id="{6E3AB5F5-BBDD-7DF6-657B-8C96EF2ABF4E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8" name="Frihandsfigur 7">
              <a:extLst>
                <a:ext uri="{FF2B5EF4-FFF2-40B4-BE49-F238E27FC236}">
                  <a16:creationId xmlns:a16="http://schemas.microsoft.com/office/drawing/2014/main" id="{972A57FB-B960-8BF6-8D78-55CC6A0A8844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58E1ADB3-F55F-C30B-2FEA-D203495039E4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094512ED-6D5E-4D29-FFBB-6890482CBF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21B1F65A-5DB1-0E28-EE36-2CA7718B80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2" name="Cirkelformad pil 14">
              <a:extLst>
                <a:ext uri="{FF2B5EF4-FFF2-40B4-BE49-F238E27FC236}">
                  <a16:creationId xmlns:a16="http://schemas.microsoft.com/office/drawing/2014/main" id="{FC60C144-497A-99BA-CCDD-005A70653099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3" name="Cirkelformad pil 15">
              <a:extLst>
                <a:ext uri="{FF2B5EF4-FFF2-40B4-BE49-F238E27FC236}">
                  <a16:creationId xmlns:a16="http://schemas.microsoft.com/office/drawing/2014/main" id="{34E7A768-18DF-E7A5-1BC6-34F9CA6FEF0C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4" name="Cirkelformad pil 16">
              <a:extLst>
                <a:ext uri="{FF2B5EF4-FFF2-40B4-BE49-F238E27FC236}">
                  <a16:creationId xmlns:a16="http://schemas.microsoft.com/office/drawing/2014/main" id="{879615BB-309E-7EF9-1FAB-56891E4D7F13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5" name="Cirkelformad pil 17">
              <a:extLst>
                <a:ext uri="{FF2B5EF4-FFF2-40B4-BE49-F238E27FC236}">
                  <a16:creationId xmlns:a16="http://schemas.microsoft.com/office/drawing/2014/main" id="{41587B88-6DB7-CC96-FBE1-07B2F42DC63A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D56A9CAF-8C8A-C6EA-52FC-F4E884CEEE06}"/>
                </a:ext>
              </a:extLst>
            </p:cNvPr>
            <p:cNvSpPr txBox="1"/>
            <p:nvPr/>
          </p:nvSpPr>
          <p:spPr>
            <a:xfrm>
              <a:off x="2241455" y="2233677"/>
              <a:ext cx="166941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</a:t>
              </a:r>
              <a:r>
                <a:rPr lang="sv-SE" sz="700" i="1" err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act</a:t>
              </a: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)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E28F82B3-BDDC-AB95-88FF-FFFD26EAD780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(check)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4A77F5A2-0DC6-0AF1-0C63-3BDABD6CEB39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latin typeface="Avenir Next LT Pro" panose="020B0504020202020204" pitchFamily="34" charset="0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latin typeface="Avenir Next LT Pro" panose="020B0504020202020204" pitchFamily="34" charset="0"/>
                </a:rPr>
                <a:t>(do)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9A5E4E85-2612-6550-8155-2BCC57BC5AAC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(plan)</a:t>
              </a:r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50C3DD-0284-AB17-A695-C147E625DF35}"/>
              </a:ext>
            </a:extLst>
          </p:cNvPr>
          <p:cNvSpPr txBox="1">
            <a:spLocks/>
          </p:cNvSpPr>
          <p:nvPr/>
        </p:nvSpPr>
        <p:spPr>
          <a:xfrm>
            <a:off x="1301878" y="2869808"/>
            <a:ext cx="8747458" cy="38196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sv-SE" sz="9600" dirty="0">
                <a:latin typeface="Avenir Next LT Pro" panose="020B0504020202020204" pitchFamily="34" charset="0"/>
              </a:rPr>
              <a:t>Fordon är inte tillgängliga:</a:t>
            </a:r>
          </a:p>
          <a:p>
            <a:pPr>
              <a:spcBef>
                <a:spcPts val="2400"/>
              </a:spcBef>
            </a:pPr>
            <a:r>
              <a:rPr lang="sv-SE" sz="9600" dirty="0">
                <a:latin typeface="Avenir Next LT Pro" panose="020B0504020202020204" pitchFamily="34" charset="0"/>
              </a:rPr>
              <a:t>Inlåst</a:t>
            </a:r>
          </a:p>
          <a:p>
            <a:pPr>
              <a:spcBef>
                <a:spcPts val="2400"/>
              </a:spcBef>
            </a:pPr>
            <a:r>
              <a:rPr lang="sv-SE" sz="9600" dirty="0">
                <a:latin typeface="Avenir Next LT Pro" panose="020B0504020202020204" pitchFamily="34" charset="0"/>
              </a:rPr>
              <a:t>Utlånad</a:t>
            </a:r>
          </a:p>
          <a:p>
            <a:pPr>
              <a:spcBef>
                <a:spcPts val="2400"/>
              </a:spcBef>
            </a:pPr>
            <a:r>
              <a:rPr lang="sv-SE" sz="9600" dirty="0">
                <a:latin typeface="Avenir Next LT Pro" panose="020B0504020202020204" pitchFamily="34" charset="0"/>
              </a:rPr>
              <a:t>På reparation</a:t>
            </a:r>
          </a:p>
          <a:p>
            <a:pPr>
              <a:spcBef>
                <a:spcPts val="2400"/>
              </a:spcBef>
            </a:pPr>
            <a:r>
              <a:rPr lang="sv-SE" sz="9600" dirty="0">
                <a:latin typeface="Avenir Next LT Pro" panose="020B0504020202020204" pitchFamily="34" charset="0"/>
              </a:rPr>
              <a:t>Brand</a:t>
            </a: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sv-SE" sz="9600" i="1" dirty="0">
                <a:latin typeface="Avenir Next LT Pro" panose="020B0504020202020204" pitchFamily="34" charset="0"/>
              </a:rPr>
              <a:t> </a:t>
            </a:r>
          </a:p>
          <a:p>
            <a:pPr marL="0" indent="0">
              <a:spcBef>
                <a:spcPts val="2400"/>
              </a:spcBef>
              <a:buNone/>
            </a:pPr>
            <a:endParaRPr lang="sv-SE" dirty="0">
              <a:latin typeface="Avenir Next LT Pro" panose="020B0504020202020204" pitchFamily="34" charset="0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sv-SE" dirty="0">
                <a:latin typeface="Avenir Next LT Pro" panose="020B0504020202020204" pitchFamily="34" charset="0"/>
              </a:rPr>
              <a:t>Fordonen är inte underhållna.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A69E9E2-ADD0-C6C7-63B8-0ED76F511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305" y="169727"/>
            <a:ext cx="1087343" cy="102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6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3">
            <a:extLst>
              <a:ext uri="{FF2B5EF4-FFF2-40B4-BE49-F238E27FC236}">
                <a16:creationId xmlns:a16="http://schemas.microsoft.com/office/drawing/2014/main" id="{5B09D491-8351-4905-8036-A90DF4F69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931" y="442928"/>
            <a:ext cx="4391367" cy="1462186"/>
          </a:xfrm>
          <a:solidFill>
            <a:srgbClr val="E2E2E1"/>
          </a:solidFill>
          <a:ln>
            <a:solidFill>
              <a:srgbClr val="6F6E67"/>
            </a:solidFill>
          </a:ln>
        </p:spPr>
        <p:txBody>
          <a:bodyPr/>
          <a:lstStyle/>
          <a:p>
            <a:pPr>
              <a:lnSpc>
                <a:spcPts val="2600"/>
              </a:lnSpc>
            </a:pPr>
            <a:r>
              <a:rPr lang="sv-SE" sz="2000" b="0">
                <a:latin typeface="Avenir Next LT Pro" panose="020B0504020202020204" pitchFamily="34" charset="0"/>
              </a:rPr>
              <a:t>Detta exempel visar på hur de olika momenten </a:t>
            </a:r>
            <a:r>
              <a:rPr lang="sv-SE" sz="2000" b="0" i="1">
                <a:latin typeface="Avenir Next LT Pro" panose="020B0504020202020204" pitchFamily="34" charset="0"/>
              </a:rPr>
              <a:t>konsekvensanalys</a:t>
            </a:r>
            <a:r>
              <a:rPr lang="sv-SE" sz="2000" b="0">
                <a:latin typeface="Avenir Next LT Pro" panose="020B0504020202020204" pitchFamily="34" charset="0"/>
              </a:rPr>
              <a:t>, </a:t>
            </a:r>
            <a:r>
              <a:rPr lang="sv-SE" sz="2000" b="0" i="1">
                <a:latin typeface="Avenir Next LT Pro" panose="020B0504020202020204" pitchFamily="34" charset="0"/>
              </a:rPr>
              <a:t>riskbedömning</a:t>
            </a:r>
            <a:r>
              <a:rPr lang="sv-SE" sz="2000" b="0">
                <a:latin typeface="Avenir Next LT Pro" panose="020B0504020202020204" pitchFamily="34" charset="0"/>
              </a:rPr>
              <a:t> och </a:t>
            </a:r>
            <a:r>
              <a:rPr lang="sv-SE" sz="2000" b="0" i="1">
                <a:latin typeface="Avenir Next LT Pro" panose="020B0504020202020204" pitchFamily="34" charset="0"/>
              </a:rPr>
              <a:t>genomför åtgärder </a:t>
            </a:r>
            <a:r>
              <a:rPr lang="sv-SE" sz="2000" b="0">
                <a:latin typeface="Avenir Next LT Pro" panose="020B0504020202020204" pitchFamily="34" charset="0"/>
              </a:rPr>
              <a:t>kan se ut.</a:t>
            </a:r>
          </a:p>
        </p:txBody>
      </p:sp>
      <p:sp>
        <p:nvSpPr>
          <p:cNvPr id="23" name="Rektangel med rundat hörn 22">
            <a:extLst>
              <a:ext uri="{FF2B5EF4-FFF2-40B4-BE49-F238E27FC236}">
                <a16:creationId xmlns:a16="http://schemas.microsoft.com/office/drawing/2014/main" id="{BC70A426-BC6D-B343-834D-40A93F1121B2}"/>
              </a:ext>
            </a:extLst>
          </p:cNvPr>
          <p:cNvSpPr/>
          <p:nvPr/>
        </p:nvSpPr>
        <p:spPr>
          <a:xfrm rot="16200000">
            <a:off x="3281883" y="916596"/>
            <a:ext cx="3096814" cy="5024807"/>
          </a:xfrm>
          <a:prstGeom prst="round1Rect">
            <a:avLst>
              <a:gd name="adj" fmla="val 23025"/>
            </a:avLst>
          </a:prstGeom>
          <a:solidFill>
            <a:srgbClr val="F8D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Avenir Next LT Pro" panose="020B0504020202020204" pitchFamily="34" charset="0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68477BFA-220D-C24E-95A6-3E134430AFA4}"/>
              </a:ext>
            </a:extLst>
          </p:cNvPr>
          <p:cNvSpPr/>
          <p:nvPr/>
        </p:nvSpPr>
        <p:spPr>
          <a:xfrm>
            <a:off x="4352751" y="2966314"/>
            <a:ext cx="2914640" cy="1757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spAutoFit/>
          </a:bodyPr>
          <a:lstStyle/>
          <a:p>
            <a:pPr marL="144000" indent="-144000">
              <a:spcAft>
                <a:spcPts val="900"/>
              </a:spcAft>
              <a:buClr>
                <a:schemeClr val="accent1"/>
              </a:buClr>
              <a:buSzPct val="120000"/>
              <a:buFont typeface="Apple Symbols" panose="02000000000000000000" pitchFamily="2" charset="-79"/>
              <a:buChar char="⎮"/>
            </a:pPr>
            <a:r>
              <a:rPr lang="sv-SE" sz="1200">
                <a:solidFill>
                  <a:schemeClr val="tx1"/>
                </a:solidFill>
                <a:latin typeface="Avenir Next LT Pro" panose="020B0504020202020204" pitchFamily="34" charset="0"/>
              </a:rPr>
              <a:t>Förbered arbetet</a:t>
            </a:r>
          </a:p>
          <a:p>
            <a:pPr marL="144000" indent="-144000">
              <a:spcAft>
                <a:spcPts val="900"/>
              </a:spcAft>
              <a:buClr>
                <a:schemeClr val="accent1"/>
              </a:buClr>
              <a:buSzPct val="120000"/>
              <a:buFont typeface="Apple Symbols" panose="02000000000000000000" pitchFamily="2" charset="-79"/>
              <a:buChar char="⎮"/>
            </a:pPr>
            <a:r>
              <a:rPr lang="sv-SE" sz="1200" b="1">
                <a:solidFill>
                  <a:schemeClr val="tx1"/>
                </a:solidFill>
                <a:latin typeface="Avenir Next LT Pro" panose="020B0504020202020204" pitchFamily="34" charset="0"/>
              </a:rPr>
              <a:t>Konsekvensanalys</a:t>
            </a:r>
          </a:p>
          <a:p>
            <a:pPr marL="144000" indent="-144000">
              <a:spcAft>
                <a:spcPts val="900"/>
              </a:spcAft>
              <a:buClr>
                <a:schemeClr val="accent1"/>
              </a:buClr>
              <a:buSzPct val="120000"/>
              <a:buFont typeface="Apple Symbols" panose="02000000000000000000" pitchFamily="2" charset="-79"/>
              <a:buChar char="⎮"/>
            </a:pPr>
            <a:r>
              <a:rPr lang="sv-SE" sz="1200" b="1">
                <a:solidFill>
                  <a:schemeClr val="tx1"/>
                </a:solidFill>
                <a:latin typeface="Avenir Next LT Pro" panose="020B0504020202020204" pitchFamily="34" charset="0"/>
              </a:rPr>
              <a:t>Riskbedömning</a:t>
            </a:r>
          </a:p>
          <a:p>
            <a:pPr marL="144000" indent="-144000">
              <a:spcAft>
                <a:spcPts val="900"/>
              </a:spcAft>
              <a:buClr>
                <a:schemeClr val="accent1"/>
              </a:buClr>
              <a:buSzPct val="120000"/>
              <a:buFont typeface="Apple Symbols" panose="02000000000000000000" pitchFamily="2" charset="-79"/>
              <a:buChar char="⎮"/>
            </a:pPr>
            <a:r>
              <a:rPr lang="sv-SE" sz="1200" b="1">
                <a:solidFill>
                  <a:schemeClr val="tx1"/>
                </a:solidFill>
                <a:latin typeface="Avenir Next LT Pro" panose="020B0504020202020204" pitchFamily="34" charset="0"/>
              </a:rPr>
              <a:t>Genomför åtgärder</a:t>
            </a:r>
          </a:p>
          <a:p>
            <a:pPr marL="144000" indent="-144000">
              <a:spcAft>
                <a:spcPts val="900"/>
              </a:spcAft>
              <a:buClr>
                <a:schemeClr val="accent1"/>
              </a:buClr>
              <a:buSzPct val="120000"/>
              <a:buFont typeface="Apple Symbols" panose="02000000000000000000" pitchFamily="2" charset="-79"/>
              <a:buChar char="⎮"/>
            </a:pPr>
            <a:r>
              <a:rPr lang="sv-SE" sz="1200">
                <a:solidFill>
                  <a:schemeClr val="tx1"/>
                </a:solidFill>
                <a:latin typeface="Avenir Next LT Pro" panose="020B0504020202020204" pitchFamily="34" charset="0"/>
              </a:rPr>
              <a:t>Kommunicera, testa och öva</a:t>
            </a:r>
          </a:p>
          <a:p>
            <a:pPr marL="144000" indent="-144000">
              <a:spcAft>
                <a:spcPts val="900"/>
              </a:spcAft>
              <a:buClr>
                <a:schemeClr val="accent1"/>
              </a:buClr>
              <a:buSzPct val="120000"/>
              <a:buFont typeface="Apple Symbols" panose="02000000000000000000" pitchFamily="2" charset="-79"/>
              <a:buChar char="⎮"/>
            </a:pPr>
            <a:r>
              <a:rPr lang="sv-SE" sz="1200">
                <a:solidFill>
                  <a:schemeClr val="tx1"/>
                </a:solidFill>
                <a:latin typeface="Avenir Next LT Pro" panose="020B0504020202020204" pitchFamily="34" charset="0"/>
              </a:rPr>
              <a:t>Vidareutveckla arbetet</a:t>
            </a:r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02BC1803-C8D0-1F4E-9923-BAE5316C28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6580" y="3022967"/>
            <a:ext cx="1594416" cy="1594416"/>
          </a:xfrm>
          <a:prstGeom prst="ellipse">
            <a:avLst/>
          </a:prstGeom>
          <a:ln w="25400">
            <a:solidFill>
              <a:schemeClr val="accent1"/>
            </a:solidFill>
          </a:ln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38327B2B-D1C7-694D-AF0F-52658E7732B7}"/>
              </a:ext>
            </a:extLst>
          </p:cNvPr>
          <p:cNvSpPr txBox="1"/>
          <p:nvPr/>
        </p:nvSpPr>
        <p:spPr>
          <a:xfrm>
            <a:off x="3311241" y="2268370"/>
            <a:ext cx="408305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33450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defRPr/>
            </a:pPr>
            <a:r>
              <a:rPr lang="sv-SE" sz="1250" b="1">
                <a:latin typeface="Avenir Next LT Pro" panose="020B0504020202020204" pitchFamily="34" charset="0"/>
              </a:rPr>
              <a:t>Välj ut en samhällsviktig verksamhet (eller kritisk process) och genomför följande moment:</a:t>
            </a:r>
          </a:p>
        </p:txBody>
      </p:sp>
      <p:grpSp>
        <p:nvGrpSpPr>
          <p:cNvPr id="27" name="Grupp 26">
            <a:extLst>
              <a:ext uri="{FF2B5EF4-FFF2-40B4-BE49-F238E27FC236}">
                <a16:creationId xmlns:a16="http://schemas.microsoft.com/office/drawing/2014/main" id="{A656B5D1-4E05-2941-A4CE-ACAC2CCB14D3}"/>
              </a:ext>
            </a:extLst>
          </p:cNvPr>
          <p:cNvGrpSpPr/>
          <p:nvPr/>
        </p:nvGrpSpPr>
        <p:grpSpPr>
          <a:xfrm>
            <a:off x="933811" y="670126"/>
            <a:ext cx="2543762" cy="2543762"/>
            <a:chOff x="4310587" y="1643587"/>
            <a:chExt cx="3570826" cy="3570826"/>
          </a:xfrm>
        </p:grpSpPr>
        <p:sp>
          <p:nvSpPr>
            <p:cNvPr id="28" name="Frihandsfigur 27">
              <a:extLst>
                <a:ext uri="{FF2B5EF4-FFF2-40B4-BE49-F238E27FC236}">
                  <a16:creationId xmlns:a16="http://schemas.microsoft.com/office/drawing/2014/main" id="{9777C38B-1392-6144-A825-299FADD0379E}"/>
                </a:ext>
              </a:extLst>
            </p:cNvPr>
            <p:cNvSpPr/>
            <p:nvPr/>
          </p:nvSpPr>
          <p:spPr>
            <a:xfrm>
              <a:off x="4501580" y="1834580"/>
              <a:ext cx="1542633" cy="1542633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29" name="Frihandsfigur 28">
              <a:extLst>
                <a:ext uri="{FF2B5EF4-FFF2-40B4-BE49-F238E27FC236}">
                  <a16:creationId xmlns:a16="http://schemas.microsoft.com/office/drawing/2014/main" id="{91B62EA4-4C7F-1540-93BF-FEDC27F066A7}"/>
                </a:ext>
              </a:extLst>
            </p:cNvPr>
            <p:cNvSpPr/>
            <p:nvPr/>
          </p:nvSpPr>
          <p:spPr>
            <a:xfrm>
              <a:off x="4501580" y="3480788"/>
              <a:ext cx="1542633" cy="1542633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30" name="Frihandsfigur 29">
              <a:extLst>
                <a:ext uri="{FF2B5EF4-FFF2-40B4-BE49-F238E27FC236}">
                  <a16:creationId xmlns:a16="http://schemas.microsoft.com/office/drawing/2014/main" id="{10DFBE25-227F-6943-A3E3-0C1077F0B0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7788" y="1834580"/>
              <a:ext cx="1542633" cy="1542633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31" name="Frihandsfigur 30">
              <a:extLst>
                <a:ext uri="{FF2B5EF4-FFF2-40B4-BE49-F238E27FC236}">
                  <a16:creationId xmlns:a16="http://schemas.microsoft.com/office/drawing/2014/main" id="{1B746FC2-3BA8-4C46-95A2-C07CCB8575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7788" y="3480789"/>
              <a:ext cx="1542633" cy="1542633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32" name="Cirkelformad pil 14">
              <a:extLst>
                <a:ext uri="{FF2B5EF4-FFF2-40B4-BE49-F238E27FC236}">
                  <a16:creationId xmlns:a16="http://schemas.microsoft.com/office/drawing/2014/main" id="{473D9CFB-854B-DD4B-98B1-0397C7C7289C}"/>
                </a:ext>
              </a:extLst>
            </p:cNvPr>
            <p:cNvSpPr/>
            <p:nvPr/>
          </p:nvSpPr>
          <p:spPr>
            <a:xfrm>
              <a:off x="4414163" y="1643587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33" name="Cirkelformad pil 15">
              <a:extLst>
                <a:ext uri="{FF2B5EF4-FFF2-40B4-BE49-F238E27FC236}">
                  <a16:creationId xmlns:a16="http://schemas.microsoft.com/office/drawing/2014/main" id="{BCB33F35-DE13-0F4A-BCDC-2A61934022F7}"/>
                </a:ext>
              </a:extLst>
            </p:cNvPr>
            <p:cNvSpPr/>
            <p:nvPr/>
          </p:nvSpPr>
          <p:spPr>
            <a:xfrm>
              <a:off x="4414163" y="1747163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34" name="Cirkelformad pil 16">
              <a:extLst>
                <a:ext uri="{FF2B5EF4-FFF2-40B4-BE49-F238E27FC236}">
                  <a16:creationId xmlns:a16="http://schemas.microsoft.com/office/drawing/2014/main" id="{625BA74F-E273-234F-92D9-EB70FAD5570B}"/>
                </a:ext>
              </a:extLst>
            </p:cNvPr>
            <p:cNvSpPr/>
            <p:nvPr/>
          </p:nvSpPr>
          <p:spPr>
            <a:xfrm>
              <a:off x="4310587" y="1747163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35" name="Cirkelformad pil 17">
              <a:extLst>
                <a:ext uri="{FF2B5EF4-FFF2-40B4-BE49-F238E27FC236}">
                  <a16:creationId xmlns:a16="http://schemas.microsoft.com/office/drawing/2014/main" id="{3AA756F6-B41B-484C-9218-A3934207DA9B}"/>
                </a:ext>
              </a:extLst>
            </p:cNvPr>
            <p:cNvSpPr/>
            <p:nvPr/>
          </p:nvSpPr>
          <p:spPr>
            <a:xfrm>
              <a:off x="4310587" y="1643587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CFE2C29D-31D9-9249-A348-7B1C1616729A}"/>
                </a:ext>
              </a:extLst>
            </p:cNvPr>
            <p:cNvSpPr txBox="1"/>
            <p:nvPr/>
          </p:nvSpPr>
          <p:spPr>
            <a:xfrm>
              <a:off x="4871477" y="2631897"/>
              <a:ext cx="1078309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10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10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</a:t>
              </a:r>
              <a:r>
                <a:rPr lang="sv-SE" sz="1000" i="1" err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act</a:t>
              </a:r>
              <a:r>
                <a:rPr lang="sv-SE" sz="10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)</a:t>
              </a:r>
            </a:p>
          </p:txBody>
        </p:sp>
        <p:sp>
          <p:nvSpPr>
            <p:cNvPr id="37" name="textruta 36">
              <a:extLst>
                <a:ext uri="{FF2B5EF4-FFF2-40B4-BE49-F238E27FC236}">
                  <a16:creationId xmlns:a16="http://schemas.microsoft.com/office/drawing/2014/main" id="{14CA4307-804F-B643-81BF-000CD671703F}"/>
                </a:ext>
              </a:extLst>
            </p:cNvPr>
            <p:cNvSpPr txBox="1"/>
            <p:nvPr/>
          </p:nvSpPr>
          <p:spPr>
            <a:xfrm>
              <a:off x="4869629" y="3752481"/>
              <a:ext cx="1080561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10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10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(check)</a:t>
              </a:r>
            </a:p>
          </p:txBody>
        </p:sp>
        <p:sp>
          <p:nvSpPr>
            <p:cNvPr id="38" name="textruta 37">
              <a:extLst>
                <a:ext uri="{FF2B5EF4-FFF2-40B4-BE49-F238E27FC236}">
                  <a16:creationId xmlns:a16="http://schemas.microsoft.com/office/drawing/2014/main" id="{1470EF1D-A07F-3C4D-8072-D56245658CEE}"/>
                </a:ext>
              </a:extLst>
            </p:cNvPr>
            <p:cNvSpPr txBox="1"/>
            <p:nvPr/>
          </p:nvSpPr>
          <p:spPr>
            <a:xfrm>
              <a:off x="6180314" y="3752481"/>
              <a:ext cx="1258327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1000" b="1">
                  <a:latin typeface="Avenir Next LT Pro" panose="020B0504020202020204" pitchFamily="34" charset="0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1000" i="1">
                  <a:latin typeface="Avenir Next LT Pro" panose="020B0504020202020204" pitchFamily="34" charset="0"/>
                </a:rPr>
                <a:t>(do)</a:t>
              </a:r>
            </a:p>
          </p:txBody>
        </p:sp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BB9C760E-7239-F74D-B60E-91C769A327C1}"/>
                </a:ext>
              </a:extLst>
            </p:cNvPr>
            <p:cNvSpPr txBox="1"/>
            <p:nvPr/>
          </p:nvSpPr>
          <p:spPr>
            <a:xfrm>
              <a:off x="6286629" y="2631897"/>
              <a:ext cx="923044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10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10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(plan)</a:t>
              </a:r>
            </a:p>
          </p:txBody>
        </p:sp>
      </p:grpSp>
      <p:cxnSp>
        <p:nvCxnSpPr>
          <p:cNvPr id="42" name="Rak 32">
            <a:extLst>
              <a:ext uri="{FF2B5EF4-FFF2-40B4-BE49-F238E27FC236}">
                <a16:creationId xmlns:a16="http://schemas.microsoft.com/office/drawing/2014/main" id="{DCB7E33E-DF39-E841-B03D-CFE4EC8570E7}"/>
              </a:ext>
            </a:extLst>
          </p:cNvPr>
          <p:cNvCxnSpPr>
            <a:cxnSpLocks/>
          </p:cNvCxnSpPr>
          <p:nvPr/>
        </p:nvCxnSpPr>
        <p:spPr>
          <a:xfrm flipV="1">
            <a:off x="6217193" y="1955272"/>
            <a:ext cx="1275738" cy="1642012"/>
          </a:xfrm>
          <a:prstGeom prst="line">
            <a:avLst/>
          </a:prstGeom>
          <a:ln w="25400">
            <a:solidFill>
              <a:schemeClr val="accent1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ubrik 3">
            <a:extLst>
              <a:ext uri="{FF2B5EF4-FFF2-40B4-BE49-F238E27FC236}">
                <a16:creationId xmlns:a16="http://schemas.microsoft.com/office/drawing/2014/main" id="{2F9CC9EC-2D92-4594-ACEA-C1D91FF80354}"/>
              </a:ext>
            </a:extLst>
          </p:cNvPr>
          <p:cNvSpPr txBox="1">
            <a:spLocks/>
          </p:cNvSpPr>
          <p:nvPr/>
        </p:nvSpPr>
        <p:spPr>
          <a:xfrm>
            <a:off x="702365" y="5290505"/>
            <a:ext cx="10582996" cy="11944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>
                <a:latin typeface="Avenir Next LT Pro" panose="020B0504020202020204" pitchFamily="34" charset="0"/>
              </a:rPr>
              <a:t>Observera: Exemplet är begränsat att hantera en aktivitet, en resurs och en åtgärd för en samhällsviktig verksamhet. Samtliga aktiviteter och resurser måste genomgå samma process</a:t>
            </a:r>
          </a:p>
        </p:txBody>
      </p:sp>
    </p:spTree>
    <p:extLst>
      <p:ext uri="{BB962C8B-B14F-4D97-AF65-F5344CB8AC3E}">
        <p14:creationId xmlns:p14="http://schemas.microsoft.com/office/powerpoint/2010/main" val="177626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ubrik 3">
            <a:extLst>
              <a:ext uri="{FF2B5EF4-FFF2-40B4-BE49-F238E27FC236}">
                <a16:creationId xmlns:a16="http://schemas.microsoft.com/office/drawing/2014/main" id="{CD5A07D7-18F1-43C7-8E51-A03D54779A75}"/>
              </a:ext>
            </a:extLst>
          </p:cNvPr>
          <p:cNvSpPr txBox="1">
            <a:spLocks/>
          </p:cNvSpPr>
          <p:nvPr/>
        </p:nvSpPr>
        <p:spPr>
          <a:xfrm>
            <a:off x="1298314" y="2299494"/>
            <a:ext cx="7269489" cy="10376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>
                <a:latin typeface="Avenir Next LT Pro" panose="020B0504020202020204" pitchFamily="34" charset="0"/>
              </a:rPr>
              <a:t>Vilka befintliga reservlösningar finns idag för att säkerställa akut underhåll?</a:t>
            </a:r>
          </a:p>
        </p:txBody>
      </p:sp>
      <p:sp>
        <p:nvSpPr>
          <p:cNvPr id="28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4494747" cy="729430"/>
          </a:xfrm>
        </p:spPr>
        <p:txBody>
          <a:bodyPr wrap="square">
            <a:spAutoFit/>
          </a:bodyPr>
          <a:lstStyle/>
          <a:p>
            <a:r>
              <a:rPr lang="sv-SE" sz="2400">
                <a:latin typeface="Avenir Next LT Pro" panose="020B0504020202020204" pitchFamily="34" charset="0"/>
              </a:rPr>
              <a:t>Riskbedömning</a:t>
            </a:r>
            <a:br>
              <a:rPr lang="sv-SE" sz="2400">
                <a:latin typeface="Avenir Next LT Pro" panose="020B0504020202020204" pitchFamily="34" charset="0"/>
              </a:rPr>
            </a:br>
            <a:r>
              <a:rPr lang="sv-SE" sz="2200" b="0">
                <a:latin typeface="Avenir Next LT Pro" panose="020B0504020202020204" pitchFamily="34" charset="0"/>
              </a:rPr>
              <a:t>Befintlig redundans</a:t>
            </a:r>
          </a:p>
        </p:txBody>
      </p:sp>
      <p:cxnSp>
        <p:nvCxnSpPr>
          <p:cNvPr id="29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 9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2" name="Frihandsfigur 11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" name="Frihandsfigur 12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4" name="Frihandsfigur 13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5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6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7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8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41455" y="2233677"/>
              <a:ext cx="166941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</a:t>
              </a:r>
              <a:r>
                <a:rPr lang="sv-SE" sz="700" i="1" err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act</a:t>
              </a: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)</a:t>
              </a: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(check)</a:t>
              </a: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latin typeface="Avenir Next LT Pro" panose="020B0504020202020204" pitchFamily="34" charset="0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latin typeface="Avenir Next LT Pro" panose="020B0504020202020204" pitchFamily="34" charset="0"/>
                </a:rPr>
                <a:t>(do)</a:t>
              </a:r>
            </a:p>
          </p:txBody>
        </p: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(plan)</a:t>
              </a:r>
            </a:p>
          </p:txBody>
        </p:sp>
      </p:grpSp>
      <p:pic>
        <p:nvPicPr>
          <p:cNvPr id="3" name="Bildobjekt 2">
            <a:extLst>
              <a:ext uri="{FF2B5EF4-FFF2-40B4-BE49-F238E27FC236}">
                <a16:creationId xmlns:a16="http://schemas.microsoft.com/office/drawing/2014/main" id="{57E05A10-8A80-4930-A432-2136F9C30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1" y="3941704"/>
            <a:ext cx="4570642" cy="1760183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2E05B4A7-B72C-4657-BDC1-AE801B52EDC2}"/>
              </a:ext>
            </a:extLst>
          </p:cNvPr>
          <p:cNvCxnSpPr>
            <a:cxnSpLocks/>
          </p:cNvCxnSpPr>
          <p:nvPr/>
        </p:nvCxnSpPr>
        <p:spPr>
          <a:xfrm flipH="1">
            <a:off x="1362454" y="3660605"/>
            <a:ext cx="2867189" cy="212030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koppling 29">
            <a:extLst>
              <a:ext uri="{FF2B5EF4-FFF2-40B4-BE49-F238E27FC236}">
                <a16:creationId xmlns:a16="http://schemas.microsoft.com/office/drawing/2014/main" id="{9D73120B-CFB8-44A6-AE27-29CC09A943AE}"/>
              </a:ext>
            </a:extLst>
          </p:cNvPr>
          <p:cNvCxnSpPr>
            <a:cxnSpLocks/>
          </p:cNvCxnSpPr>
          <p:nvPr/>
        </p:nvCxnSpPr>
        <p:spPr>
          <a:xfrm>
            <a:off x="1267986" y="3709466"/>
            <a:ext cx="2948927" cy="213592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ktangel 30">
            <a:extLst>
              <a:ext uri="{FF2B5EF4-FFF2-40B4-BE49-F238E27FC236}">
                <a16:creationId xmlns:a16="http://schemas.microsoft.com/office/drawing/2014/main" id="{15AE72EE-509A-48BC-BD2F-D09F3873F082}"/>
              </a:ext>
            </a:extLst>
          </p:cNvPr>
          <p:cNvSpPr/>
          <p:nvPr/>
        </p:nvSpPr>
        <p:spPr>
          <a:xfrm>
            <a:off x="7283011" y="4534463"/>
            <a:ext cx="468795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8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venir Next LT Pro" panose="020B0504020202020204" pitchFamily="34" charset="0"/>
              </a:rPr>
              <a:t>Hyra in personal?</a:t>
            </a:r>
          </a:p>
          <a:p>
            <a:pPr algn="ctr"/>
            <a:r>
              <a:rPr lang="sv-SE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venir Next LT Pro" panose="020B0504020202020204" pitchFamily="34" charset="0"/>
              </a:rPr>
              <a:t>Samverka med annat nät?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77E52EC-EAB6-446C-9E2D-6D50467D7C06}"/>
              </a:ext>
            </a:extLst>
          </p:cNvPr>
          <p:cNvSpPr/>
          <p:nvPr/>
        </p:nvSpPr>
        <p:spPr>
          <a:xfrm>
            <a:off x="4655312" y="4573675"/>
            <a:ext cx="2879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>
                <a:latin typeface="Avenir Next LT Pro" panose="020B0504020202020204" pitchFamily="34" charset="0"/>
              </a:rPr>
              <a:t>MÖJLIG PLAN B?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48E1245C-0844-C5F9-7724-037AF87D4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305" y="169727"/>
            <a:ext cx="1087343" cy="102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6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A5853-DA84-2AC0-EBD0-07FB70125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ubrik 5">
            <a:extLst>
              <a:ext uri="{FF2B5EF4-FFF2-40B4-BE49-F238E27FC236}">
                <a16:creationId xmlns:a16="http://schemas.microsoft.com/office/drawing/2014/main" id="{72363712-5559-672F-D3CA-34B65A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6113094" cy="757130"/>
          </a:xfrm>
        </p:spPr>
        <p:txBody>
          <a:bodyPr wrap="square">
            <a:spAutoFit/>
          </a:bodyPr>
          <a:lstStyle/>
          <a:p>
            <a:r>
              <a:rPr lang="sv-SE" sz="2400" dirty="0">
                <a:latin typeface="Avenir Next LT Pro" panose="020B0504020202020204" pitchFamily="34" charset="0"/>
              </a:rPr>
              <a:t>Riskbedömning</a:t>
            </a:r>
            <a:br>
              <a:rPr lang="sv-SE" sz="2400" dirty="0">
                <a:latin typeface="Avenir Next LT Pro" panose="020B0504020202020204" pitchFamily="34" charset="0"/>
              </a:rPr>
            </a:br>
            <a:r>
              <a:rPr lang="sv-SE" sz="2400" b="0" dirty="0">
                <a:latin typeface="Avenir Next LT Pro" panose="020B0504020202020204" pitchFamily="34" charset="0"/>
              </a:rPr>
              <a:t>Befintlig redundans</a:t>
            </a:r>
            <a:endParaRPr lang="sv-SE" sz="2200" b="0" dirty="0">
              <a:latin typeface="Avenir Next LT Pro" panose="020B0504020202020204" pitchFamily="34" charset="0"/>
            </a:endParaRPr>
          </a:p>
        </p:txBody>
      </p:sp>
      <p:cxnSp>
        <p:nvCxnSpPr>
          <p:cNvPr id="26" name="Rak 7">
            <a:extLst>
              <a:ext uri="{FF2B5EF4-FFF2-40B4-BE49-F238E27FC236}">
                <a16:creationId xmlns:a16="http://schemas.microsoft.com/office/drawing/2014/main" id="{671DD01D-E482-117B-6F2D-543BF013DBD6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 6">
            <a:extLst>
              <a:ext uri="{FF2B5EF4-FFF2-40B4-BE49-F238E27FC236}">
                <a16:creationId xmlns:a16="http://schemas.microsoft.com/office/drawing/2014/main" id="{A3B6500A-5D59-2E43-E313-4BFAB59B98FB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8" name="Frihandsfigur 7">
              <a:extLst>
                <a:ext uri="{FF2B5EF4-FFF2-40B4-BE49-F238E27FC236}">
                  <a16:creationId xmlns:a16="http://schemas.microsoft.com/office/drawing/2014/main" id="{47C9218E-6A29-3320-3370-78B6517D3FA8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4F5AEED7-F178-2E4F-1F8E-B2B2DB792B1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E6A040E5-DA42-0500-2680-5D4E8C68F1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66E43D61-AB56-99D7-8FBB-980954B4A8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2" name="Cirkelformad pil 14">
              <a:extLst>
                <a:ext uri="{FF2B5EF4-FFF2-40B4-BE49-F238E27FC236}">
                  <a16:creationId xmlns:a16="http://schemas.microsoft.com/office/drawing/2014/main" id="{94E17540-217D-E3EB-4A1F-8B62356BC200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3" name="Cirkelformad pil 15">
              <a:extLst>
                <a:ext uri="{FF2B5EF4-FFF2-40B4-BE49-F238E27FC236}">
                  <a16:creationId xmlns:a16="http://schemas.microsoft.com/office/drawing/2014/main" id="{64311298-58AA-6C00-A06F-4B4ADF42E2EF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4" name="Cirkelformad pil 16">
              <a:extLst>
                <a:ext uri="{FF2B5EF4-FFF2-40B4-BE49-F238E27FC236}">
                  <a16:creationId xmlns:a16="http://schemas.microsoft.com/office/drawing/2014/main" id="{31A8B6EB-7C34-6478-2EED-463346BCF171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5" name="Cirkelformad pil 17">
              <a:extLst>
                <a:ext uri="{FF2B5EF4-FFF2-40B4-BE49-F238E27FC236}">
                  <a16:creationId xmlns:a16="http://schemas.microsoft.com/office/drawing/2014/main" id="{27689CE1-958A-14D0-E423-D56FBADFB77A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122B6487-D8F5-9A81-38F4-8E4BEAF664DC}"/>
                </a:ext>
              </a:extLst>
            </p:cNvPr>
            <p:cNvSpPr txBox="1"/>
            <p:nvPr/>
          </p:nvSpPr>
          <p:spPr>
            <a:xfrm>
              <a:off x="2241455" y="2233677"/>
              <a:ext cx="166941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</a:t>
              </a:r>
              <a:r>
                <a:rPr lang="sv-SE" sz="700" i="1" err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act</a:t>
              </a: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)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65BA861A-270D-15B5-9F06-8984E9D7552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(check)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E071A9E2-BF69-BD2A-49B4-E463BB0EEC3C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latin typeface="Avenir Next LT Pro" panose="020B0504020202020204" pitchFamily="34" charset="0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latin typeface="Avenir Next LT Pro" panose="020B0504020202020204" pitchFamily="34" charset="0"/>
                </a:rPr>
                <a:t>(do)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6FE4ACCA-6EB5-8B0B-8AF0-3E146148B8DC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(plan)</a:t>
              </a:r>
            </a:p>
          </p:txBody>
        </p:sp>
      </p:grp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0BAEFC59-A0BF-7208-8945-05D76392EB1B}"/>
              </a:ext>
            </a:extLst>
          </p:cNvPr>
          <p:cNvGraphicFramePr>
            <a:graphicFrameLocks noGrp="1"/>
          </p:cNvGraphicFramePr>
          <p:nvPr/>
        </p:nvGraphicFramePr>
        <p:xfrm>
          <a:off x="766874" y="3062028"/>
          <a:ext cx="10681914" cy="249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7159">
                  <a:extLst>
                    <a:ext uri="{9D8B030D-6E8A-4147-A177-3AD203B41FA5}">
                      <a16:colId xmlns:a16="http://schemas.microsoft.com/office/drawing/2014/main" val="2431509578"/>
                    </a:ext>
                  </a:extLst>
                </a:gridCol>
                <a:gridCol w="3958225">
                  <a:extLst>
                    <a:ext uri="{9D8B030D-6E8A-4147-A177-3AD203B41FA5}">
                      <a16:colId xmlns:a16="http://schemas.microsoft.com/office/drawing/2014/main" val="1613947056"/>
                    </a:ext>
                  </a:extLst>
                </a:gridCol>
                <a:gridCol w="4346530">
                  <a:extLst>
                    <a:ext uri="{9D8B030D-6E8A-4147-A177-3AD203B41FA5}">
                      <a16:colId xmlns:a16="http://schemas.microsoft.com/office/drawing/2014/main" val="40146306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b="1" dirty="0">
                          <a:latin typeface="Avenir Next LT Pro" panose="020B0504020202020204" pitchFamily="34" charset="0"/>
                        </a:rPr>
                        <a:t>Resurs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latin typeface="Avenir Next LT Pro" panose="020B0504020202020204" pitchFamily="34" charset="0"/>
                        </a:rPr>
                        <a:t>Bedömning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650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>
                          <a:latin typeface="Avenir Next LT Pro" panose="020B0504020202020204" pitchFamily="34" charset="0"/>
                        </a:rPr>
                        <a:t>Personal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latin typeface="Avenir Next LT Pro" panose="020B0504020202020204" pitchFamily="34" charset="0"/>
                        </a:rPr>
                        <a:t>Saknas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536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>
                          <a:latin typeface="Avenir Next LT Pro" panose="020B0504020202020204" pitchFamily="34" charset="0"/>
                        </a:rPr>
                        <a:t>Dokumentation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latin typeface="Avenir Next LT Pro" panose="020B0504020202020204" pitchFamily="34" charset="0"/>
                        </a:rPr>
                        <a:t>Kopia på annan geografisk plats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267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>
                          <a:latin typeface="Avenir Next LT Pro" panose="020B0504020202020204" pitchFamily="34" charset="0"/>
                        </a:rPr>
                        <a:t>Utrustning/Verktyg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>
                          <a:latin typeface="Avenir Next LT Pro" panose="020B0504020202020204" pitchFamily="34" charset="0"/>
                        </a:rPr>
                        <a:t>Saknas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3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>
                          <a:latin typeface="Avenir Next LT Pro" panose="020B0504020202020204" pitchFamily="34" charset="0"/>
                        </a:rPr>
                        <a:t>Reservdelar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>
                          <a:latin typeface="Avenir Next LT Pro" panose="020B0504020202020204" pitchFamily="34" charset="0"/>
                        </a:rPr>
                        <a:t>Leverans efter behov från aktuella reservdelsleverantörer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800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70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>
                          <a:latin typeface="Avenir Next LT Pro" panose="020B0504020202020204" pitchFamily="34" charset="0"/>
                        </a:rPr>
                        <a:t>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kern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Nyttjandeavtal med egen personal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184850"/>
                  </a:ext>
                </a:extLst>
              </a:tr>
            </a:tbl>
          </a:graphicData>
        </a:graphic>
      </p:graphicFrame>
      <p:sp>
        <p:nvSpPr>
          <p:cNvPr id="4" name="Rubrik 1">
            <a:extLst>
              <a:ext uri="{FF2B5EF4-FFF2-40B4-BE49-F238E27FC236}">
                <a16:creationId xmlns:a16="http://schemas.microsoft.com/office/drawing/2014/main" id="{F68B3FDE-8151-74EC-AA10-E558C2124501}"/>
              </a:ext>
            </a:extLst>
          </p:cNvPr>
          <p:cNvSpPr txBox="1">
            <a:spLocks/>
          </p:cNvSpPr>
          <p:nvPr/>
        </p:nvSpPr>
        <p:spPr>
          <a:xfrm>
            <a:off x="1305791" y="1606398"/>
            <a:ext cx="9491641" cy="614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sv-SE" sz="2800" dirty="0">
                <a:latin typeface="Avenir Next LT Pro" panose="020B0504020202020204" pitchFamily="34" charset="0"/>
              </a:rPr>
              <a:t>Vilka befintliga reservlösningar finns idag för att säkerställa akut felavhjälpning?</a:t>
            </a:r>
          </a:p>
          <a:p>
            <a:endParaRPr lang="sv-SE" sz="2400" dirty="0">
              <a:latin typeface="Avenir Next LT Pro" panose="020B050402020202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BCFB45-7B9D-E59C-976D-C7821626F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305" y="169727"/>
            <a:ext cx="1087343" cy="102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3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5707A-1594-5825-A911-A9D46F525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ubrik 5">
            <a:extLst>
              <a:ext uri="{FF2B5EF4-FFF2-40B4-BE49-F238E27FC236}">
                <a16:creationId xmlns:a16="http://schemas.microsoft.com/office/drawing/2014/main" id="{2307237A-4A63-816C-AA2E-139ED8D5C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6113094" cy="757130"/>
          </a:xfrm>
        </p:spPr>
        <p:txBody>
          <a:bodyPr wrap="square">
            <a:spAutoFit/>
          </a:bodyPr>
          <a:lstStyle/>
          <a:p>
            <a:r>
              <a:rPr lang="sv-SE" sz="2400" dirty="0">
                <a:latin typeface="Avenir Next LT Pro" panose="020B0504020202020204" pitchFamily="34" charset="0"/>
              </a:rPr>
              <a:t>Riskbedömning</a:t>
            </a:r>
            <a:br>
              <a:rPr lang="sv-SE" sz="2400" dirty="0">
                <a:latin typeface="Avenir Next LT Pro" panose="020B0504020202020204" pitchFamily="34" charset="0"/>
              </a:rPr>
            </a:br>
            <a:r>
              <a:rPr lang="sv-SE" sz="2400" b="0" dirty="0">
                <a:latin typeface="Avenir Next LT Pro" panose="020B0504020202020204" pitchFamily="34" charset="0"/>
              </a:rPr>
              <a:t>Återställning</a:t>
            </a:r>
            <a:endParaRPr lang="sv-SE" sz="2200" b="0" dirty="0">
              <a:latin typeface="Avenir Next LT Pro" panose="020B0504020202020204" pitchFamily="34" charset="0"/>
            </a:endParaRPr>
          </a:p>
        </p:txBody>
      </p:sp>
      <p:cxnSp>
        <p:nvCxnSpPr>
          <p:cNvPr id="26" name="Rak 7">
            <a:extLst>
              <a:ext uri="{FF2B5EF4-FFF2-40B4-BE49-F238E27FC236}">
                <a16:creationId xmlns:a16="http://schemas.microsoft.com/office/drawing/2014/main" id="{A32D44B0-B93E-7919-8B57-64F1855E131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 6">
            <a:extLst>
              <a:ext uri="{FF2B5EF4-FFF2-40B4-BE49-F238E27FC236}">
                <a16:creationId xmlns:a16="http://schemas.microsoft.com/office/drawing/2014/main" id="{2367A784-6836-E682-D628-79DDA46FAFF9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8" name="Frihandsfigur 7">
              <a:extLst>
                <a:ext uri="{FF2B5EF4-FFF2-40B4-BE49-F238E27FC236}">
                  <a16:creationId xmlns:a16="http://schemas.microsoft.com/office/drawing/2014/main" id="{46A917F5-C0F3-BE90-4971-362D9BA999A6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E7E6ED92-677C-1BC9-A221-5B4C0E86E299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EF325434-F669-E325-E03B-05D4DC443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B517A9E9-5ABC-F786-307B-ACDC8430E0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2" name="Cirkelformad pil 14">
              <a:extLst>
                <a:ext uri="{FF2B5EF4-FFF2-40B4-BE49-F238E27FC236}">
                  <a16:creationId xmlns:a16="http://schemas.microsoft.com/office/drawing/2014/main" id="{9FE6BC9B-3509-3277-CB49-918CF6D32A6A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3" name="Cirkelformad pil 15">
              <a:extLst>
                <a:ext uri="{FF2B5EF4-FFF2-40B4-BE49-F238E27FC236}">
                  <a16:creationId xmlns:a16="http://schemas.microsoft.com/office/drawing/2014/main" id="{2D62D2BA-1E2D-B562-90E6-0D589642DFC5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4" name="Cirkelformad pil 16">
              <a:extLst>
                <a:ext uri="{FF2B5EF4-FFF2-40B4-BE49-F238E27FC236}">
                  <a16:creationId xmlns:a16="http://schemas.microsoft.com/office/drawing/2014/main" id="{BB78E6FA-A169-BF51-BA33-8A3FA33FC4DE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5" name="Cirkelformad pil 17">
              <a:extLst>
                <a:ext uri="{FF2B5EF4-FFF2-40B4-BE49-F238E27FC236}">
                  <a16:creationId xmlns:a16="http://schemas.microsoft.com/office/drawing/2014/main" id="{7C623EA3-C35C-ACC9-63DD-18D325854DCC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3B7A9E72-9283-F1C7-2246-2178674CC499}"/>
                </a:ext>
              </a:extLst>
            </p:cNvPr>
            <p:cNvSpPr txBox="1"/>
            <p:nvPr/>
          </p:nvSpPr>
          <p:spPr>
            <a:xfrm>
              <a:off x="2241455" y="2233677"/>
              <a:ext cx="166941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</a:t>
              </a:r>
              <a:r>
                <a:rPr lang="sv-SE" sz="700" i="1" err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act</a:t>
              </a: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)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1021EE9E-4F05-EAE0-F06F-5CD2176BEC00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(check)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7862F7B8-5E7C-76B8-E1E0-B5D751729D93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latin typeface="Avenir Next LT Pro" panose="020B0504020202020204" pitchFamily="34" charset="0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latin typeface="Avenir Next LT Pro" panose="020B0504020202020204" pitchFamily="34" charset="0"/>
                </a:rPr>
                <a:t>(do)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5F06EDB7-A308-3690-5254-3CED70A75BDA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(plan)</a:t>
              </a:r>
            </a:p>
          </p:txBody>
        </p:sp>
      </p:grp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C5360C88-F58C-614C-42D1-500C08DC9562}"/>
              </a:ext>
            </a:extLst>
          </p:cNvPr>
          <p:cNvGraphicFramePr>
            <a:graphicFrameLocks noGrp="1"/>
          </p:cNvGraphicFramePr>
          <p:nvPr/>
        </p:nvGraphicFramePr>
        <p:xfrm>
          <a:off x="766874" y="3112132"/>
          <a:ext cx="10681914" cy="249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7159">
                  <a:extLst>
                    <a:ext uri="{9D8B030D-6E8A-4147-A177-3AD203B41FA5}">
                      <a16:colId xmlns:a16="http://schemas.microsoft.com/office/drawing/2014/main" val="2431509578"/>
                    </a:ext>
                  </a:extLst>
                </a:gridCol>
                <a:gridCol w="3958225">
                  <a:extLst>
                    <a:ext uri="{9D8B030D-6E8A-4147-A177-3AD203B41FA5}">
                      <a16:colId xmlns:a16="http://schemas.microsoft.com/office/drawing/2014/main" val="1613947056"/>
                    </a:ext>
                  </a:extLst>
                </a:gridCol>
                <a:gridCol w="4346530">
                  <a:extLst>
                    <a:ext uri="{9D8B030D-6E8A-4147-A177-3AD203B41FA5}">
                      <a16:colId xmlns:a16="http://schemas.microsoft.com/office/drawing/2014/main" val="40146306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b="1" dirty="0">
                          <a:latin typeface="Avenir Next LT Pro" panose="020B0504020202020204" pitchFamily="34" charset="0"/>
                        </a:rPr>
                        <a:t>Resurs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latin typeface="Avenir Next LT Pro" panose="020B0504020202020204" pitchFamily="34" charset="0"/>
                        </a:rPr>
                        <a:t>Bedömning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650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>
                          <a:latin typeface="Avenir Next LT Pro" panose="020B0504020202020204" pitchFamily="34" charset="0"/>
                        </a:rPr>
                        <a:t>Personal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latin typeface="Avenir Next LT Pro" panose="020B0504020202020204" pitchFamily="34" charset="0"/>
                        </a:rPr>
                        <a:t>Saknas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>
                          <a:latin typeface="Avenir Next LT Pro" panose="020B0504020202020204" pitchFamily="34" charset="0"/>
                        </a:rPr>
                        <a:t>Hög</a:t>
                      </a:r>
                      <a:endParaRPr lang="sv-SE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536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>
                          <a:latin typeface="Avenir Next LT Pro" panose="020B0504020202020204" pitchFamily="34" charset="0"/>
                        </a:rPr>
                        <a:t>Dokumentation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latin typeface="Avenir Next LT Pro" panose="020B0504020202020204" pitchFamily="34" charset="0"/>
                        </a:rPr>
                        <a:t>Kopia på annan geografisk plats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>
                          <a:latin typeface="Avenir Next LT Pro" panose="020B0504020202020204" pitchFamily="34" charset="0"/>
                        </a:rPr>
                        <a:t>Låg</a:t>
                      </a:r>
                      <a:endParaRPr lang="sv-SE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267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>
                          <a:latin typeface="Avenir Next LT Pro" panose="020B0504020202020204" pitchFamily="34" charset="0"/>
                        </a:rPr>
                        <a:t>Utrustning/Verktyg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>
                          <a:latin typeface="Avenir Next LT Pro" panose="020B0504020202020204" pitchFamily="34" charset="0"/>
                        </a:rPr>
                        <a:t>Saknas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>
                          <a:latin typeface="Avenir Next LT Pro" panose="020B0504020202020204" pitchFamily="34" charset="0"/>
                        </a:rPr>
                        <a:t>Medel</a:t>
                      </a:r>
                      <a:endParaRPr lang="sv-SE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3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>
                          <a:latin typeface="Avenir Next LT Pro" panose="020B0504020202020204" pitchFamily="34" charset="0"/>
                        </a:rPr>
                        <a:t>Reservdelar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>
                          <a:latin typeface="Avenir Next LT Pro" panose="020B0504020202020204" pitchFamily="34" charset="0"/>
                        </a:rPr>
                        <a:t>Leverans efter behov från aktuella reservdelsleverantörer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>
                          <a:latin typeface="Avenir Next LT Pro" panose="020B0504020202020204" pitchFamily="34" charset="0"/>
                        </a:rPr>
                        <a:t>Hög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70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>
                          <a:latin typeface="Avenir Next LT Pro" panose="020B0504020202020204" pitchFamily="34" charset="0"/>
                        </a:rPr>
                        <a:t>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kern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Nyttjandeavtal med egen personal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>
                          <a:latin typeface="Avenir Next LT Pro" panose="020B0504020202020204" pitchFamily="34" charset="0"/>
                        </a:rPr>
                        <a:t>Medel</a:t>
                      </a:r>
                      <a:endParaRPr lang="sv-SE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184850"/>
                  </a:ext>
                </a:extLst>
              </a:tr>
            </a:tbl>
          </a:graphicData>
        </a:graphic>
      </p:graphicFrame>
      <p:sp>
        <p:nvSpPr>
          <p:cNvPr id="4" name="Rubrik 1">
            <a:extLst>
              <a:ext uri="{FF2B5EF4-FFF2-40B4-BE49-F238E27FC236}">
                <a16:creationId xmlns:a16="http://schemas.microsoft.com/office/drawing/2014/main" id="{C801AC05-7D62-8825-2F1F-600A630ECB82}"/>
              </a:ext>
            </a:extLst>
          </p:cNvPr>
          <p:cNvSpPr txBox="1">
            <a:spLocks/>
          </p:cNvSpPr>
          <p:nvPr/>
        </p:nvSpPr>
        <p:spPr>
          <a:xfrm>
            <a:off x="766875" y="1694080"/>
            <a:ext cx="10769596" cy="614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sv-SE" sz="2800" dirty="0">
                <a:latin typeface="Avenir Next LT Pro" panose="020B0504020202020204" pitchFamily="34" charset="0"/>
              </a:rPr>
              <a:t>Vad är risken för att felavhjälpning inte kan starta i tid efter en riskhändelse?</a:t>
            </a:r>
          </a:p>
          <a:p>
            <a:endParaRPr lang="sv-SE" sz="2400" dirty="0">
              <a:latin typeface="Avenir Next LT Pro" panose="020B050402020202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633214C-4787-8577-EC18-EB6FDBEAC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305" y="169727"/>
            <a:ext cx="1087343" cy="102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7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BEFBC-C646-25CF-AE6F-F1FCB3FA0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ubrik 5">
            <a:extLst>
              <a:ext uri="{FF2B5EF4-FFF2-40B4-BE49-F238E27FC236}">
                <a16:creationId xmlns:a16="http://schemas.microsoft.com/office/drawing/2014/main" id="{8FAAEAA3-C858-956D-E737-2A69E83B3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6113094" cy="757130"/>
          </a:xfrm>
        </p:spPr>
        <p:txBody>
          <a:bodyPr wrap="square">
            <a:spAutoFit/>
          </a:bodyPr>
          <a:lstStyle/>
          <a:p>
            <a:r>
              <a:rPr lang="sv-SE" sz="2400" dirty="0">
                <a:latin typeface="Avenir Next LT Pro" panose="020B0504020202020204" pitchFamily="34" charset="0"/>
              </a:rPr>
              <a:t>Riskbedömning</a:t>
            </a:r>
            <a:br>
              <a:rPr lang="sv-SE" sz="2400" dirty="0">
                <a:latin typeface="Avenir Next LT Pro" panose="020B0504020202020204" pitchFamily="34" charset="0"/>
              </a:rPr>
            </a:br>
            <a:r>
              <a:rPr lang="sv-SE" sz="2400" b="0" dirty="0">
                <a:latin typeface="Avenir Next LT Pro" panose="020B0504020202020204" pitchFamily="34" charset="0"/>
              </a:rPr>
              <a:t>Acceptabel risk/Åtgärdsbehov</a:t>
            </a:r>
            <a:endParaRPr lang="sv-SE" sz="2200" b="0" dirty="0">
              <a:latin typeface="Avenir Next LT Pro" panose="020B0504020202020204" pitchFamily="34" charset="0"/>
            </a:endParaRPr>
          </a:p>
        </p:txBody>
      </p:sp>
      <p:cxnSp>
        <p:nvCxnSpPr>
          <p:cNvPr id="26" name="Rak 7">
            <a:extLst>
              <a:ext uri="{FF2B5EF4-FFF2-40B4-BE49-F238E27FC236}">
                <a16:creationId xmlns:a16="http://schemas.microsoft.com/office/drawing/2014/main" id="{67FB24B7-84C8-62D9-65F4-8A78D1049A9B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 6">
            <a:extLst>
              <a:ext uri="{FF2B5EF4-FFF2-40B4-BE49-F238E27FC236}">
                <a16:creationId xmlns:a16="http://schemas.microsoft.com/office/drawing/2014/main" id="{02D4DAA0-ECA9-0B68-E2A9-5693193521E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8" name="Frihandsfigur 7">
              <a:extLst>
                <a:ext uri="{FF2B5EF4-FFF2-40B4-BE49-F238E27FC236}">
                  <a16:creationId xmlns:a16="http://schemas.microsoft.com/office/drawing/2014/main" id="{9469D2A7-4426-A142-0752-1E8751E0AECB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2F866002-4151-12DD-F1E0-827FDFCF4A5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7116BD44-6C57-66B7-A106-93B02AA57A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D5A1432F-D017-EFE3-2012-2CB28C5FFB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2" name="Cirkelformad pil 14">
              <a:extLst>
                <a:ext uri="{FF2B5EF4-FFF2-40B4-BE49-F238E27FC236}">
                  <a16:creationId xmlns:a16="http://schemas.microsoft.com/office/drawing/2014/main" id="{C694BF26-DBFB-72ED-D6BE-B50121763936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3" name="Cirkelformad pil 15">
              <a:extLst>
                <a:ext uri="{FF2B5EF4-FFF2-40B4-BE49-F238E27FC236}">
                  <a16:creationId xmlns:a16="http://schemas.microsoft.com/office/drawing/2014/main" id="{8536A213-122F-5E52-DABA-5468CCAFD9E8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4" name="Cirkelformad pil 16">
              <a:extLst>
                <a:ext uri="{FF2B5EF4-FFF2-40B4-BE49-F238E27FC236}">
                  <a16:creationId xmlns:a16="http://schemas.microsoft.com/office/drawing/2014/main" id="{0FC9B55A-EF90-74E8-84D6-3C01607D22B5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5" name="Cirkelformad pil 17">
              <a:extLst>
                <a:ext uri="{FF2B5EF4-FFF2-40B4-BE49-F238E27FC236}">
                  <a16:creationId xmlns:a16="http://schemas.microsoft.com/office/drawing/2014/main" id="{8AED604F-C276-1724-CC91-527BA715C621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81CA21FD-C4B0-DC03-3C02-0FF243341082}"/>
                </a:ext>
              </a:extLst>
            </p:cNvPr>
            <p:cNvSpPr txBox="1"/>
            <p:nvPr/>
          </p:nvSpPr>
          <p:spPr>
            <a:xfrm>
              <a:off x="2241455" y="2233677"/>
              <a:ext cx="166941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</a:t>
              </a:r>
              <a:r>
                <a:rPr lang="sv-SE" sz="700" i="1" err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act</a:t>
              </a: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)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F0015F1B-E1FF-6D84-C028-D13EA250BB29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(check)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43B69F0F-276A-959C-B2F1-517F58A1F081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latin typeface="Avenir Next LT Pro" panose="020B0504020202020204" pitchFamily="34" charset="0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latin typeface="Avenir Next LT Pro" panose="020B0504020202020204" pitchFamily="34" charset="0"/>
                </a:rPr>
                <a:t>(do)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4C4C39C0-E36A-ABDB-03F4-EA8BAF0711CC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(plan)</a:t>
              </a:r>
            </a:p>
          </p:txBody>
        </p:sp>
      </p:grp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106DD086-4A7F-0D82-C807-00451489308E}"/>
              </a:ext>
            </a:extLst>
          </p:cNvPr>
          <p:cNvGraphicFramePr>
            <a:graphicFrameLocks noGrp="1"/>
          </p:cNvGraphicFramePr>
          <p:nvPr/>
        </p:nvGraphicFramePr>
        <p:xfrm>
          <a:off x="766874" y="3062028"/>
          <a:ext cx="10681914" cy="249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7159">
                  <a:extLst>
                    <a:ext uri="{9D8B030D-6E8A-4147-A177-3AD203B41FA5}">
                      <a16:colId xmlns:a16="http://schemas.microsoft.com/office/drawing/2014/main" val="2431509578"/>
                    </a:ext>
                  </a:extLst>
                </a:gridCol>
                <a:gridCol w="3958225">
                  <a:extLst>
                    <a:ext uri="{9D8B030D-6E8A-4147-A177-3AD203B41FA5}">
                      <a16:colId xmlns:a16="http://schemas.microsoft.com/office/drawing/2014/main" val="1613947056"/>
                    </a:ext>
                  </a:extLst>
                </a:gridCol>
                <a:gridCol w="4346530">
                  <a:extLst>
                    <a:ext uri="{9D8B030D-6E8A-4147-A177-3AD203B41FA5}">
                      <a16:colId xmlns:a16="http://schemas.microsoft.com/office/drawing/2014/main" val="40146306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b="1" dirty="0">
                          <a:latin typeface="Avenir Next LT Pro" panose="020B0504020202020204" pitchFamily="34" charset="0"/>
                        </a:rPr>
                        <a:t>Resurs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latin typeface="Avenir Next LT Pro" panose="020B0504020202020204" pitchFamily="34" charset="0"/>
                        </a:rPr>
                        <a:t>Bedömning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650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>
                          <a:latin typeface="Avenir Next LT Pro" panose="020B0504020202020204" pitchFamily="34" charset="0"/>
                        </a:rPr>
                        <a:t>Personal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latin typeface="Avenir Next LT Pro" panose="020B0504020202020204" pitchFamily="34" charset="0"/>
                        </a:rPr>
                        <a:t>Saknas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latin typeface="Avenir Next LT Pro" panose="020B0504020202020204" pitchFamily="34" charset="0"/>
                        </a:rPr>
                        <a:t>Nej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536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>
                          <a:latin typeface="Avenir Next LT Pro" panose="020B0504020202020204" pitchFamily="34" charset="0"/>
                        </a:rPr>
                        <a:t>Dokumentation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latin typeface="Avenir Next LT Pro" panose="020B0504020202020204" pitchFamily="34" charset="0"/>
                        </a:rPr>
                        <a:t>Kopia på annan geografisk plats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latin typeface="Avenir Next LT Pro" panose="020B0504020202020204" pitchFamily="34" charset="0"/>
                        </a:rPr>
                        <a:t>Ja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267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>
                          <a:latin typeface="Avenir Next LT Pro" panose="020B0504020202020204" pitchFamily="34" charset="0"/>
                        </a:rPr>
                        <a:t>Utrustning/Verktyg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>
                          <a:latin typeface="Avenir Next LT Pro" panose="020B0504020202020204" pitchFamily="34" charset="0"/>
                        </a:rPr>
                        <a:t>Saknas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latin typeface="Avenir Next LT Pro" panose="020B0504020202020204" pitchFamily="34" charset="0"/>
                        </a:rPr>
                        <a:t>Nej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3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>
                          <a:latin typeface="Avenir Next LT Pro" panose="020B0504020202020204" pitchFamily="34" charset="0"/>
                        </a:rPr>
                        <a:t>Reservdelar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>
                          <a:latin typeface="Avenir Next LT Pro" panose="020B0504020202020204" pitchFamily="34" charset="0"/>
                        </a:rPr>
                        <a:t>Leverans efter behov från aktuella reservdelsleverantörer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>
                          <a:latin typeface="Avenir Next LT Pro" panose="020B0504020202020204" pitchFamily="34" charset="0"/>
                        </a:rPr>
                        <a:t>Nej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70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>
                          <a:latin typeface="Avenir Next LT Pro" panose="020B0504020202020204" pitchFamily="34" charset="0"/>
                        </a:rPr>
                        <a:t>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kern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Nyttjandeavtal med egen personal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latin typeface="Avenir Next LT Pro" panose="020B0504020202020204" pitchFamily="34" charset="0"/>
                        </a:rPr>
                        <a:t>Medel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184850"/>
                  </a:ext>
                </a:extLst>
              </a:tr>
            </a:tbl>
          </a:graphicData>
        </a:graphic>
      </p:graphicFrame>
      <p:sp>
        <p:nvSpPr>
          <p:cNvPr id="4" name="Rubrik 1">
            <a:extLst>
              <a:ext uri="{FF2B5EF4-FFF2-40B4-BE49-F238E27FC236}">
                <a16:creationId xmlns:a16="http://schemas.microsoft.com/office/drawing/2014/main" id="{3E373316-A2E8-AB01-29ED-E872F1E30453}"/>
              </a:ext>
            </a:extLst>
          </p:cNvPr>
          <p:cNvSpPr txBox="1">
            <a:spLocks/>
          </p:cNvSpPr>
          <p:nvPr/>
        </p:nvSpPr>
        <p:spPr>
          <a:xfrm>
            <a:off x="1305791" y="1769236"/>
            <a:ext cx="9491641" cy="614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sv-SE" sz="2800" dirty="0">
                <a:latin typeface="Avenir Next LT Pro" panose="020B0504020202020204" pitchFamily="34" charset="0"/>
              </a:rPr>
              <a:t>Är riskerna mot resurserna acceptabla?</a:t>
            </a:r>
          </a:p>
          <a:p>
            <a:endParaRPr lang="sv-SE" sz="2400" dirty="0">
              <a:latin typeface="Avenir Next LT Pro" panose="020B050402020202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5C665B9-287D-E1BC-6EBB-E31C2B213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305" y="169727"/>
            <a:ext cx="1087343" cy="102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9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ubrik 5">
            <a:extLst>
              <a:ext uri="{FF2B5EF4-FFF2-40B4-BE49-F238E27FC236}">
                <a16:creationId xmlns:a16="http://schemas.microsoft.com/office/drawing/2014/main" id="{81FA2EF5-7E2A-459A-8806-12E0C8AC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48" y="1812479"/>
            <a:ext cx="8580582" cy="653708"/>
          </a:xfrm>
        </p:spPr>
        <p:txBody>
          <a:bodyPr>
            <a:normAutofit fontScale="90000"/>
          </a:bodyPr>
          <a:lstStyle/>
          <a:p>
            <a:r>
              <a:rPr lang="sv-SE">
                <a:latin typeface="Avenir Next LT Pro" panose="020B0504020202020204" pitchFamily="34" charset="0"/>
              </a:rPr>
              <a:t>Vad gör vi åt saken?</a:t>
            </a:r>
          </a:p>
        </p:txBody>
      </p:sp>
      <p:sp>
        <p:nvSpPr>
          <p:cNvPr id="32" name="Platshållare för innehåll 6">
            <a:extLst>
              <a:ext uri="{FF2B5EF4-FFF2-40B4-BE49-F238E27FC236}">
                <a16:creationId xmlns:a16="http://schemas.microsoft.com/office/drawing/2014/main" id="{AF46B1A9-DFE1-4E18-AC2D-A97D6184EC2D}"/>
              </a:ext>
            </a:extLst>
          </p:cNvPr>
          <p:cNvSpPr txBox="1">
            <a:spLocks/>
          </p:cNvSpPr>
          <p:nvPr/>
        </p:nvSpPr>
        <p:spPr>
          <a:xfrm>
            <a:off x="1280148" y="2373079"/>
            <a:ext cx="7096770" cy="40447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sv-SE" dirty="0">
                <a:latin typeface="Avenir Next LT Pro" panose="020B0504020202020204" pitchFamily="34" charset="0"/>
              </a:rPr>
              <a:t>Om vi inte kan acceptera risken, att vi inte kan påbörja akut felavhjälpning inom angiven tid, och att vår reservlösning inte är tillräckligt bra måste vi ta fram en åtgärd.</a:t>
            </a: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sv-SE" b="1" dirty="0">
                <a:latin typeface="Avenir Next LT Pro" panose="020B0504020202020204" pitchFamily="34" charset="0"/>
              </a:rPr>
              <a:t>Vår åtgärd och lösning blir att etablera ett samarbete för akut felavhjälpning med angränsande nät samt avropsavtal med reservdelsleverantörer och biluthyrare. Eget fältunderhåll finns kvar men resurssamordnas mot angränsande nät.</a:t>
            </a:r>
          </a:p>
        </p:txBody>
      </p:sp>
      <p:sp>
        <p:nvSpPr>
          <p:cNvPr id="2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 txBox="1">
            <a:spLocks/>
          </p:cNvSpPr>
          <p:nvPr/>
        </p:nvSpPr>
        <p:spPr>
          <a:xfrm>
            <a:off x="2216711" y="569607"/>
            <a:ext cx="3870311" cy="7571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>
                <a:latin typeface="Avenir Next LT Pro" panose="020B0504020202020204" pitchFamily="34" charset="0"/>
              </a:rPr>
              <a:t>Riskbedömning</a:t>
            </a:r>
            <a:br>
              <a:rPr lang="sv-SE" sz="2400">
                <a:latin typeface="Avenir Next LT Pro" panose="020B0504020202020204" pitchFamily="34" charset="0"/>
              </a:rPr>
            </a:br>
            <a:r>
              <a:rPr lang="sv-SE" sz="2200" b="0">
                <a:latin typeface="Avenir Next LT Pro" panose="020B0504020202020204" pitchFamily="34" charset="0"/>
              </a:rPr>
              <a:t>Åtgärdsbehov</a:t>
            </a:r>
          </a:p>
        </p:txBody>
      </p:sp>
      <p:cxnSp>
        <p:nvCxnSpPr>
          <p:cNvPr id="27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 7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2" name="Frihandsfigur 11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3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4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5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6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41455" y="2233677"/>
              <a:ext cx="166941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</a:t>
              </a:r>
              <a:r>
                <a:rPr lang="sv-SE" sz="700" i="1" err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act</a:t>
              </a: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)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(check)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latin typeface="Avenir Next LT Pro" panose="020B0504020202020204" pitchFamily="34" charset="0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latin typeface="Avenir Next LT Pro" panose="020B0504020202020204" pitchFamily="34" charset="0"/>
                </a:rPr>
                <a:t>(do)</a:t>
              </a: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(plan)</a:t>
              </a:r>
            </a:p>
          </p:txBody>
        </p:sp>
      </p:grpSp>
      <p:pic>
        <p:nvPicPr>
          <p:cNvPr id="22" name="Bildobjekt 21" descr="En bild som visar inomhus, dator, skärm, skrivbord&#10;&#10;Automatiskt genererad beskrivning">
            <a:extLst>
              <a:ext uri="{FF2B5EF4-FFF2-40B4-BE49-F238E27FC236}">
                <a16:creationId xmlns:a16="http://schemas.microsoft.com/office/drawing/2014/main" id="{92B68C03-667C-490C-BED8-B16ABD185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241" y="2608385"/>
            <a:ext cx="1921642" cy="1404032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73343DC2-E2C7-4CD1-9744-CF408A89CC4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08" y="3726230"/>
            <a:ext cx="1662410" cy="1008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1A539BE9-78F5-4FEC-A3FC-1C95B4110DF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96" y="1784112"/>
            <a:ext cx="1662410" cy="1008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79FD8AD-F6FD-4FA8-A18D-2992FE6F33E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553" y="2038205"/>
            <a:ext cx="1488920" cy="838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88662161-9A89-4EB0-B17E-6D9DCABB52B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686" y="3538147"/>
            <a:ext cx="1173631" cy="692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D31B0C70-3E55-8ECD-CF64-9184EC34F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6305" y="169727"/>
            <a:ext cx="1087343" cy="102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1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ED8D1-1C1B-FB2D-F49E-CFAD41799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ubrik 1">
            <a:extLst>
              <a:ext uri="{FF2B5EF4-FFF2-40B4-BE49-F238E27FC236}">
                <a16:creationId xmlns:a16="http://schemas.microsoft.com/office/drawing/2014/main" id="{D198433A-0FBF-567B-1D9E-68FBBB7F2458}"/>
              </a:ext>
            </a:extLst>
          </p:cNvPr>
          <p:cNvSpPr txBox="1">
            <a:spLocks/>
          </p:cNvSpPr>
          <p:nvPr/>
        </p:nvSpPr>
        <p:spPr>
          <a:xfrm>
            <a:off x="1305791" y="1681554"/>
            <a:ext cx="9700731" cy="614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sv-SE" sz="2800" dirty="0">
                <a:latin typeface="Avenir Next LT Pro" panose="020B0504020202020204" pitchFamily="34" charset="0"/>
              </a:rPr>
              <a:t>Förslag till åtgärder för kontinuitet?</a:t>
            </a:r>
          </a:p>
          <a:p>
            <a:endParaRPr lang="sv-SE" sz="2400" dirty="0">
              <a:latin typeface="Avenir Next LT Pro" panose="020B0504020202020204" pitchFamily="34" charset="0"/>
            </a:endParaRPr>
          </a:p>
        </p:txBody>
      </p:sp>
      <p:sp>
        <p:nvSpPr>
          <p:cNvPr id="25" name="Rubrik 5">
            <a:extLst>
              <a:ext uri="{FF2B5EF4-FFF2-40B4-BE49-F238E27FC236}">
                <a16:creationId xmlns:a16="http://schemas.microsoft.com/office/drawing/2014/main" id="{602F791F-CAED-0E8C-9D20-3FD779514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6113094" cy="757130"/>
          </a:xfrm>
        </p:spPr>
        <p:txBody>
          <a:bodyPr wrap="square">
            <a:spAutoFit/>
          </a:bodyPr>
          <a:lstStyle/>
          <a:p>
            <a:r>
              <a:rPr lang="sv-SE" sz="2400" dirty="0">
                <a:latin typeface="Avenir Next LT Pro" panose="020B0504020202020204" pitchFamily="34" charset="0"/>
              </a:rPr>
              <a:t>Riskbedömning</a:t>
            </a:r>
            <a:br>
              <a:rPr lang="sv-SE" sz="2400" dirty="0">
                <a:latin typeface="Avenir Next LT Pro" panose="020B0504020202020204" pitchFamily="34" charset="0"/>
              </a:rPr>
            </a:br>
            <a:r>
              <a:rPr lang="sv-SE" sz="2400" b="0" dirty="0">
                <a:latin typeface="Avenir Next LT Pro" panose="020B0504020202020204" pitchFamily="34" charset="0"/>
              </a:rPr>
              <a:t>Åtgärdsförslag</a:t>
            </a:r>
            <a:endParaRPr lang="sv-SE" sz="2200" b="0" dirty="0">
              <a:latin typeface="Avenir Next LT Pro" panose="020B0504020202020204" pitchFamily="34" charset="0"/>
            </a:endParaRPr>
          </a:p>
        </p:txBody>
      </p:sp>
      <p:cxnSp>
        <p:nvCxnSpPr>
          <p:cNvPr id="26" name="Rak 7">
            <a:extLst>
              <a:ext uri="{FF2B5EF4-FFF2-40B4-BE49-F238E27FC236}">
                <a16:creationId xmlns:a16="http://schemas.microsoft.com/office/drawing/2014/main" id="{8933FBAB-6E63-5D80-409C-90C3DD1DFDEF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 6">
            <a:extLst>
              <a:ext uri="{FF2B5EF4-FFF2-40B4-BE49-F238E27FC236}">
                <a16:creationId xmlns:a16="http://schemas.microsoft.com/office/drawing/2014/main" id="{C52D9DD9-A979-880D-7CAC-EDA0AC9366CF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8" name="Frihandsfigur 7">
              <a:extLst>
                <a:ext uri="{FF2B5EF4-FFF2-40B4-BE49-F238E27FC236}">
                  <a16:creationId xmlns:a16="http://schemas.microsoft.com/office/drawing/2014/main" id="{CCB6A1CB-7A95-FE81-5E2C-0BFCE42AC633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E34C1390-AB0C-17BA-38F1-405D58D15FF1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2F8E82E1-FE68-C3F0-3641-376B514B10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CD9755C5-1B10-4487-D736-6EDBBF7D02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2" name="Cirkelformad pil 14">
              <a:extLst>
                <a:ext uri="{FF2B5EF4-FFF2-40B4-BE49-F238E27FC236}">
                  <a16:creationId xmlns:a16="http://schemas.microsoft.com/office/drawing/2014/main" id="{1BBF5438-3CE6-4B3A-3EAD-38EDC50CD3EC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3" name="Cirkelformad pil 15">
              <a:extLst>
                <a:ext uri="{FF2B5EF4-FFF2-40B4-BE49-F238E27FC236}">
                  <a16:creationId xmlns:a16="http://schemas.microsoft.com/office/drawing/2014/main" id="{262EF6F4-B237-40D0-823E-1E48093A9A0C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4" name="Cirkelformad pil 16">
              <a:extLst>
                <a:ext uri="{FF2B5EF4-FFF2-40B4-BE49-F238E27FC236}">
                  <a16:creationId xmlns:a16="http://schemas.microsoft.com/office/drawing/2014/main" id="{13CF5E02-0292-AA01-4F0C-C1BDA54EED9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5" name="Cirkelformad pil 17">
              <a:extLst>
                <a:ext uri="{FF2B5EF4-FFF2-40B4-BE49-F238E27FC236}">
                  <a16:creationId xmlns:a16="http://schemas.microsoft.com/office/drawing/2014/main" id="{B7852EAD-1E55-F8FD-5EFD-C821DA79E37B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218F09AD-6284-0F43-5E75-8E03E7931638}"/>
                </a:ext>
              </a:extLst>
            </p:cNvPr>
            <p:cNvSpPr txBox="1"/>
            <p:nvPr/>
          </p:nvSpPr>
          <p:spPr>
            <a:xfrm>
              <a:off x="2241455" y="2233677"/>
              <a:ext cx="166941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</a:t>
              </a:r>
              <a:r>
                <a:rPr lang="sv-SE" sz="700" i="1" err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act</a:t>
              </a: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)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E78A435A-89BD-7295-5170-92804801F995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(check)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7B9C0CD8-08C5-76D3-12E2-BB592449938E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latin typeface="Avenir Next LT Pro" panose="020B0504020202020204" pitchFamily="34" charset="0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latin typeface="Avenir Next LT Pro" panose="020B0504020202020204" pitchFamily="34" charset="0"/>
                </a:rPr>
                <a:t>(do)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D77F107A-07C3-85A7-3B18-4F900019EE75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(plan)</a:t>
              </a:r>
            </a:p>
          </p:txBody>
        </p:sp>
      </p:grp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E6C7106D-B9AA-4B6A-7A55-8006E0CD3FC7}"/>
              </a:ext>
            </a:extLst>
          </p:cNvPr>
          <p:cNvGraphicFramePr>
            <a:graphicFrameLocks noGrp="1"/>
          </p:cNvGraphicFramePr>
          <p:nvPr/>
        </p:nvGraphicFramePr>
        <p:xfrm>
          <a:off x="766874" y="2297942"/>
          <a:ext cx="10681914" cy="439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4633">
                  <a:extLst>
                    <a:ext uri="{9D8B030D-6E8A-4147-A177-3AD203B41FA5}">
                      <a16:colId xmlns:a16="http://schemas.microsoft.com/office/drawing/2014/main" val="2431509578"/>
                    </a:ext>
                  </a:extLst>
                </a:gridCol>
                <a:gridCol w="3970751">
                  <a:extLst>
                    <a:ext uri="{9D8B030D-6E8A-4147-A177-3AD203B41FA5}">
                      <a16:colId xmlns:a16="http://schemas.microsoft.com/office/drawing/2014/main" val="1613947056"/>
                    </a:ext>
                  </a:extLst>
                </a:gridCol>
                <a:gridCol w="4346530">
                  <a:extLst>
                    <a:ext uri="{9D8B030D-6E8A-4147-A177-3AD203B41FA5}">
                      <a16:colId xmlns:a16="http://schemas.microsoft.com/office/drawing/2014/main" val="40146306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b="1" dirty="0"/>
                        <a:t>Resurs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/>
                        <a:t>Åtgärdsförslag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650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>
                          <a:latin typeface="Avenir Next LT Pro" panose="020B0504020202020204" pitchFamily="34" charset="0"/>
                        </a:rPr>
                        <a:t>Personalbrist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>
                          <a:latin typeface="Avenir Next LT Pro" panose="020B0504020202020204" pitchFamily="34" charset="0"/>
                        </a:rPr>
                        <a:t>Teckna samverkansavtal för akut felavhjälpning med angränsande nät</a:t>
                      </a:r>
                      <a:endParaRPr lang="sv-SE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536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>
                          <a:latin typeface="Avenir Next LT Pro" panose="020B0504020202020204" pitchFamily="34" charset="0"/>
                        </a:rPr>
                        <a:t>Dokumentation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267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>
                          <a:latin typeface="Avenir Next LT Pro" panose="020B0504020202020204" pitchFamily="34" charset="0"/>
                        </a:rPr>
                        <a:t>Utrustning/Verktyg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latin typeface="Avenir Next LT Pro" panose="020B0504020202020204" pitchFamily="34" charset="0"/>
                        </a:rPr>
                        <a:t>Teckna låneavtal med angränsande nät för erforderliga instrument/verktyg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3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>
                          <a:latin typeface="Avenir Next LT Pro" panose="020B0504020202020204" pitchFamily="34" charset="0"/>
                        </a:rPr>
                        <a:t>Reservdelar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>
                          <a:latin typeface="Avenir Next LT Pro" panose="020B0504020202020204" pitchFamily="34" charset="0"/>
                        </a:rPr>
                        <a:t>Teckna avropsavtal för prioriterade reservdelar med aktuella reservdelsleverantörer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latin typeface="Avenir Next LT Pro" panose="020B0504020202020204" pitchFamily="34" charset="0"/>
                        </a:rPr>
                        <a:t>Alternativt ta fram ett gemensamt reservdelslager och </a:t>
                      </a:r>
                      <a:r>
                        <a:rPr lang="sv-SE" sz="1800" dirty="0">
                          <a:latin typeface="Avenir Next LT Pro" panose="020B0504020202020204" pitchFamily="34" charset="0"/>
                        </a:rPr>
                        <a:t>avropsavtal för prioriterade reservdelar med aktuella reservdelsleverantörer </a:t>
                      </a:r>
                      <a:endParaRPr lang="sv-SE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70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>
                          <a:latin typeface="Avenir Next LT Pro" panose="020B0504020202020204" pitchFamily="34" charset="0"/>
                        </a:rPr>
                        <a:t>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>
                          <a:latin typeface="Avenir Next LT Pro" panose="020B0504020202020204" pitchFamily="34" charset="0"/>
                        </a:rPr>
                        <a:t>Teckna avropsavtal med biluthyrare på orten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184850"/>
                  </a:ext>
                </a:extLst>
              </a:tr>
            </a:tbl>
          </a:graphicData>
        </a:graphic>
      </p:graphicFrame>
      <p:pic>
        <p:nvPicPr>
          <p:cNvPr id="3" name="Bildobjekt 2">
            <a:extLst>
              <a:ext uri="{FF2B5EF4-FFF2-40B4-BE49-F238E27FC236}">
                <a16:creationId xmlns:a16="http://schemas.microsoft.com/office/drawing/2014/main" id="{5C72DBC7-3A7B-A18C-E969-0AA8EB198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305" y="169727"/>
            <a:ext cx="1087343" cy="102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4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187FA-6D4C-30C2-212C-D082A8643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33645CC2-C1B1-72E8-2E56-1E1ECE2EE0A2}"/>
              </a:ext>
            </a:extLst>
          </p:cNvPr>
          <p:cNvSpPr txBox="1">
            <a:spLocks/>
          </p:cNvSpPr>
          <p:nvPr/>
        </p:nvSpPr>
        <p:spPr>
          <a:xfrm>
            <a:off x="1850252" y="2567952"/>
            <a:ext cx="7726885" cy="236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sv-SE">
              <a:latin typeface="Avenir Next LT Pro" panose="020B0504020202020204" pitchFamily="34" charset="0"/>
            </a:endParaRPr>
          </a:p>
        </p:txBody>
      </p:sp>
      <p:sp>
        <p:nvSpPr>
          <p:cNvPr id="31" name="Rubrik 1">
            <a:extLst>
              <a:ext uri="{FF2B5EF4-FFF2-40B4-BE49-F238E27FC236}">
                <a16:creationId xmlns:a16="http://schemas.microsoft.com/office/drawing/2014/main" id="{9FE61FC0-D42B-4505-FA3E-FFBF2661D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149" y="1676956"/>
            <a:ext cx="10209324" cy="1114292"/>
          </a:xfrm>
        </p:spPr>
        <p:txBody>
          <a:bodyPr>
            <a:noAutofit/>
          </a:bodyPr>
          <a:lstStyle/>
          <a:p>
            <a:r>
              <a:rPr lang="sv-SE" sz="2400" dirty="0">
                <a:latin typeface="Avenir Next LT Pro" panose="020B0504020202020204" pitchFamily="34" charset="0"/>
              </a:rPr>
              <a:t>Vi behöver ta fram en åtgärdsplan med omfattning enligt nedan för att säkerställa resurser för akut felavhjälpning i syfte att kunna upprätthålla den samhällsviktiga aktiviteten.</a:t>
            </a:r>
            <a:endParaRPr lang="sv-SE" sz="2400" dirty="0">
              <a:highlight>
                <a:srgbClr val="FFFF00"/>
              </a:highlight>
              <a:latin typeface="Avenir Next LT Pro" panose="020B0504020202020204" pitchFamily="34" charset="0"/>
            </a:endParaRPr>
          </a:p>
        </p:txBody>
      </p:sp>
      <p:sp>
        <p:nvSpPr>
          <p:cNvPr id="26" name="Rubrik 5">
            <a:extLst>
              <a:ext uri="{FF2B5EF4-FFF2-40B4-BE49-F238E27FC236}">
                <a16:creationId xmlns:a16="http://schemas.microsoft.com/office/drawing/2014/main" id="{2045A510-12A5-02AF-4F4B-4A75B3565D5E}"/>
              </a:ext>
            </a:extLst>
          </p:cNvPr>
          <p:cNvSpPr txBox="1">
            <a:spLocks/>
          </p:cNvSpPr>
          <p:nvPr/>
        </p:nvSpPr>
        <p:spPr>
          <a:xfrm>
            <a:off x="2216711" y="569607"/>
            <a:ext cx="4873021" cy="7571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>
                <a:latin typeface="Avenir Next LT Pro" panose="020B0504020202020204" pitchFamily="34" charset="0"/>
              </a:rPr>
              <a:t>Genomför åtgärder</a:t>
            </a:r>
            <a:br>
              <a:rPr lang="sv-SE" sz="2400">
                <a:latin typeface="Avenir Next LT Pro" panose="020B0504020202020204" pitchFamily="34" charset="0"/>
              </a:rPr>
            </a:br>
            <a:r>
              <a:rPr lang="sv-SE" sz="2400" b="0">
                <a:latin typeface="Avenir Next LT Pro" panose="020B0504020202020204" pitchFamily="34" charset="0"/>
              </a:rPr>
              <a:t>Åtgärdsplan</a:t>
            </a:r>
            <a:endParaRPr lang="sv-SE" sz="2200" b="0">
              <a:latin typeface="Avenir Next LT Pro" panose="020B0504020202020204" pitchFamily="34" charset="0"/>
            </a:endParaRPr>
          </a:p>
        </p:txBody>
      </p:sp>
      <p:cxnSp>
        <p:nvCxnSpPr>
          <p:cNvPr id="27" name="Rak 7">
            <a:extLst>
              <a:ext uri="{FF2B5EF4-FFF2-40B4-BE49-F238E27FC236}">
                <a16:creationId xmlns:a16="http://schemas.microsoft.com/office/drawing/2014/main" id="{EA059895-E85B-195E-E026-F96C87CAE372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 7">
            <a:extLst>
              <a:ext uri="{FF2B5EF4-FFF2-40B4-BE49-F238E27FC236}">
                <a16:creationId xmlns:a16="http://schemas.microsoft.com/office/drawing/2014/main" id="{CB9D24B5-6A19-71E4-1430-1F3C1CAAB6CE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F2110AEF-6B53-92D5-8CE9-D329B5CAAF9B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5F134E93-A489-E4A3-EB3F-C51898B5BC71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2" name="Frihandsfigur 11">
              <a:extLst>
                <a:ext uri="{FF2B5EF4-FFF2-40B4-BE49-F238E27FC236}">
                  <a16:creationId xmlns:a16="http://schemas.microsoft.com/office/drawing/2014/main" id="{9A46D2BF-A21E-86C6-782D-CA348B77E4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3" name="Frihandsfigur 12">
              <a:extLst>
                <a:ext uri="{FF2B5EF4-FFF2-40B4-BE49-F238E27FC236}">
                  <a16:creationId xmlns:a16="http://schemas.microsoft.com/office/drawing/2014/main" id="{7AC493D3-4A17-B86B-1648-C455D0C683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4" name="Cirkelformad pil 14">
              <a:extLst>
                <a:ext uri="{FF2B5EF4-FFF2-40B4-BE49-F238E27FC236}">
                  <a16:creationId xmlns:a16="http://schemas.microsoft.com/office/drawing/2014/main" id="{79EB0254-78F2-61E1-834A-92BC45115B34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5" name="Cirkelformad pil 15">
              <a:extLst>
                <a:ext uri="{FF2B5EF4-FFF2-40B4-BE49-F238E27FC236}">
                  <a16:creationId xmlns:a16="http://schemas.microsoft.com/office/drawing/2014/main" id="{1585195F-1FD8-F459-F462-14E5BD334C5D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6" name="Cirkelformad pil 16">
              <a:extLst>
                <a:ext uri="{FF2B5EF4-FFF2-40B4-BE49-F238E27FC236}">
                  <a16:creationId xmlns:a16="http://schemas.microsoft.com/office/drawing/2014/main" id="{A47014CA-3DAE-F3C6-EC72-C383965EE62D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7" name="Cirkelformad pil 17">
              <a:extLst>
                <a:ext uri="{FF2B5EF4-FFF2-40B4-BE49-F238E27FC236}">
                  <a16:creationId xmlns:a16="http://schemas.microsoft.com/office/drawing/2014/main" id="{32419002-32C1-8595-5243-592CA837067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763EA6F2-E2FC-317D-16D3-86318D07092D}"/>
                </a:ext>
              </a:extLst>
            </p:cNvPr>
            <p:cNvSpPr txBox="1"/>
            <p:nvPr/>
          </p:nvSpPr>
          <p:spPr>
            <a:xfrm>
              <a:off x="2241455" y="2233677"/>
              <a:ext cx="166941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</a:t>
              </a:r>
              <a:r>
                <a:rPr lang="sv-SE" sz="700" i="1" err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act</a:t>
              </a: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)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DD8FD42F-9C6E-54ED-68C6-00136E78493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(check)</a:t>
              </a: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70EE15DC-EAF9-2396-1E5E-61E308C78FEB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latin typeface="Avenir Next LT Pro" panose="020B0504020202020204" pitchFamily="34" charset="0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latin typeface="Avenir Next LT Pro" panose="020B0504020202020204" pitchFamily="34" charset="0"/>
                </a:rPr>
                <a:t>(do)</a:t>
              </a: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EEA2E758-1345-CB22-77DA-5BC18DC00FD3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(plan)</a:t>
              </a:r>
            </a:p>
          </p:txBody>
        </p:sp>
      </p:grp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072BA59E-94BB-7AE1-D0F7-DE8FA12007E5}"/>
              </a:ext>
            </a:extLst>
          </p:cNvPr>
          <p:cNvGraphicFramePr>
            <a:graphicFrameLocks noGrp="1"/>
          </p:cNvGraphicFramePr>
          <p:nvPr/>
        </p:nvGraphicFramePr>
        <p:xfrm>
          <a:off x="1340285" y="2986871"/>
          <a:ext cx="10043999" cy="33668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3824">
                  <a:extLst>
                    <a:ext uri="{9D8B030D-6E8A-4147-A177-3AD203B41FA5}">
                      <a16:colId xmlns:a16="http://schemas.microsoft.com/office/drawing/2014/main" val="2013300078"/>
                    </a:ext>
                  </a:extLst>
                </a:gridCol>
                <a:gridCol w="1320035">
                  <a:extLst>
                    <a:ext uri="{9D8B030D-6E8A-4147-A177-3AD203B41FA5}">
                      <a16:colId xmlns:a16="http://schemas.microsoft.com/office/drawing/2014/main" val="3063011986"/>
                    </a:ext>
                  </a:extLst>
                </a:gridCol>
                <a:gridCol w="1320035">
                  <a:extLst>
                    <a:ext uri="{9D8B030D-6E8A-4147-A177-3AD203B41FA5}">
                      <a16:colId xmlns:a16="http://schemas.microsoft.com/office/drawing/2014/main" val="3792301943"/>
                    </a:ext>
                  </a:extLst>
                </a:gridCol>
                <a:gridCol w="1320035">
                  <a:extLst>
                    <a:ext uri="{9D8B030D-6E8A-4147-A177-3AD203B41FA5}">
                      <a16:colId xmlns:a16="http://schemas.microsoft.com/office/drawing/2014/main" val="3164773047"/>
                    </a:ext>
                  </a:extLst>
                </a:gridCol>
                <a:gridCol w="1320035">
                  <a:extLst>
                    <a:ext uri="{9D8B030D-6E8A-4147-A177-3AD203B41FA5}">
                      <a16:colId xmlns:a16="http://schemas.microsoft.com/office/drawing/2014/main" val="2716488179"/>
                    </a:ext>
                  </a:extLst>
                </a:gridCol>
                <a:gridCol w="1320035">
                  <a:extLst>
                    <a:ext uri="{9D8B030D-6E8A-4147-A177-3AD203B41FA5}">
                      <a16:colId xmlns:a16="http://schemas.microsoft.com/office/drawing/2014/main" val="3176340205"/>
                    </a:ext>
                  </a:extLst>
                </a:gridCol>
              </a:tblGrid>
              <a:tr h="440750">
                <a:tc>
                  <a:txBody>
                    <a:bodyPr/>
                    <a:lstStyle/>
                    <a:p>
                      <a:r>
                        <a:rPr lang="sv-SE" sz="1400" b="1" dirty="0">
                          <a:latin typeface="Avenir Next LT Pro" panose="020B0504020202020204" pitchFamily="34" charset="0"/>
                        </a:rPr>
                        <a:t>Åtgärd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 err="1">
                          <a:latin typeface="Avenir Next LT Pro" panose="020B0504020202020204" pitchFamily="34" charset="0"/>
                        </a:rPr>
                        <a:t>Pio</a:t>
                      </a:r>
                      <a:endParaRPr lang="sv-SE" sz="1400" b="1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latin typeface="Avenir Next LT Pro" panose="020B0504020202020204" pitchFamily="34" charset="0"/>
                        </a:rPr>
                        <a:t>Ansvar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latin typeface="Avenir Next LT Pro" panose="020B0504020202020204" pitchFamily="34" charset="0"/>
                        </a:rPr>
                        <a:t>Tidplan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latin typeface="Avenir Next LT Pro" panose="020B0504020202020204" pitchFamily="34" charset="0"/>
                        </a:rPr>
                        <a:t>Kostnad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1" dirty="0">
                          <a:latin typeface="Avenir Next LT Pro" panose="020B0504020202020204" pitchFamily="34" charset="0"/>
                        </a:rPr>
                        <a:t>Uppföljning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597264"/>
                  </a:ext>
                </a:extLst>
              </a:tr>
              <a:tr h="440750"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Avenir Next LT Pro" panose="020B0504020202020204" pitchFamily="34" charset="0"/>
                        </a:rPr>
                        <a:t>Teckna samverkansavtal avseende personalresurser för akut felavhjälpning  med angränsande nät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latin typeface="Avenir Next LT Pro" panose="020B05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2025-06-30</a:t>
                      </a:r>
                      <a:endParaRPr kumimoji="0" lang="sv-S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latin typeface="Avenir Next LT Pro" panose="020B0504020202020204" pitchFamily="34" charset="0"/>
                        </a:rPr>
                        <a:t>15 kkr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Avenir Next LT Pro" panose="020B0504020202020204" pitchFamily="34" charset="0"/>
                        </a:rPr>
                        <a:t>Månads-rapportering till CSO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642929"/>
                  </a:ext>
                </a:extLst>
              </a:tr>
              <a:tr h="4407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400" kern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Teckna låneavtal med angränsande nät för erforderliga instrument/verktyg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latin typeface="Avenir Next LT Pro" panose="020B05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CTO</a:t>
                      </a:r>
                      <a:endParaRPr kumimoji="0" lang="sv-S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2025-06-30</a:t>
                      </a:r>
                      <a:endParaRPr kumimoji="0" lang="sv-S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latin typeface="Avenir Next LT Pro" panose="020B0504020202020204" pitchFamily="34" charset="0"/>
                        </a:rPr>
                        <a:t>15 kkr</a:t>
                      </a:r>
                    </a:p>
                    <a:p>
                      <a:pPr algn="ctr"/>
                      <a:endParaRPr lang="sv-SE" sz="1400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Månads-rapportering till CSO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835031"/>
                  </a:ext>
                </a:extLst>
              </a:tr>
              <a:tr h="440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kern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Teckna avropsavtal för prioriterade reservdelar med aktuella reservdelsleverantörer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latin typeface="Avenir Next LT Pro" panose="020B05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CTO</a:t>
                      </a:r>
                      <a:endParaRPr kumimoji="0" lang="sv-S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2025-06-30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latin typeface="Avenir Next LT Pro" panose="020B0504020202020204" pitchFamily="34" charset="0"/>
                        </a:rPr>
                        <a:t>30 kkr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Månads-rapportering till CSO</a:t>
                      </a:r>
                      <a:endParaRPr kumimoji="0" lang="sv-S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436305"/>
                  </a:ext>
                </a:extLst>
              </a:tr>
              <a:tr h="440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kern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Teckna avropsavtal med biluthyrare på orten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latin typeface="Avenir Next LT Pro" panose="020B05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latin typeface="Avenir Next LT Pro" panose="020B0504020202020204" pitchFamily="34" charset="0"/>
                        </a:rPr>
                        <a:t>2025-10-30</a:t>
                      </a:r>
                    </a:p>
                    <a:p>
                      <a:endParaRPr lang="sv-SE" sz="1400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latin typeface="Avenir Next LT Pro" panose="020B0504020202020204" pitchFamily="34" charset="0"/>
                        </a:rPr>
                        <a:t>30 kkr</a:t>
                      </a:r>
                    </a:p>
                    <a:p>
                      <a:pPr algn="ctr"/>
                      <a:endParaRPr lang="sv-SE" sz="1400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Månads-rapportering till CSO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126696"/>
                  </a:ext>
                </a:extLst>
              </a:tr>
            </a:tbl>
          </a:graphicData>
        </a:graphic>
      </p:graphicFrame>
      <p:pic>
        <p:nvPicPr>
          <p:cNvPr id="3" name="Bildobjekt 2">
            <a:extLst>
              <a:ext uri="{FF2B5EF4-FFF2-40B4-BE49-F238E27FC236}">
                <a16:creationId xmlns:a16="http://schemas.microsoft.com/office/drawing/2014/main" id="{8710A4E0-F783-C1E8-43C6-EB738F991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305" y="169727"/>
            <a:ext cx="1087343" cy="102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6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E54FF-58C5-BDFD-9DEC-1ED2BB750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E66DFEB-145B-F0F4-5A7D-E2E9F1D2D18A}"/>
              </a:ext>
            </a:extLst>
          </p:cNvPr>
          <p:cNvSpPr txBox="1">
            <a:spLocks/>
          </p:cNvSpPr>
          <p:nvPr/>
        </p:nvSpPr>
        <p:spPr>
          <a:xfrm>
            <a:off x="1850252" y="2567952"/>
            <a:ext cx="7726885" cy="236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sv-SE">
              <a:latin typeface="Avenir Next LT Pro" panose="020B0504020202020204" pitchFamily="34" charset="0"/>
            </a:endParaRPr>
          </a:p>
        </p:txBody>
      </p:sp>
      <p:sp>
        <p:nvSpPr>
          <p:cNvPr id="31" name="Rubrik 1">
            <a:extLst>
              <a:ext uri="{FF2B5EF4-FFF2-40B4-BE49-F238E27FC236}">
                <a16:creationId xmlns:a16="http://schemas.microsoft.com/office/drawing/2014/main" id="{293BDCBF-26F3-800A-1352-6110C0063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149" y="1539169"/>
            <a:ext cx="10209324" cy="827117"/>
          </a:xfrm>
        </p:spPr>
        <p:txBody>
          <a:bodyPr>
            <a:noAutofit/>
          </a:bodyPr>
          <a:lstStyle/>
          <a:p>
            <a:r>
              <a:rPr lang="sv-SE" sz="2400" dirty="0">
                <a:latin typeface="Avenir Next LT Pro" panose="020B0504020202020204" pitchFamily="34" charset="0"/>
              </a:rPr>
              <a:t>Akut felavhjälpning</a:t>
            </a:r>
            <a:endParaRPr lang="sv-SE" sz="2400" dirty="0">
              <a:highlight>
                <a:srgbClr val="FFFF00"/>
              </a:highlight>
              <a:latin typeface="Avenir Next LT Pro" panose="020B0504020202020204" pitchFamily="34" charset="0"/>
            </a:endParaRPr>
          </a:p>
        </p:txBody>
      </p:sp>
      <p:sp>
        <p:nvSpPr>
          <p:cNvPr id="32" name="Platshållare för innehåll 2">
            <a:extLst>
              <a:ext uri="{FF2B5EF4-FFF2-40B4-BE49-F238E27FC236}">
                <a16:creationId xmlns:a16="http://schemas.microsoft.com/office/drawing/2014/main" id="{33A0F437-7649-55E7-9EFF-2D4B8138A71E}"/>
              </a:ext>
            </a:extLst>
          </p:cNvPr>
          <p:cNvSpPr txBox="1">
            <a:spLocks/>
          </p:cNvSpPr>
          <p:nvPr/>
        </p:nvSpPr>
        <p:spPr>
          <a:xfrm>
            <a:off x="1439433" y="2311658"/>
            <a:ext cx="9758836" cy="3538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800" spc="600" dirty="0">
                <a:latin typeface="Avenir Next LT Pro" panose="020B0504020202020204" pitchFamily="34" charset="0"/>
              </a:rPr>
              <a:t>KONTINUITETSPLAN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800" b="1" dirty="0">
                <a:latin typeface="Avenir Next LT Pro" panose="020B0504020202020204" pitchFamily="34" charset="0"/>
              </a:rPr>
              <a:t>Aktivering</a:t>
            </a:r>
            <a:br>
              <a:rPr lang="sv-SE" sz="1800" b="1" dirty="0">
                <a:latin typeface="Avenir Next LT Pro" panose="020B0504020202020204" pitchFamily="34" charset="0"/>
              </a:rPr>
            </a:br>
            <a:r>
              <a:rPr lang="sv-SE" sz="1800" dirty="0">
                <a:latin typeface="Avenir Next LT Pro" panose="020B0504020202020204" pitchFamily="34" charset="0"/>
              </a:rPr>
              <a:t>Kontinuitetsplanen aktiveras av Driftchefen. 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sv-SE" sz="1800" b="1" dirty="0">
                <a:latin typeface="Avenir Next LT Pro" panose="020B0504020202020204" pitchFamily="34" charset="0"/>
              </a:rPr>
              <a:t>Reservrutin</a:t>
            </a:r>
            <a:r>
              <a:rPr lang="sv-SE" sz="1800" dirty="0">
                <a:latin typeface="Avenir Next LT Pro" panose="020B0504020202020204" pitchFamily="34" charset="0"/>
              </a:rPr>
              <a:t>:</a:t>
            </a:r>
            <a:br>
              <a:rPr lang="sv-SE" sz="1800" dirty="0">
                <a:latin typeface="Avenir Next LT Pro" panose="020B0504020202020204" pitchFamily="34" charset="0"/>
              </a:rPr>
            </a:br>
            <a:r>
              <a:rPr lang="sv-SE" sz="1800" dirty="0">
                <a:latin typeface="Avenir Next LT Pro" panose="020B0504020202020204" pitchFamily="34" charset="0"/>
              </a:rPr>
              <a:t>Samverka med angränsande näts lokala Fältunderhåll. 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sv-SE" sz="1800" b="1" dirty="0">
                <a:latin typeface="Avenir Next LT Pro" panose="020B0504020202020204" pitchFamily="34" charset="0"/>
              </a:rPr>
              <a:t>Återställningsrutin</a:t>
            </a:r>
            <a:r>
              <a:rPr lang="sv-SE" sz="1800" dirty="0">
                <a:latin typeface="Avenir Next LT Pro" panose="020B0504020202020204" pitchFamily="34" charset="0"/>
              </a:rPr>
              <a:t>:</a:t>
            </a:r>
            <a:br>
              <a:rPr lang="sv-SE" sz="1800" dirty="0">
                <a:latin typeface="Avenir Next LT Pro" panose="020B0504020202020204" pitchFamily="34" charset="0"/>
              </a:rPr>
            </a:br>
            <a:r>
              <a:rPr lang="sv-SE" sz="1800" dirty="0">
                <a:latin typeface="Avenir Next LT Pro" panose="020B0504020202020204" pitchFamily="34" charset="0"/>
              </a:rPr>
              <a:t>Verkställande fältunderhåll avrapporterar status och gjorda åtgärder till AN:s driftcentral (NOC) och Driftchef. Driftchefen beslutar om åtgärder för återställning till normal drift. 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sv-SE" sz="1800" b="1" dirty="0">
                <a:latin typeface="Avenir Next LT Pro" panose="020B0504020202020204" pitchFamily="34" charset="0"/>
              </a:rPr>
              <a:t>Återgångsrutin:</a:t>
            </a:r>
            <a:br>
              <a:rPr lang="sv-SE" sz="1800" b="1" dirty="0">
                <a:latin typeface="Avenir Next LT Pro" panose="020B0504020202020204" pitchFamily="34" charset="0"/>
              </a:rPr>
            </a:br>
            <a:r>
              <a:rPr lang="sv-SE" sz="1800" dirty="0">
                <a:latin typeface="Avenir Next LT Pro" panose="020B0504020202020204" pitchFamily="34" charset="0"/>
              </a:rPr>
              <a:t>Driftchefen beslutar om återgång till ordinarie egen personal för Fältunderhåll.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800" dirty="0">
              <a:latin typeface="Avenir Next LT Pro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1800" dirty="0">
              <a:latin typeface="Avenir Next LT Pro" panose="020B0504020202020204" pitchFamily="34" charset="0"/>
            </a:endParaRPr>
          </a:p>
        </p:txBody>
      </p:sp>
      <p:sp>
        <p:nvSpPr>
          <p:cNvPr id="26" name="Rubrik 5">
            <a:extLst>
              <a:ext uri="{FF2B5EF4-FFF2-40B4-BE49-F238E27FC236}">
                <a16:creationId xmlns:a16="http://schemas.microsoft.com/office/drawing/2014/main" id="{23D3D6ED-80E8-B41E-E303-49B6310F4996}"/>
              </a:ext>
            </a:extLst>
          </p:cNvPr>
          <p:cNvSpPr txBox="1">
            <a:spLocks/>
          </p:cNvSpPr>
          <p:nvPr/>
        </p:nvSpPr>
        <p:spPr>
          <a:xfrm>
            <a:off x="2216711" y="569607"/>
            <a:ext cx="3870311" cy="7571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>
                <a:latin typeface="Avenir Next LT Pro" panose="020B0504020202020204" pitchFamily="34" charset="0"/>
              </a:rPr>
              <a:t>Genomför åtgärder</a:t>
            </a:r>
            <a:br>
              <a:rPr lang="sv-SE" sz="2400">
                <a:latin typeface="Avenir Next LT Pro" panose="020B0504020202020204" pitchFamily="34" charset="0"/>
              </a:rPr>
            </a:br>
            <a:r>
              <a:rPr lang="sv-SE" sz="2200" b="0">
                <a:latin typeface="Avenir Next LT Pro" panose="020B0504020202020204" pitchFamily="34" charset="0"/>
              </a:rPr>
              <a:t>Kontinuitetsplan</a:t>
            </a:r>
          </a:p>
        </p:txBody>
      </p:sp>
      <p:cxnSp>
        <p:nvCxnSpPr>
          <p:cNvPr id="27" name="Rak 7">
            <a:extLst>
              <a:ext uri="{FF2B5EF4-FFF2-40B4-BE49-F238E27FC236}">
                <a16:creationId xmlns:a16="http://schemas.microsoft.com/office/drawing/2014/main" id="{F9AEA032-CD05-BD3E-4170-4655AA62AD36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 7">
            <a:extLst>
              <a:ext uri="{FF2B5EF4-FFF2-40B4-BE49-F238E27FC236}">
                <a16:creationId xmlns:a16="http://schemas.microsoft.com/office/drawing/2014/main" id="{71FA96D2-818F-62F5-B2B7-F40355F4F6BC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8A33259D-D465-9595-8DF0-4FEF99873F1A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24F6EC3A-1D8A-6015-6C31-88624BF4B40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2" name="Frihandsfigur 11">
              <a:extLst>
                <a:ext uri="{FF2B5EF4-FFF2-40B4-BE49-F238E27FC236}">
                  <a16:creationId xmlns:a16="http://schemas.microsoft.com/office/drawing/2014/main" id="{B6344333-882C-8313-0F1B-E1D0E0BCFA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3" name="Frihandsfigur 12">
              <a:extLst>
                <a:ext uri="{FF2B5EF4-FFF2-40B4-BE49-F238E27FC236}">
                  <a16:creationId xmlns:a16="http://schemas.microsoft.com/office/drawing/2014/main" id="{C712D578-F7C8-28A6-B283-1B60378A2D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4" name="Cirkelformad pil 14">
              <a:extLst>
                <a:ext uri="{FF2B5EF4-FFF2-40B4-BE49-F238E27FC236}">
                  <a16:creationId xmlns:a16="http://schemas.microsoft.com/office/drawing/2014/main" id="{29D7DCD7-6DC7-B487-7462-5011CCCF6F03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5" name="Cirkelformad pil 15">
              <a:extLst>
                <a:ext uri="{FF2B5EF4-FFF2-40B4-BE49-F238E27FC236}">
                  <a16:creationId xmlns:a16="http://schemas.microsoft.com/office/drawing/2014/main" id="{08B4B02B-81FE-1B1A-3863-C01337B7D02C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6" name="Cirkelformad pil 16">
              <a:extLst>
                <a:ext uri="{FF2B5EF4-FFF2-40B4-BE49-F238E27FC236}">
                  <a16:creationId xmlns:a16="http://schemas.microsoft.com/office/drawing/2014/main" id="{BE049978-8ECB-43DC-A7DF-7C3D6E2CF20E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7" name="Cirkelformad pil 17">
              <a:extLst>
                <a:ext uri="{FF2B5EF4-FFF2-40B4-BE49-F238E27FC236}">
                  <a16:creationId xmlns:a16="http://schemas.microsoft.com/office/drawing/2014/main" id="{729E3F06-B473-F5F5-BB62-8B8F3988DC04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28C12B62-7509-2C4C-66D4-09B14EC66E3F}"/>
                </a:ext>
              </a:extLst>
            </p:cNvPr>
            <p:cNvSpPr txBox="1"/>
            <p:nvPr/>
          </p:nvSpPr>
          <p:spPr>
            <a:xfrm>
              <a:off x="2241455" y="2233677"/>
              <a:ext cx="166941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</a:t>
              </a:r>
              <a:r>
                <a:rPr lang="sv-SE" sz="700" i="1" err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act</a:t>
              </a: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)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6143253F-2A51-514E-FA00-361B6E65A95A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(check)</a:t>
              </a: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0DF41B1E-5A83-1005-3F6A-00AA28414CAD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latin typeface="Avenir Next LT Pro" panose="020B0504020202020204" pitchFamily="34" charset="0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latin typeface="Avenir Next LT Pro" panose="020B0504020202020204" pitchFamily="34" charset="0"/>
                </a:rPr>
                <a:t>(do)</a:t>
              </a: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F4B09240-72E6-DD22-726B-67DBBC871560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(plan)</a:t>
              </a:r>
            </a:p>
          </p:txBody>
        </p:sp>
      </p:grpSp>
      <p:pic>
        <p:nvPicPr>
          <p:cNvPr id="2" name="Bildobjekt 1">
            <a:extLst>
              <a:ext uri="{FF2B5EF4-FFF2-40B4-BE49-F238E27FC236}">
                <a16:creationId xmlns:a16="http://schemas.microsoft.com/office/drawing/2014/main" id="{85B244C1-F182-A025-D99D-4D69AC79F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305" y="169727"/>
            <a:ext cx="1087343" cy="102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3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ubrik 34">
            <a:extLst>
              <a:ext uri="{FF2B5EF4-FFF2-40B4-BE49-F238E27FC236}">
                <a16:creationId xmlns:a16="http://schemas.microsoft.com/office/drawing/2014/main" id="{F999AA93-22D0-4B1C-8BEA-D3A1D9557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485" y="5373583"/>
            <a:ext cx="4859030" cy="397762"/>
          </a:xfrm>
        </p:spPr>
        <p:txBody>
          <a:bodyPr/>
          <a:lstStyle/>
          <a:p>
            <a:pPr algn="ctr"/>
            <a:r>
              <a:rPr lang="sv-SE" sz="2000" b="0" spc="700">
                <a:latin typeface="Avenir Next LT Pro" panose="020B0504020202020204" pitchFamily="34" charset="0"/>
              </a:rPr>
              <a:t>ETT EXEMPEL</a:t>
            </a:r>
          </a:p>
        </p:txBody>
      </p:sp>
      <p:sp>
        <p:nvSpPr>
          <p:cNvPr id="11" name="Rubrik 3">
            <a:extLst>
              <a:ext uri="{FF2B5EF4-FFF2-40B4-BE49-F238E27FC236}">
                <a16:creationId xmlns:a16="http://schemas.microsoft.com/office/drawing/2014/main" id="{A5BBE004-0ADB-464E-9E72-C90F913B3C6B}"/>
              </a:ext>
            </a:extLst>
          </p:cNvPr>
          <p:cNvSpPr txBox="1">
            <a:spLocks/>
          </p:cNvSpPr>
          <p:nvPr/>
        </p:nvSpPr>
        <p:spPr>
          <a:xfrm>
            <a:off x="2381884" y="1550481"/>
            <a:ext cx="7710655" cy="1207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>
                <a:latin typeface="Avenir Next LT Pro" panose="020B0504020202020204" pitchFamily="34" charset="0"/>
              </a:rPr>
              <a:t>Stadsnätet </a:t>
            </a:r>
            <a:r>
              <a:rPr lang="sv-SE" err="1">
                <a:latin typeface="Avenir Next LT Pro" panose="020B0504020202020204" pitchFamily="34" charset="0"/>
              </a:rPr>
              <a:t>AcmeNet</a:t>
            </a:r>
            <a:r>
              <a:rPr lang="sv-SE">
                <a:latin typeface="Avenir Next LT Pro" panose="020B0504020202020204" pitchFamily="34" charset="0"/>
              </a:rPr>
              <a:t> (AN)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3D46806-8E9C-9E01-D98C-F3CBDB5D5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340" y="2154193"/>
            <a:ext cx="3191320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3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5BBE004-0ADB-464E-9E72-C90F913B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89493"/>
            <a:ext cx="12266023" cy="608388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 err="1"/>
              <a:t>AcmeNet</a:t>
            </a:r>
            <a:r>
              <a:rPr lang="sv-SE" dirty="0"/>
              <a:t> har tre samhällsviktiga verksamheter inom driftenheten Nät</a:t>
            </a:r>
          </a:p>
        </p:txBody>
      </p:sp>
      <p:sp>
        <p:nvSpPr>
          <p:cNvPr id="23" name="Rubrik 34">
            <a:extLst>
              <a:ext uri="{FF2B5EF4-FFF2-40B4-BE49-F238E27FC236}">
                <a16:creationId xmlns:a16="http://schemas.microsoft.com/office/drawing/2014/main" id="{6068AE0B-DE5E-498A-BF0C-92C9B5F289FA}"/>
              </a:ext>
            </a:extLst>
          </p:cNvPr>
          <p:cNvSpPr txBox="1">
            <a:spLocks/>
          </p:cNvSpPr>
          <p:nvPr/>
        </p:nvSpPr>
        <p:spPr>
          <a:xfrm>
            <a:off x="1314627" y="5671542"/>
            <a:ext cx="3089784" cy="405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1800" b="0" spc="300">
                <a:latin typeface="Avenir Next LT Pro" panose="020B0504020202020204" pitchFamily="34" charset="0"/>
              </a:rPr>
              <a:t>DRIFTÖVERVAKNING</a:t>
            </a:r>
          </a:p>
        </p:txBody>
      </p:sp>
      <p:sp>
        <p:nvSpPr>
          <p:cNvPr id="24" name="Rubrik 34">
            <a:extLst>
              <a:ext uri="{FF2B5EF4-FFF2-40B4-BE49-F238E27FC236}">
                <a16:creationId xmlns:a16="http://schemas.microsoft.com/office/drawing/2014/main" id="{231CD3F5-3472-42C9-BD82-3F78344D02CF}"/>
              </a:ext>
            </a:extLst>
          </p:cNvPr>
          <p:cNvSpPr txBox="1">
            <a:spLocks/>
          </p:cNvSpPr>
          <p:nvPr/>
        </p:nvSpPr>
        <p:spPr>
          <a:xfrm>
            <a:off x="4404411" y="5683644"/>
            <a:ext cx="3253086" cy="405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1800" b="0" spc="300">
                <a:latin typeface="Avenir Next LT Pro" panose="020B0504020202020204" pitchFamily="34" charset="0"/>
              </a:rPr>
              <a:t>FÄLTUNDERHÅLL</a:t>
            </a:r>
          </a:p>
        </p:txBody>
      </p:sp>
      <p:sp>
        <p:nvSpPr>
          <p:cNvPr id="25" name="Rubrik 34">
            <a:extLst>
              <a:ext uri="{FF2B5EF4-FFF2-40B4-BE49-F238E27FC236}">
                <a16:creationId xmlns:a16="http://schemas.microsoft.com/office/drawing/2014/main" id="{E7E9717A-6385-4F72-8009-57690277E5E8}"/>
              </a:ext>
            </a:extLst>
          </p:cNvPr>
          <p:cNvSpPr txBox="1">
            <a:spLocks/>
          </p:cNvSpPr>
          <p:nvPr/>
        </p:nvSpPr>
        <p:spPr>
          <a:xfrm>
            <a:off x="7839837" y="5671542"/>
            <a:ext cx="3253086" cy="405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1800" b="0" spc="300">
                <a:latin typeface="Avenir Next LT Pro" panose="020B0504020202020204" pitchFamily="34" charset="0"/>
              </a:rPr>
              <a:t>SUPPORT</a:t>
            </a:r>
          </a:p>
        </p:txBody>
      </p:sp>
      <p:pic>
        <p:nvPicPr>
          <p:cNvPr id="3" name="Bildobjekt 2" descr="En bild som visar inomhus, dator, skärm, skrivbord&#10;&#10;Automatiskt genererad beskrivning">
            <a:extLst>
              <a:ext uri="{FF2B5EF4-FFF2-40B4-BE49-F238E27FC236}">
                <a16:creationId xmlns:a16="http://schemas.microsoft.com/office/drawing/2014/main" id="{8B3DD536-9168-4931-8B7B-0AFDFD305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478" y="3527101"/>
            <a:ext cx="2708082" cy="1978638"/>
          </a:xfrm>
          <a:prstGeom prst="rect">
            <a:avLst/>
          </a:prstGeom>
        </p:spPr>
      </p:pic>
      <p:pic>
        <p:nvPicPr>
          <p:cNvPr id="6" name="Bildobjekt 5" descr="En bild som visar utomhus, person, man, skidåkning&#10;&#10;Automatiskt genererad beskrivning">
            <a:extLst>
              <a:ext uri="{FF2B5EF4-FFF2-40B4-BE49-F238E27FC236}">
                <a16:creationId xmlns:a16="http://schemas.microsoft.com/office/drawing/2014/main" id="{DBA95F2B-F209-4ED5-A7D8-E4728E5B4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145" y="3527101"/>
            <a:ext cx="2967958" cy="1978638"/>
          </a:xfrm>
          <a:prstGeom prst="rect">
            <a:avLst/>
          </a:prstGeom>
        </p:spPr>
      </p:pic>
      <p:pic>
        <p:nvPicPr>
          <p:cNvPr id="9" name="Bildobjekt 8" descr="En bild som visar person, bärbar dator, dator, sitter&#10;&#10;Automatiskt genererad beskrivning">
            <a:extLst>
              <a:ext uri="{FF2B5EF4-FFF2-40B4-BE49-F238E27FC236}">
                <a16:creationId xmlns:a16="http://schemas.microsoft.com/office/drawing/2014/main" id="{234C95F3-ED37-4AFA-BECB-4130D95626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425" y="3527101"/>
            <a:ext cx="2973363" cy="197863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1A00FD7-AA7A-524B-0162-1C3E12AC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4055" y="413353"/>
            <a:ext cx="1660706" cy="15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5BBE004-0ADB-464E-9E72-C90F913B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32" y="1330995"/>
            <a:ext cx="5086998" cy="1789782"/>
          </a:xfrm>
        </p:spPr>
        <p:txBody>
          <a:bodyPr>
            <a:normAutofit fontScale="90000"/>
          </a:bodyPr>
          <a:lstStyle/>
          <a:p>
            <a:r>
              <a:rPr lang="sv-SE" dirty="0">
                <a:latin typeface="Avenir Next LT Pro" panose="020B0504020202020204" pitchFamily="34" charset="0"/>
              </a:rPr>
              <a:t>I det här exemplet fokuserar vi </a:t>
            </a:r>
            <a:br>
              <a:rPr lang="sv-SE" dirty="0">
                <a:latin typeface="Avenir Next LT Pro" panose="020B0504020202020204" pitchFamily="34" charset="0"/>
              </a:rPr>
            </a:br>
            <a:r>
              <a:rPr lang="sv-SE" dirty="0">
                <a:latin typeface="Avenir Next LT Pro" panose="020B0504020202020204" pitchFamily="34" charset="0"/>
              </a:rPr>
              <a:t>på den samhällsviktiga verksamheten:</a:t>
            </a:r>
          </a:p>
        </p:txBody>
      </p:sp>
      <p:sp>
        <p:nvSpPr>
          <p:cNvPr id="25" name="Rubrik 34">
            <a:extLst>
              <a:ext uri="{FF2B5EF4-FFF2-40B4-BE49-F238E27FC236}">
                <a16:creationId xmlns:a16="http://schemas.microsoft.com/office/drawing/2014/main" id="{E7E9717A-6385-4F72-8009-57690277E5E8}"/>
              </a:ext>
            </a:extLst>
          </p:cNvPr>
          <p:cNvSpPr txBox="1">
            <a:spLocks/>
          </p:cNvSpPr>
          <p:nvPr/>
        </p:nvSpPr>
        <p:spPr>
          <a:xfrm>
            <a:off x="692332" y="3909784"/>
            <a:ext cx="5140656" cy="6585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b="0" spc="300">
                <a:latin typeface="Avenir Next LT Pro" panose="020B0504020202020204" pitchFamily="34" charset="0"/>
              </a:rPr>
              <a:t>FÄLTUNDERHÅLL</a:t>
            </a:r>
          </a:p>
        </p:txBody>
      </p:sp>
      <p:pic>
        <p:nvPicPr>
          <p:cNvPr id="7" name="Bildobjekt 6" descr="En bild som visar inomhus, dator, skärm, skrivbord&#10;&#10;Automatiskt genererad beskrivning">
            <a:extLst>
              <a:ext uri="{FF2B5EF4-FFF2-40B4-BE49-F238E27FC236}">
                <a16:creationId xmlns:a16="http://schemas.microsoft.com/office/drawing/2014/main" id="{430DBAA4-B42A-471F-81A4-3485EA1A5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87" y="3253824"/>
            <a:ext cx="2950548" cy="2155794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2B7DFF2-8C24-4BE3-A566-AB8230FA520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659" y="1376772"/>
            <a:ext cx="2887456" cy="2052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9E2E3E-D837-A8F2-B259-60B534DEA0E4}"/>
              </a:ext>
            </a:extLst>
          </p:cNvPr>
          <p:cNvSpPr txBox="1"/>
          <p:nvPr/>
        </p:nvSpPr>
        <p:spPr>
          <a:xfrm>
            <a:off x="714045" y="4530755"/>
            <a:ext cx="4582886" cy="1477328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sv-SE" dirty="0">
                <a:latin typeface="Avenir Next LT Pro" panose="020B0504020202020204" pitchFamily="34" charset="0"/>
              </a:rPr>
              <a:t>AN Fältunderhåll bemannas med egen personal 0700-1700 och under övrig tid genom jour med egen personal. </a:t>
            </a:r>
          </a:p>
          <a:p>
            <a:r>
              <a:rPr lang="sv-SE" dirty="0">
                <a:latin typeface="Avenir Next LT Pro" panose="020B0504020202020204" pitchFamily="34" charset="0"/>
              </a:rPr>
              <a:t>AN har ett inriktningsbeslut om att svara för underhåll i egen regi.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C89A9AB-3051-1C26-977A-7E89B6052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6305" y="169727"/>
            <a:ext cx="1087343" cy="102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0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ubrik 1">
            <a:extLst>
              <a:ext uri="{FF2B5EF4-FFF2-40B4-BE49-F238E27FC236}">
                <a16:creationId xmlns:a16="http://schemas.microsoft.com/office/drawing/2014/main" id="{7DC714E1-7EFB-4129-AF8E-F1A39C3B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417" y="1580539"/>
            <a:ext cx="9323755" cy="10875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3100" dirty="0">
                <a:latin typeface="Avenir Next LT Pro" panose="020B0504020202020204" pitchFamily="34" charset="0"/>
              </a:rPr>
              <a:t>Vilka funktioner/aktiviteter upprätthåller den samhällsviktiga verksamheten fältunderhåll?</a:t>
            </a:r>
            <a:endParaRPr lang="sv-SE" dirty="0">
              <a:latin typeface="Avenir Next LT Pro" panose="020B0504020202020204" pitchFamily="34" charset="0"/>
            </a:endParaRPr>
          </a:p>
        </p:txBody>
      </p:sp>
      <p:sp>
        <p:nvSpPr>
          <p:cNvPr id="27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 txBox="1">
            <a:spLocks/>
          </p:cNvSpPr>
          <p:nvPr/>
        </p:nvSpPr>
        <p:spPr>
          <a:xfrm>
            <a:off x="2216711" y="569607"/>
            <a:ext cx="3870311" cy="7571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>
                <a:latin typeface="Avenir Next LT Pro" panose="020B0504020202020204" pitchFamily="34" charset="0"/>
              </a:rPr>
              <a:t>Konsekvensanalys</a:t>
            </a:r>
            <a:br>
              <a:rPr lang="sv-SE" sz="2400" dirty="0">
                <a:latin typeface="Avenir Next LT Pro" panose="020B0504020202020204" pitchFamily="34" charset="0"/>
              </a:rPr>
            </a:br>
            <a:r>
              <a:rPr lang="sv-SE" sz="2200" b="0" dirty="0">
                <a:latin typeface="Avenir Next LT Pro" panose="020B0504020202020204" pitchFamily="34" charset="0"/>
              </a:rPr>
              <a:t>Aktiviteter</a:t>
            </a:r>
          </a:p>
        </p:txBody>
      </p:sp>
      <p:cxnSp>
        <p:nvCxnSpPr>
          <p:cNvPr id="2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 6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8" name="Frihandsfigur 7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2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3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4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5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41455" y="2233677"/>
              <a:ext cx="166941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</a:t>
              </a:r>
              <a:r>
                <a:rPr lang="sv-SE" sz="700" i="1" err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act</a:t>
              </a: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)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(check)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latin typeface="Avenir Next LT Pro" panose="020B0504020202020204" pitchFamily="34" charset="0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latin typeface="Avenir Next LT Pro" panose="020B0504020202020204" pitchFamily="34" charset="0"/>
                </a:rPr>
                <a:t>(do)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(plan)</a:t>
              </a:r>
            </a:p>
          </p:txBody>
        </p:sp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754418B5-B87D-F44A-24CE-5058457A16D4}"/>
              </a:ext>
            </a:extLst>
          </p:cNvPr>
          <p:cNvSpPr txBox="1"/>
          <p:nvPr/>
        </p:nvSpPr>
        <p:spPr>
          <a:xfrm>
            <a:off x="1071165" y="2821424"/>
            <a:ext cx="102147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413"/>
            <a:r>
              <a:rPr lang="sv-SE" sz="2000" b="1" dirty="0">
                <a:latin typeface="Avenir Next LT Pro" panose="020B0504020202020204" pitchFamily="34" charset="0"/>
              </a:rPr>
              <a:t>Fältunderhåll är involverade i tre processer:</a:t>
            </a:r>
          </a:p>
          <a:p>
            <a:pPr marL="538163" indent="-285750">
              <a:buFont typeface="Wingdings" panose="05000000000000000000" pitchFamily="2" charset="2"/>
              <a:buChar char="§"/>
            </a:pPr>
            <a:r>
              <a:rPr lang="sv-SE" sz="2000" dirty="0">
                <a:latin typeface="Avenir Next LT Pro" panose="020B0504020202020204" pitchFamily="34" charset="0"/>
              </a:rPr>
              <a:t>Incidenthantering</a:t>
            </a:r>
          </a:p>
          <a:p>
            <a:pPr marL="538163" indent="-285750">
              <a:buFont typeface="Wingdings" panose="05000000000000000000" pitchFamily="2" charset="2"/>
              <a:buChar char="§"/>
            </a:pPr>
            <a:r>
              <a:rPr lang="sv-SE" sz="2000" dirty="0">
                <a:latin typeface="Avenir Next LT Pro" panose="020B0504020202020204" pitchFamily="34" charset="0"/>
              </a:rPr>
              <a:t>Förändringsarbete</a:t>
            </a:r>
          </a:p>
          <a:p>
            <a:pPr marL="538163" indent="-285750">
              <a:buFont typeface="Wingdings" panose="05000000000000000000" pitchFamily="2" charset="2"/>
              <a:buChar char="§"/>
            </a:pPr>
            <a:r>
              <a:rPr lang="sv-SE" sz="2000" dirty="0">
                <a:latin typeface="Avenir Next LT Pro" panose="020B0504020202020204" pitchFamily="34" charset="0"/>
              </a:rPr>
              <a:t>Underhåll</a:t>
            </a:r>
          </a:p>
          <a:p>
            <a:pPr marL="252413"/>
            <a:r>
              <a:rPr lang="sv-SE" sz="2000" dirty="0">
                <a:latin typeface="Avenir Next LT Pro" panose="020B0504020202020204" pitchFamily="34" charset="0"/>
              </a:rPr>
              <a:t>I det här exemplet fokuserar vi den akuta felavhjälpningen som är en del av del av incidenthanteringen.</a:t>
            </a:r>
          </a:p>
          <a:p>
            <a:pPr marL="252413"/>
            <a:endParaRPr lang="sv-SE" sz="2000" dirty="0">
              <a:latin typeface="Avenir Next LT Pro" panose="020B0504020202020204" pitchFamily="34" charset="0"/>
            </a:endParaRPr>
          </a:p>
          <a:p>
            <a:pPr marL="252413"/>
            <a:r>
              <a:rPr lang="sv-SE" sz="2000" b="1" dirty="0">
                <a:latin typeface="Avenir Next LT Pro" panose="020B0504020202020204" pitchFamily="34" charset="0"/>
              </a:rPr>
              <a:t>Akut felavhjälpning:</a:t>
            </a:r>
          </a:p>
          <a:p>
            <a:pPr marL="538163" indent="-285750">
              <a:buFont typeface="Wingdings" panose="05000000000000000000" pitchFamily="2" charset="2"/>
              <a:buChar char="§"/>
            </a:pPr>
            <a:r>
              <a:rPr lang="sv-SE" sz="2000" dirty="0">
                <a:latin typeface="Avenir Next LT Pro" panose="020B0504020202020204" pitchFamily="34" charset="0"/>
              </a:rPr>
              <a:t>Att analysera anmälda fel avseende storlek och göra en åtgärdsbedömning.</a:t>
            </a:r>
          </a:p>
          <a:p>
            <a:pPr marL="538163" indent="-285750">
              <a:buFont typeface="Wingdings" panose="05000000000000000000" pitchFamily="2" charset="2"/>
              <a:buChar char="§"/>
            </a:pPr>
            <a:r>
              <a:rPr lang="sv-SE" sz="2000" dirty="0">
                <a:latin typeface="Avenir Next LT Pro" panose="020B0504020202020204" pitchFamily="34" charset="0"/>
              </a:rPr>
              <a:t>Att fältpersonal kommer på plats för reparation och åtgärd.</a:t>
            </a:r>
          </a:p>
          <a:p>
            <a:pPr marL="538163" indent="-285750">
              <a:buFont typeface="Wingdings" panose="05000000000000000000" pitchFamily="2" charset="2"/>
              <a:buChar char="§"/>
            </a:pPr>
            <a:r>
              <a:rPr lang="sv-SE" sz="2000" dirty="0">
                <a:latin typeface="Avenir Next LT Pro" panose="020B0504020202020204" pitchFamily="34" charset="0"/>
              </a:rPr>
              <a:t>Att felet åtgärdas och klarrapporteras.</a:t>
            </a:r>
          </a:p>
          <a:p>
            <a:pPr marL="538163" indent="-285750">
              <a:buFont typeface="Wingdings" panose="05000000000000000000" pitchFamily="2" charset="2"/>
              <a:buChar char="§"/>
            </a:pPr>
            <a:endParaRPr lang="sv-SE" sz="2000" dirty="0">
              <a:latin typeface="Avenir Next LT Pro" panose="020B0504020202020204" pitchFamily="34" charset="0"/>
            </a:endParaRPr>
          </a:p>
          <a:p>
            <a:endParaRPr lang="sv-SE" sz="20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135FA34-A1C1-7AE5-EAE1-35069B8B1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305" y="169727"/>
            <a:ext cx="1087343" cy="102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1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ubrik 1">
            <a:extLst>
              <a:ext uri="{FF2B5EF4-FFF2-40B4-BE49-F238E27FC236}">
                <a16:creationId xmlns:a16="http://schemas.microsoft.com/office/drawing/2014/main" id="{255DE51E-5F0F-4E46-9126-258B9CBA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22" y="1773577"/>
            <a:ext cx="10178385" cy="12420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v-SE" sz="2800" dirty="0">
                <a:latin typeface="Avenir Next LT Pro" panose="020B0504020202020204" pitchFamily="34" charset="0"/>
              </a:rPr>
              <a:t>Vilka konsekvenser uppstår om vi inte kan reparera fel som uppkommer ?</a:t>
            </a:r>
          </a:p>
        </p:txBody>
      </p:sp>
      <p:sp>
        <p:nvSpPr>
          <p:cNvPr id="41" name="Platshållare för innehåll 2">
            <a:extLst>
              <a:ext uri="{FF2B5EF4-FFF2-40B4-BE49-F238E27FC236}">
                <a16:creationId xmlns:a16="http://schemas.microsoft.com/office/drawing/2014/main" id="{F2E0E681-5724-4107-8128-BA0AF496DAE5}"/>
              </a:ext>
            </a:extLst>
          </p:cNvPr>
          <p:cNvSpPr txBox="1">
            <a:spLocks/>
          </p:cNvSpPr>
          <p:nvPr/>
        </p:nvSpPr>
        <p:spPr>
          <a:xfrm>
            <a:off x="1352822" y="3257593"/>
            <a:ext cx="8425040" cy="19086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Avenir Next LT Pro" panose="020B0504020202020204" pitchFamily="34" charset="0"/>
              </a:rPr>
              <a:t>Om vi inte kan reparera fel som uppstår i nätet så riskerar anslutna kunder i nätet att drabbas och att verksamheter avstannar eller blir påverkade. Detta påverkar </a:t>
            </a:r>
            <a:r>
              <a:rPr lang="sv-SE" dirty="0" err="1">
                <a:latin typeface="Avenir Next LT Pro" panose="020B0504020202020204" pitchFamily="34" charset="0"/>
              </a:rPr>
              <a:t>AcmeNets</a:t>
            </a:r>
            <a:r>
              <a:rPr lang="sv-SE" dirty="0">
                <a:latin typeface="Avenir Next LT Pro" panose="020B0504020202020204" pitchFamily="34" charset="0"/>
              </a:rPr>
              <a:t> verksamhet att leverera fungerande accessförbindelser med utlovade servicenivåer till kunder och kritisk verksamhet.</a:t>
            </a:r>
          </a:p>
        </p:txBody>
      </p:sp>
      <p:sp>
        <p:nvSpPr>
          <p:cNvPr id="25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 txBox="1">
            <a:spLocks/>
          </p:cNvSpPr>
          <p:nvPr/>
        </p:nvSpPr>
        <p:spPr>
          <a:xfrm>
            <a:off x="2216711" y="569607"/>
            <a:ext cx="3870311" cy="7571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>
                <a:latin typeface="Avenir Next LT Pro" panose="020B0504020202020204" pitchFamily="34" charset="0"/>
              </a:rPr>
              <a:t>Konsekvensanalys</a:t>
            </a:r>
            <a:br>
              <a:rPr lang="sv-SE" sz="2400">
                <a:latin typeface="Avenir Next LT Pro" panose="020B0504020202020204" pitchFamily="34" charset="0"/>
              </a:rPr>
            </a:br>
            <a:r>
              <a:rPr lang="sv-SE" sz="2200" b="0">
                <a:latin typeface="Avenir Next LT Pro" panose="020B0504020202020204" pitchFamily="34" charset="0"/>
              </a:rPr>
              <a:t>Konsekvenser</a:t>
            </a:r>
          </a:p>
        </p:txBody>
      </p:sp>
      <p:cxnSp>
        <p:nvCxnSpPr>
          <p:cNvPr id="26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 9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2" name="Frihandsfigur 11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" name="Frihandsfigur 12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4" name="Frihandsfigur 13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5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6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7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8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41455" y="2233677"/>
              <a:ext cx="166941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</a:t>
              </a:r>
              <a:r>
                <a:rPr lang="sv-SE" sz="700" i="1" err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act</a:t>
              </a: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)</a:t>
              </a: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(check)</a:t>
              </a: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latin typeface="Avenir Next LT Pro" panose="020B0504020202020204" pitchFamily="34" charset="0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latin typeface="Avenir Next LT Pro" panose="020B0504020202020204" pitchFamily="34" charset="0"/>
                </a:rPr>
                <a:t>(do)</a:t>
              </a:r>
            </a:p>
          </p:txBody>
        </p: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(plan)</a:t>
              </a:r>
            </a:p>
          </p:txBody>
        </p:sp>
      </p:grpSp>
      <p:pic>
        <p:nvPicPr>
          <p:cNvPr id="2" name="Bildobjekt 1">
            <a:extLst>
              <a:ext uri="{FF2B5EF4-FFF2-40B4-BE49-F238E27FC236}">
                <a16:creationId xmlns:a16="http://schemas.microsoft.com/office/drawing/2014/main" id="{A7196271-0E86-592F-CC1A-0E40C0651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305" y="169727"/>
            <a:ext cx="1087343" cy="102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1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91B856F-7EAE-0153-87B5-831672570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ubrik 1">
            <a:extLst>
              <a:ext uri="{FF2B5EF4-FFF2-40B4-BE49-F238E27FC236}">
                <a16:creationId xmlns:a16="http://schemas.microsoft.com/office/drawing/2014/main" id="{B8334EDE-ACA8-D608-4E9B-F6F35781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22" y="1861259"/>
            <a:ext cx="10178385" cy="12420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v-SE" sz="2800" dirty="0">
                <a:latin typeface="Avenir Next LT Pro" panose="020B0504020202020204" pitchFamily="34" charset="0"/>
              </a:rPr>
              <a:t>Vilka konsekvenser uppstår om vi inte kan l och reparera fel som uppkommer ?</a:t>
            </a:r>
          </a:p>
        </p:txBody>
      </p:sp>
      <p:sp>
        <p:nvSpPr>
          <p:cNvPr id="41" name="Platshållare för innehåll 2">
            <a:extLst>
              <a:ext uri="{FF2B5EF4-FFF2-40B4-BE49-F238E27FC236}">
                <a16:creationId xmlns:a16="http://schemas.microsoft.com/office/drawing/2014/main" id="{3DEF6CDB-DA2B-8D77-7C80-65D993FC886C}"/>
              </a:ext>
            </a:extLst>
          </p:cNvPr>
          <p:cNvSpPr txBox="1">
            <a:spLocks/>
          </p:cNvSpPr>
          <p:nvPr/>
        </p:nvSpPr>
        <p:spPr>
          <a:xfrm>
            <a:off x="1352822" y="3270119"/>
            <a:ext cx="9137378" cy="19086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>
                <a:latin typeface="Avenir Next LT Pro" panose="020B0504020202020204" pitchFamily="34" charset="0"/>
              </a:rPr>
              <a:t>Aktiviteterna som används för funktionen Akut fältunderhåll  använder samma resurser varför vi i den fortsatta analysen fokuserar på funktionen Akut fältunderhåll.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>
              <a:latin typeface="Avenir Next LT Pro" panose="020B0504020202020204" pitchFamily="34" charset="0"/>
            </a:endParaRPr>
          </a:p>
        </p:txBody>
      </p:sp>
      <p:sp>
        <p:nvSpPr>
          <p:cNvPr id="25" name="Rubrik 5">
            <a:extLst>
              <a:ext uri="{FF2B5EF4-FFF2-40B4-BE49-F238E27FC236}">
                <a16:creationId xmlns:a16="http://schemas.microsoft.com/office/drawing/2014/main" id="{4EB47B55-4A61-76D5-92BD-023768F0AA63}"/>
              </a:ext>
            </a:extLst>
          </p:cNvPr>
          <p:cNvSpPr txBox="1">
            <a:spLocks/>
          </p:cNvSpPr>
          <p:nvPr/>
        </p:nvSpPr>
        <p:spPr>
          <a:xfrm>
            <a:off x="2216711" y="569607"/>
            <a:ext cx="3870311" cy="7571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>
                <a:latin typeface="Avenir Next LT Pro" panose="020B0504020202020204" pitchFamily="34" charset="0"/>
              </a:rPr>
              <a:t>Konsekvensanalys</a:t>
            </a:r>
            <a:br>
              <a:rPr lang="sv-SE" sz="2400">
                <a:latin typeface="Avenir Next LT Pro" panose="020B0504020202020204" pitchFamily="34" charset="0"/>
              </a:rPr>
            </a:br>
            <a:r>
              <a:rPr lang="sv-SE" sz="2200" b="0">
                <a:latin typeface="Avenir Next LT Pro" panose="020B0504020202020204" pitchFamily="34" charset="0"/>
              </a:rPr>
              <a:t>Konsekvenser</a:t>
            </a:r>
          </a:p>
        </p:txBody>
      </p:sp>
      <p:cxnSp>
        <p:nvCxnSpPr>
          <p:cNvPr id="26" name="Rak 7">
            <a:extLst>
              <a:ext uri="{FF2B5EF4-FFF2-40B4-BE49-F238E27FC236}">
                <a16:creationId xmlns:a16="http://schemas.microsoft.com/office/drawing/2014/main" id="{38BBDDAD-E82C-BE75-64E5-536CAFB3296C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 9">
            <a:extLst>
              <a:ext uri="{FF2B5EF4-FFF2-40B4-BE49-F238E27FC236}">
                <a16:creationId xmlns:a16="http://schemas.microsoft.com/office/drawing/2014/main" id="{5F3E0160-BB46-43C3-A278-863DC67A3D29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B622E503-A462-9C7F-48A6-BFF4AD594181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2" name="Frihandsfigur 11">
              <a:extLst>
                <a:ext uri="{FF2B5EF4-FFF2-40B4-BE49-F238E27FC236}">
                  <a16:creationId xmlns:a16="http://schemas.microsoft.com/office/drawing/2014/main" id="{639EBE53-CD2D-4165-4B3C-0185A0582D21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" name="Frihandsfigur 12">
              <a:extLst>
                <a:ext uri="{FF2B5EF4-FFF2-40B4-BE49-F238E27FC236}">
                  <a16:creationId xmlns:a16="http://schemas.microsoft.com/office/drawing/2014/main" id="{F6313CCA-C1AA-CA23-BF39-B1EDF04C8B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4" name="Frihandsfigur 13">
              <a:extLst>
                <a:ext uri="{FF2B5EF4-FFF2-40B4-BE49-F238E27FC236}">
                  <a16:creationId xmlns:a16="http://schemas.microsoft.com/office/drawing/2014/main" id="{10F489F5-6870-A724-20A2-A5A2709FAB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5" name="Cirkelformad pil 14">
              <a:extLst>
                <a:ext uri="{FF2B5EF4-FFF2-40B4-BE49-F238E27FC236}">
                  <a16:creationId xmlns:a16="http://schemas.microsoft.com/office/drawing/2014/main" id="{B3E6CC27-9412-C572-40B3-968EB19E365C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6" name="Cirkelformad pil 15">
              <a:extLst>
                <a:ext uri="{FF2B5EF4-FFF2-40B4-BE49-F238E27FC236}">
                  <a16:creationId xmlns:a16="http://schemas.microsoft.com/office/drawing/2014/main" id="{46E7ED2A-F16E-96C9-9014-07DC555166E7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7" name="Cirkelformad pil 16">
              <a:extLst>
                <a:ext uri="{FF2B5EF4-FFF2-40B4-BE49-F238E27FC236}">
                  <a16:creationId xmlns:a16="http://schemas.microsoft.com/office/drawing/2014/main" id="{63B12EA3-1690-A823-6B79-F76279E75734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8" name="Cirkelformad pil 17">
              <a:extLst>
                <a:ext uri="{FF2B5EF4-FFF2-40B4-BE49-F238E27FC236}">
                  <a16:creationId xmlns:a16="http://schemas.microsoft.com/office/drawing/2014/main" id="{66093FD1-A02E-3C2A-5B71-A4AA49052C65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EA54CC21-7988-40A3-6FA7-742B041A1ADE}"/>
                </a:ext>
              </a:extLst>
            </p:cNvPr>
            <p:cNvSpPr txBox="1"/>
            <p:nvPr/>
          </p:nvSpPr>
          <p:spPr>
            <a:xfrm>
              <a:off x="2241455" y="2233677"/>
              <a:ext cx="166941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</a:t>
              </a:r>
              <a:r>
                <a:rPr lang="sv-SE" sz="700" i="1" err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act</a:t>
              </a: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)</a:t>
              </a: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74D34761-C57C-01A2-124A-76CF69E4CE11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(check)</a:t>
              </a: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A2D3D82D-C78D-58EA-46CA-A227D2CC4449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latin typeface="Avenir Next LT Pro" panose="020B0504020202020204" pitchFamily="34" charset="0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latin typeface="Avenir Next LT Pro" panose="020B0504020202020204" pitchFamily="34" charset="0"/>
                </a:rPr>
                <a:t>(do)</a:t>
              </a:r>
            </a:p>
          </p:txBody>
        </p: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2E538410-B355-3B2F-88FE-EC9039D71B27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(plan)</a:t>
              </a:r>
            </a:p>
          </p:txBody>
        </p:sp>
      </p:grpSp>
      <p:pic>
        <p:nvPicPr>
          <p:cNvPr id="2" name="Bildobjekt 1">
            <a:extLst>
              <a:ext uri="{FF2B5EF4-FFF2-40B4-BE49-F238E27FC236}">
                <a16:creationId xmlns:a16="http://schemas.microsoft.com/office/drawing/2014/main" id="{F887B1D6-AA5F-97AB-E2C9-F845B78EF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305" y="169727"/>
            <a:ext cx="1087343" cy="102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4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26AC1-1B28-CEED-C98E-2CD981B22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tshållare för innehåll 2">
            <a:extLst>
              <a:ext uri="{FF2B5EF4-FFF2-40B4-BE49-F238E27FC236}">
                <a16:creationId xmlns:a16="http://schemas.microsoft.com/office/drawing/2014/main" id="{69C3BA67-B099-48AC-3945-37D384BF179E}"/>
              </a:ext>
            </a:extLst>
          </p:cNvPr>
          <p:cNvSpPr txBox="1">
            <a:spLocks/>
          </p:cNvSpPr>
          <p:nvPr/>
        </p:nvSpPr>
        <p:spPr>
          <a:xfrm>
            <a:off x="1535825" y="2774674"/>
            <a:ext cx="10113380" cy="30935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sv-SE" sz="2000" dirty="0">
                <a:latin typeface="Avenir Next LT Pro" panose="020B0504020202020204" pitchFamily="34" charset="0"/>
              </a:rPr>
              <a:t>Direkta konsekvenser</a:t>
            </a:r>
          </a:p>
          <a:p>
            <a:pPr marR="0"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v-SE" altLang="sv-SE" dirty="0">
                <a:latin typeface="Avenir Next LT Pro" panose="020B0504020202020204" pitchFamily="34" charset="0"/>
              </a:rPr>
              <a:t>Förlängda reparationstider </a:t>
            </a:r>
          </a:p>
          <a:p>
            <a:pPr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sv-SE" altLang="sv-SE" dirty="0">
                <a:latin typeface="Avenir Next LT Pro" panose="020B0504020202020204" pitchFamily="34" charset="0"/>
              </a:rPr>
              <a:t>Försämrad prestanda</a:t>
            </a:r>
          </a:p>
          <a:p>
            <a:pPr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sv-SE" altLang="sv-SE" dirty="0">
                <a:latin typeface="Avenir Next LT Pro" panose="020B0504020202020204" pitchFamily="34" charset="0"/>
              </a:rPr>
              <a:t>Kvalitetsproblem</a:t>
            </a:r>
          </a:p>
          <a:p>
            <a:pPr marR="0"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v-SE" altLang="sv-SE" dirty="0">
                <a:latin typeface="Avenir Next LT Pro" panose="020B0504020202020204" pitchFamily="34" charset="0"/>
              </a:rPr>
              <a:t>Säkerhetsproblem </a:t>
            </a:r>
          </a:p>
          <a:p>
            <a:pPr marR="0"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v-SE" altLang="sv-SE" dirty="0">
                <a:latin typeface="Avenir Next LT Pro" panose="020B0504020202020204" pitchFamily="34" charset="0"/>
              </a:rPr>
              <a:t>Högre kostnader</a:t>
            </a:r>
            <a:br>
              <a:rPr lang="sv-SE" altLang="sv-SE" dirty="0">
                <a:latin typeface="Avenir Next LT Pro" panose="020B0504020202020204" pitchFamily="34" charset="0"/>
              </a:rPr>
            </a:br>
            <a:endParaRPr lang="sv-SE" altLang="sv-SE" dirty="0">
              <a:latin typeface="Avenir Next LT Pro" panose="020B0504020202020204" pitchFamily="34" charset="0"/>
            </a:endParaRPr>
          </a:p>
          <a:p>
            <a:pPr marL="0" marR="0"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v-SE" altLang="sv-SE" dirty="0">
                <a:latin typeface="Avenir Next LT Pro" panose="020B0504020202020204" pitchFamily="34" charset="0"/>
              </a:rPr>
              <a:t>Indirekta konsekvenser</a:t>
            </a:r>
          </a:p>
          <a:p>
            <a:pPr marR="0"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v-SE" altLang="sv-SE" dirty="0">
                <a:latin typeface="Avenir Next LT Pro" panose="020B0504020202020204" pitchFamily="34" charset="0"/>
              </a:rPr>
              <a:t>Svårighet att följa lagstiftning</a:t>
            </a: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sv-SE" altLang="sv-SE" dirty="0">
                <a:latin typeface="Avenir Next LT Pro" panose="020B0504020202020204" pitchFamily="34" charset="0"/>
              </a:rPr>
              <a:t>Kundavtal (kontraktsbrott och juridiska konsekvenser)</a:t>
            </a:r>
          </a:p>
        </p:txBody>
      </p:sp>
      <p:cxnSp>
        <p:nvCxnSpPr>
          <p:cNvPr id="26" name="Rak 7">
            <a:extLst>
              <a:ext uri="{FF2B5EF4-FFF2-40B4-BE49-F238E27FC236}">
                <a16:creationId xmlns:a16="http://schemas.microsoft.com/office/drawing/2014/main" id="{8AB51933-AAFB-9150-C7CB-3700965C9EBA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 6">
            <a:extLst>
              <a:ext uri="{FF2B5EF4-FFF2-40B4-BE49-F238E27FC236}">
                <a16:creationId xmlns:a16="http://schemas.microsoft.com/office/drawing/2014/main" id="{6DD7A6B6-CE14-9093-8765-AF602B291994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8" name="Frihandsfigur 7">
              <a:extLst>
                <a:ext uri="{FF2B5EF4-FFF2-40B4-BE49-F238E27FC236}">
                  <a16:creationId xmlns:a16="http://schemas.microsoft.com/office/drawing/2014/main" id="{4E0556D3-F96C-D402-8A48-62325C2D519A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4279DBDA-C22D-ED2B-C26E-8C6FC13A03FC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0" name="Frihandsfigur 9">
              <a:extLst>
                <a:ext uri="{FF2B5EF4-FFF2-40B4-BE49-F238E27FC236}">
                  <a16:creationId xmlns:a16="http://schemas.microsoft.com/office/drawing/2014/main" id="{463FEDBA-8E0B-828E-74B7-AECF3828B6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1" name="Frihandsfigur 10">
              <a:extLst>
                <a:ext uri="{FF2B5EF4-FFF2-40B4-BE49-F238E27FC236}">
                  <a16:creationId xmlns:a16="http://schemas.microsoft.com/office/drawing/2014/main" id="{44455D1C-663B-3B22-918A-5281B353EF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venir Next LT Pro" panose="020B0504020202020204" pitchFamily="34" charset="0"/>
              </a:endParaRPr>
            </a:p>
          </p:txBody>
        </p:sp>
        <p:sp>
          <p:nvSpPr>
            <p:cNvPr id="12" name="Cirkelformad pil 14">
              <a:extLst>
                <a:ext uri="{FF2B5EF4-FFF2-40B4-BE49-F238E27FC236}">
                  <a16:creationId xmlns:a16="http://schemas.microsoft.com/office/drawing/2014/main" id="{6746B9D3-33D8-297E-022E-56CD6D844573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3" name="Cirkelformad pil 15">
              <a:extLst>
                <a:ext uri="{FF2B5EF4-FFF2-40B4-BE49-F238E27FC236}">
                  <a16:creationId xmlns:a16="http://schemas.microsoft.com/office/drawing/2014/main" id="{72CBF5E1-00C3-CDF7-FFDB-A6C91B42000B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4" name="Cirkelformad pil 16">
              <a:extLst>
                <a:ext uri="{FF2B5EF4-FFF2-40B4-BE49-F238E27FC236}">
                  <a16:creationId xmlns:a16="http://schemas.microsoft.com/office/drawing/2014/main" id="{EFDE5C43-277A-D377-3036-FE634FFEB26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5" name="Cirkelformad pil 17">
              <a:extLst>
                <a:ext uri="{FF2B5EF4-FFF2-40B4-BE49-F238E27FC236}">
                  <a16:creationId xmlns:a16="http://schemas.microsoft.com/office/drawing/2014/main" id="{F5889FCC-516D-3DF0-28A9-060C67A78E64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>
                <a:latin typeface="Avenir Next LT Pro" panose="020B0504020202020204" pitchFamily="34" charset="0"/>
              </a:endParaRP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258FFFC8-5FC1-6643-0E29-5F29DDC69376}"/>
                </a:ext>
              </a:extLst>
            </p:cNvPr>
            <p:cNvSpPr txBox="1"/>
            <p:nvPr/>
          </p:nvSpPr>
          <p:spPr>
            <a:xfrm>
              <a:off x="2241455" y="2233677"/>
              <a:ext cx="166941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</a:t>
              </a:r>
              <a:r>
                <a:rPr lang="sv-SE" sz="700" i="1" err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act</a:t>
              </a: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)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1DCD70B8-DB76-3049-C51E-9A23EE812CB6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A9A8A4"/>
                  </a:solidFill>
                  <a:latin typeface="Avenir Next LT Pro" panose="020B0504020202020204" pitchFamily="34" charset="0"/>
                </a:rPr>
                <a:t>(check)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28E32C72-BE04-0FBF-6F3C-B4188AEADE58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latin typeface="Avenir Next LT Pro" panose="020B0504020202020204" pitchFamily="34" charset="0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latin typeface="Avenir Next LT Pro" panose="020B0504020202020204" pitchFamily="34" charset="0"/>
                </a:rPr>
                <a:t>(do)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0CC13360-95CD-63AE-D226-E48E04A6B7C4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>
                  <a:solidFill>
                    <a:srgbClr val="8C8B85"/>
                  </a:solidFill>
                  <a:latin typeface="Avenir Next LT Pro" panose="020B0504020202020204" pitchFamily="34" charset="0"/>
                </a:rPr>
                <a:t>(plan)</a:t>
              </a:r>
            </a:p>
          </p:txBody>
        </p:sp>
      </p:grpSp>
      <p:sp>
        <p:nvSpPr>
          <p:cNvPr id="3" name="Rubrik 5">
            <a:extLst>
              <a:ext uri="{FF2B5EF4-FFF2-40B4-BE49-F238E27FC236}">
                <a16:creationId xmlns:a16="http://schemas.microsoft.com/office/drawing/2014/main" id="{D7B2B2F6-C33E-9C9D-BF79-6A50D6963377}"/>
              </a:ext>
            </a:extLst>
          </p:cNvPr>
          <p:cNvSpPr txBox="1">
            <a:spLocks/>
          </p:cNvSpPr>
          <p:nvPr/>
        </p:nvSpPr>
        <p:spPr>
          <a:xfrm>
            <a:off x="2216711" y="569607"/>
            <a:ext cx="3870311" cy="7571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>
                <a:latin typeface="Avenir Next LT Pro" panose="020B0504020202020204" pitchFamily="34" charset="0"/>
              </a:rPr>
              <a:t>Konsekvensanalys</a:t>
            </a:r>
            <a:br>
              <a:rPr lang="sv-SE" sz="2400">
                <a:latin typeface="Avenir Next LT Pro" panose="020B0504020202020204" pitchFamily="34" charset="0"/>
              </a:rPr>
            </a:br>
            <a:r>
              <a:rPr lang="sv-SE" sz="2200" b="0">
                <a:latin typeface="Avenir Next LT Pro" panose="020B0504020202020204" pitchFamily="34" charset="0"/>
              </a:rPr>
              <a:t>Konsekvenser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3FECC80B-E210-30AF-65B7-CC5A830079B5}"/>
              </a:ext>
            </a:extLst>
          </p:cNvPr>
          <p:cNvSpPr txBox="1"/>
          <p:nvPr/>
        </p:nvSpPr>
        <p:spPr>
          <a:xfrm>
            <a:off x="1568887" y="1756158"/>
            <a:ext cx="102633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b="1" dirty="0">
                <a:latin typeface="Avenir Next LT Pro" panose="020B0504020202020204" pitchFamily="34" charset="0"/>
              </a:rPr>
              <a:t>Vilka konsekvenser uppstår om vi inte kan reparera </a:t>
            </a:r>
            <a:r>
              <a:rPr lang="sv-SE" sz="2800" b="1" dirty="0">
                <a:latin typeface="Avenir Next LT Pro" panose="020B0504020202020204" pitchFamily="34" charset="0"/>
                <a:ea typeface="+mj-ea"/>
                <a:cs typeface="+mj-cs"/>
              </a:rPr>
              <a:t>fel</a:t>
            </a:r>
            <a:r>
              <a:rPr lang="sv-SE" sz="2800" b="1" dirty="0">
                <a:latin typeface="Avenir Next LT Pro" panose="020B0504020202020204" pitchFamily="34" charset="0"/>
              </a:rPr>
              <a:t> som uppkommer ?</a:t>
            </a:r>
            <a:endParaRPr lang="sv-SE" sz="2800" b="1" dirty="0"/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B60FD3A4-EF04-0A6B-1AA0-49ED43D6C7F6}"/>
              </a:ext>
            </a:extLst>
          </p:cNvPr>
          <p:cNvGraphicFramePr>
            <a:graphicFrameLocks noGrp="1"/>
          </p:cNvGraphicFramePr>
          <p:nvPr/>
        </p:nvGraphicFramePr>
        <p:xfrm>
          <a:off x="6338170" y="3254502"/>
          <a:ext cx="5203208" cy="1985940"/>
        </p:xfrm>
        <a:graphic>
          <a:graphicData uri="http://schemas.openxmlformats.org/drawingml/2006/table">
            <a:tbl>
              <a:tblPr/>
              <a:tblGrid>
                <a:gridCol w="1501001">
                  <a:extLst>
                    <a:ext uri="{9D8B030D-6E8A-4147-A177-3AD203B41FA5}">
                      <a16:colId xmlns:a16="http://schemas.microsoft.com/office/drawing/2014/main" val="2894772587"/>
                    </a:ext>
                  </a:extLst>
                </a:gridCol>
                <a:gridCol w="1176388">
                  <a:extLst>
                    <a:ext uri="{9D8B030D-6E8A-4147-A177-3AD203B41FA5}">
                      <a16:colId xmlns:a16="http://schemas.microsoft.com/office/drawing/2014/main" val="3718208036"/>
                    </a:ext>
                  </a:extLst>
                </a:gridCol>
                <a:gridCol w="1225016">
                  <a:extLst>
                    <a:ext uri="{9D8B030D-6E8A-4147-A177-3AD203B41FA5}">
                      <a16:colId xmlns:a16="http://schemas.microsoft.com/office/drawing/2014/main" val="764441511"/>
                    </a:ext>
                  </a:extLst>
                </a:gridCol>
                <a:gridCol w="1300803">
                  <a:extLst>
                    <a:ext uri="{9D8B030D-6E8A-4147-A177-3AD203B41FA5}">
                      <a16:colId xmlns:a16="http://schemas.microsoft.com/office/drawing/2014/main" val="3279029548"/>
                    </a:ext>
                  </a:extLst>
                </a:gridCol>
              </a:tblGrid>
              <a:tr h="2720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Kriterier vid störningar i funktionen </a:t>
                      </a:r>
                      <a:endParaRPr lang="sv-SE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4" marR="91434" marT="45717" marB="457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Vad är konsekvensen för organisationen om Akut felsökning inte har startat inom (X) minuter efter felanmälan</a:t>
                      </a:r>
                      <a:endParaRPr lang="sv-SE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4" marR="91434" marT="45717" marB="457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238534"/>
                  </a:ext>
                </a:extLst>
              </a:tr>
              <a:tr h="37626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Obetydlig</a:t>
                      </a:r>
                      <a:br>
                        <a:rPr lang="sv-SE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sv-SE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(60)</a:t>
                      </a:r>
                      <a:endParaRPr lang="sv-SE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4" marR="91434" marT="45717" marB="457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Märkbar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(60-80)</a:t>
                      </a:r>
                      <a:endParaRPr lang="sv-SE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4" marR="91434" marT="45717" marB="457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1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+mn-cs"/>
                        </a:rPr>
                        <a:t>Allvarlig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1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+mn-cs"/>
                        </a:rPr>
                        <a:t>(80-100)</a:t>
                      </a:r>
                    </a:p>
                  </a:txBody>
                  <a:tcPr marL="91434" marR="91434" marT="45717" marB="4571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356526"/>
                  </a:ext>
                </a:extLst>
              </a:tr>
              <a:tr h="329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 i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Ekonomisk förlust</a:t>
                      </a:r>
                      <a:endParaRPr lang="sv-SE" sz="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4" marR="91434" marT="45717" marB="457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&lt; 10 kkr</a:t>
                      </a:r>
                      <a:endParaRPr lang="sv-SE" sz="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4" marR="91434" marT="45717" marB="457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&gt; 10 kr men &lt; 100 </a:t>
                      </a:r>
                      <a:r>
                        <a:rPr lang="sv-SE" sz="80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kkr</a:t>
                      </a:r>
                      <a:endParaRPr lang="sv-SE" sz="7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4" marR="91434" marT="45717" marB="457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&gt; 100 </a:t>
                      </a:r>
                      <a:r>
                        <a:rPr lang="sv-SE" sz="80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kkr</a:t>
                      </a:r>
                      <a:endParaRPr lang="sv-SE" sz="7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4" marR="91434" marT="45717" marB="457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568886"/>
                  </a:ext>
                </a:extLst>
              </a:tr>
              <a:tr h="272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 i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Tjänstepåverkan</a:t>
                      </a:r>
                      <a:endParaRPr lang="sv-SE" sz="7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4" marR="91434" marT="45717" marB="457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Ingen </a:t>
                      </a:r>
                      <a:endParaRPr lang="sv-SE" sz="7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4" marR="91434" marT="45717" marB="457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Störningar</a:t>
                      </a:r>
                      <a:endParaRPr lang="sv-SE" sz="7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4" marR="91434" marT="45717" marB="457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Totalt avbrott</a:t>
                      </a:r>
                      <a:endParaRPr lang="sv-SE" sz="7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4" marR="91434" marT="45717" marB="457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21961"/>
                  </a:ext>
                </a:extLst>
              </a:tr>
              <a:tr h="272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 i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m.m.</a:t>
                      </a:r>
                      <a:endParaRPr lang="sv-SE" sz="7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4" marR="91434" marT="45717" marB="457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…..</a:t>
                      </a:r>
                      <a:endParaRPr lang="sv-SE" sz="7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4" marR="91434" marT="45717" marB="457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….</a:t>
                      </a:r>
                      <a:endParaRPr lang="sv-SE" sz="7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4" marR="91434" marT="45717" marB="457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….</a:t>
                      </a:r>
                      <a:endParaRPr lang="sv-SE" sz="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4" marR="91434" marT="45717" marB="457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5749987"/>
                  </a:ext>
                </a:extLst>
              </a:tr>
            </a:tbl>
          </a:graphicData>
        </a:graphic>
      </p:graphicFrame>
      <p:sp>
        <p:nvSpPr>
          <p:cNvPr id="4" name="textruta 3">
            <a:extLst>
              <a:ext uri="{FF2B5EF4-FFF2-40B4-BE49-F238E27FC236}">
                <a16:creationId xmlns:a16="http://schemas.microsoft.com/office/drawing/2014/main" id="{AFFEC312-AE61-E6D0-930D-4DB7CB321E0F}"/>
              </a:ext>
            </a:extLst>
          </p:cNvPr>
          <p:cNvSpPr txBox="1"/>
          <p:nvPr/>
        </p:nvSpPr>
        <p:spPr>
          <a:xfrm>
            <a:off x="6510599" y="2842051"/>
            <a:ext cx="5275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sz="1000" dirty="0">
                <a:latin typeface="Avenir Next LT Pro" panose="020B0504020202020204" pitchFamily="34" charset="0"/>
                <a:cs typeface="Arial"/>
              </a:rPr>
              <a:t>Våra kundavtal specificerar tiden för när vi ska ha startat felsökning till 60 minuter.   </a:t>
            </a:r>
          </a:p>
          <a:p>
            <a:pPr algn="ctr"/>
            <a:endParaRPr lang="sv-SE" sz="10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006753C-ABEF-94C8-9DAC-342A51D71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305" y="169727"/>
            <a:ext cx="1087343" cy="102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6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SSNF 2024">
      <a:dk1>
        <a:srgbClr val="1A1A1A"/>
      </a:dk1>
      <a:lt1>
        <a:srgbClr val="F5F5ED"/>
      </a:lt1>
      <a:dk2>
        <a:srgbClr val="39505C"/>
      </a:dk2>
      <a:lt2>
        <a:srgbClr val="DED6BF"/>
      </a:lt2>
      <a:accent1>
        <a:srgbClr val="FF990A"/>
      </a:accent1>
      <a:accent2>
        <a:srgbClr val="39505C"/>
      </a:accent2>
      <a:accent3>
        <a:srgbClr val="729D74"/>
      </a:accent3>
      <a:accent4>
        <a:srgbClr val="DED6BF"/>
      </a:accent4>
      <a:accent5>
        <a:srgbClr val="415644"/>
      </a:accent5>
      <a:accent6>
        <a:srgbClr val="F5F5ED"/>
      </a:accent6>
      <a:hlink>
        <a:srgbClr val="FF990A"/>
      </a:hlink>
      <a:folHlink>
        <a:srgbClr val="FF990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E4865BD-4E67-45AA-A785-26735FA173D3}" vid="{2375F036-5A8E-4293-A9E4-DDB53805F72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d48173-760f-4560-b4d5-925a7abf120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EA3F8767D5784E99ED4460ED40AA8F" ma:contentTypeVersion="12" ma:contentTypeDescription="Skapa ett nytt dokument." ma:contentTypeScope="" ma:versionID="f667b9821910a50bbf97391a617270fd">
  <xsd:schema xmlns:xsd="http://www.w3.org/2001/XMLSchema" xmlns:xs="http://www.w3.org/2001/XMLSchema" xmlns:p="http://schemas.microsoft.com/office/2006/metadata/properties" xmlns:ns2="48d48173-760f-4560-b4d5-925a7abf1207" targetNamespace="http://schemas.microsoft.com/office/2006/metadata/properties" ma:root="true" ma:fieldsID="3bce13185916956b9da864ffc994f67f" ns2:_="">
    <xsd:import namespace="48d48173-760f-4560-b4d5-925a7abf12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d48173-760f-4560-b4d5-925a7abf12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eringar" ma:readOnly="false" ma:fieldId="{5cf76f15-5ced-4ddc-b409-7134ff3c332f}" ma:taxonomyMulti="true" ma:sspId="47a5f835-f170-4985-8acf-d49f3b2458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EE27E4-82C9-4F44-9025-1ED1529AD5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98FAFB-A083-4255-8FFB-20A013E64887}">
  <ds:schemaRefs>
    <ds:schemaRef ds:uri="63fc0100-6df1-494d-9c82-6c5c7b800a9f"/>
    <ds:schemaRef ds:uri="c8b64cee-901e-4ec6-886c-4dd4376624a4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DA0CC97-11FA-4A39-B959-3FE6D27E049F}"/>
</file>

<file path=docProps/app.xml><?xml version="1.0" encoding="utf-8"?>
<Properties xmlns="http://schemas.openxmlformats.org/officeDocument/2006/extended-properties" xmlns:vt="http://schemas.openxmlformats.org/officeDocument/2006/docPropsVTypes">
  <Template>PPT-MALL - STADSNÄTSFÖRENINGEN - 2024</Template>
  <TotalTime>124</TotalTime>
  <Words>1643</Words>
  <Application>Microsoft Office PowerPoint</Application>
  <PresentationFormat>Bredbild</PresentationFormat>
  <Paragraphs>476</Paragraphs>
  <Slides>27</Slides>
  <Notes>26</Notes>
  <HiddenSlides>1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7" baseType="lpstr">
      <vt:lpstr>Apple Symbols</vt:lpstr>
      <vt:lpstr>Aptos</vt:lpstr>
      <vt:lpstr>Arial</vt:lpstr>
      <vt:lpstr>Avenir Next LT Pro</vt:lpstr>
      <vt:lpstr>Avenir Next LT Pro </vt:lpstr>
      <vt:lpstr>Avenir Next LT Pro Demi</vt:lpstr>
      <vt:lpstr>Calibri</vt:lpstr>
      <vt:lpstr>Century Gothic</vt:lpstr>
      <vt:lpstr>Wingdings</vt:lpstr>
      <vt:lpstr>Office-tema</vt:lpstr>
      <vt:lpstr>PowerPoint-presentation</vt:lpstr>
      <vt:lpstr>Detta exempel visar på hur de olika momenten konsekvensanalys, riskbedömning och genomför åtgärder kan se ut.</vt:lpstr>
      <vt:lpstr>ETT EXEMPEL</vt:lpstr>
      <vt:lpstr>AcmeNet har tre samhällsviktiga verksamheter inom driftenheten Nät</vt:lpstr>
      <vt:lpstr>I det här exemplet fokuserar vi  på den samhällsviktiga verksamheten:</vt:lpstr>
      <vt:lpstr>Vilka funktioner/aktiviteter upprätthåller den samhällsviktiga verksamheten fältunderhåll?</vt:lpstr>
      <vt:lpstr>Vilka konsekvenser uppstår om vi inte kan reparera fel som uppkommer ?</vt:lpstr>
      <vt:lpstr>Vilka konsekvenser uppstår om vi inte kan l och reparera fel som uppkommer ?</vt:lpstr>
      <vt:lpstr>PowerPoint-presentation</vt:lpstr>
      <vt:lpstr>Hur länge klarar sig AcmeNet utan akut felavhjälpning?</vt:lpstr>
      <vt:lpstr>Är aktiviteten Akut felavhjälpning en kritisk aktivitet?</vt:lpstr>
      <vt:lpstr>Vilka resurser är aktiviteten Akut felavhjälpning beroende av för att kunna starta en reparation?</vt:lpstr>
      <vt:lpstr>Konsekvensanalys Återställningstid</vt:lpstr>
      <vt:lpstr>PowerPoint-presentation</vt:lpstr>
      <vt:lpstr>Resursen Personal</vt:lpstr>
      <vt:lpstr>Resursen dokumentation</vt:lpstr>
      <vt:lpstr>Resursen utrustning och verktyg</vt:lpstr>
      <vt:lpstr>Resursen reservdelar</vt:lpstr>
      <vt:lpstr>Resursen fordon</vt:lpstr>
      <vt:lpstr>Riskbedömning Befintlig redundans</vt:lpstr>
      <vt:lpstr>Riskbedömning Befintlig redundans</vt:lpstr>
      <vt:lpstr>Riskbedömning Återställning</vt:lpstr>
      <vt:lpstr>Riskbedömning Acceptabel risk/Åtgärdsbehov</vt:lpstr>
      <vt:lpstr>Vad gör vi åt saken?</vt:lpstr>
      <vt:lpstr>Riskbedömning Åtgärdsförslag</vt:lpstr>
      <vt:lpstr>Vi behöver ta fram en åtgärdsplan med omfattning enligt nedan för att säkerställa resurser för akut felavhjälpning i syfte att kunna upprätthålla den samhällsviktiga aktiviteten.</vt:lpstr>
      <vt:lpstr>Akut felavhjälpning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Lotta Karlsson</dc:creator>
  <cp:lastModifiedBy>Lars Björkman</cp:lastModifiedBy>
  <cp:revision>27</cp:revision>
  <dcterms:created xsi:type="dcterms:W3CDTF">2024-02-29T15:58:56Z</dcterms:created>
  <dcterms:modified xsi:type="dcterms:W3CDTF">2024-11-26T18:05:34Z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0x010100DDEA3F8767D5784E99ED4460ED40AA8F</vt:lpwstr>
  </property>
  <property fmtid="{D5CDD505-2E9C-101B-9397-08002B2CF9AE}" pid="3" name="MediaServiceImageTags">
    <vt:lpwstr/>
  </property>
</Properties>
</file>